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compatMode="1" strictFirstAndLastChars="0" saveSubsetFonts="1">
  <p:sldMasterIdLst>
    <p:sldMasterId id="2147483649" r:id="rId1"/>
    <p:sldMasterId id="2147483795" r:id="rId2"/>
    <p:sldMasterId id="2147483807" r:id="rId3"/>
  </p:sldMasterIdLst>
  <p:notesMasterIdLst>
    <p:notesMasterId r:id="rId68"/>
  </p:notesMasterIdLst>
  <p:handoutMasterIdLst>
    <p:handoutMasterId r:id="rId69"/>
  </p:handoutMasterIdLst>
  <p:sldIdLst>
    <p:sldId id="353" r:id="rId4"/>
    <p:sldId id="719" r:id="rId5"/>
    <p:sldId id="701" r:id="rId6"/>
    <p:sldId id="670" r:id="rId7"/>
    <p:sldId id="627" r:id="rId8"/>
    <p:sldId id="671" r:id="rId9"/>
    <p:sldId id="702" r:id="rId10"/>
    <p:sldId id="680" r:id="rId11"/>
    <p:sldId id="674" r:id="rId12"/>
    <p:sldId id="675" r:id="rId13"/>
    <p:sldId id="678" r:id="rId14"/>
    <p:sldId id="258" r:id="rId15"/>
    <p:sldId id="313" r:id="rId16"/>
    <p:sldId id="315" r:id="rId17"/>
    <p:sldId id="309" r:id="rId18"/>
    <p:sldId id="505" r:id="rId19"/>
    <p:sldId id="645" r:id="rId20"/>
    <p:sldId id="692" r:id="rId21"/>
    <p:sldId id="622" r:id="rId22"/>
    <p:sldId id="703" r:id="rId23"/>
    <p:sldId id="394" r:id="rId24"/>
    <p:sldId id="262" r:id="rId25"/>
    <p:sldId id="649" r:id="rId26"/>
    <p:sldId id="668" r:id="rId27"/>
    <p:sldId id="662" r:id="rId28"/>
    <p:sldId id="663" r:id="rId29"/>
    <p:sldId id="704" r:id="rId30"/>
    <p:sldId id="705" r:id="rId31"/>
    <p:sldId id="706" r:id="rId32"/>
    <p:sldId id="707" r:id="rId33"/>
    <p:sldId id="708" r:id="rId34"/>
    <p:sldId id="698" r:id="rId35"/>
    <p:sldId id="718" r:id="rId36"/>
    <p:sldId id="709" r:id="rId37"/>
    <p:sldId id="643" r:id="rId38"/>
    <p:sldId id="612" r:id="rId39"/>
    <p:sldId id="696" r:id="rId40"/>
    <p:sldId id="636" r:id="rId41"/>
    <p:sldId id="615" r:id="rId42"/>
    <p:sldId id="626" r:id="rId43"/>
    <p:sldId id="616" r:id="rId44"/>
    <p:sldId id="620" r:id="rId45"/>
    <p:sldId id="710" r:id="rId46"/>
    <p:sldId id="621" r:id="rId47"/>
    <p:sldId id="711" r:id="rId48"/>
    <p:sldId id="599" r:id="rId49"/>
    <p:sldId id="712" r:id="rId50"/>
    <p:sldId id="325" r:id="rId51"/>
    <p:sldId id="713" r:id="rId52"/>
    <p:sldId id="286" r:id="rId53"/>
    <p:sldId id="464" r:id="rId54"/>
    <p:sldId id="465" r:id="rId55"/>
    <p:sldId id="466" r:id="rId56"/>
    <p:sldId id="714" r:id="rId57"/>
    <p:sldId id="715" r:id="rId58"/>
    <p:sldId id="330" r:id="rId59"/>
    <p:sldId id="467" r:id="rId60"/>
    <p:sldId id="716" r:id="rId61"/>
    <p:sldId id="455" r:id="rId62"/>
    <p:sldId id="290" r:id="rId63"/>
    <p:sldId id="407" r:id="rId64"/>
    <p:sldId id="607" r:id="rId65"/>
    <p:sldId id="609" r:id="rId66"/>
    <p:sldId id="356" r:id="rId67"/>
  </p:sldIdLst>
  <p:sldSz cx="9144000" cy="6858000" type="screen4x3"/>
  <p:notesSz cx="6858000" cy="9144000"/>
  <p:defaultTextStyle>
    <a:defPPr>
      <a:defRPr lang="en-US"/>
    </a:defPPr>
    <a:lvl1pPr algn="l" rtl="0" eaLnBrk="0" fontAlgn="base" hangingPunct="0">
      <a:spcBef>
        <a:spcPct val="0"/>
      </a:spcBef>
      <a:spcAft>
        <a:spcPct val="0"/>
      </a:spcAft>
      <a:defRPr b="1"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b="1"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b="1"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b="1"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b="1"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b="1"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b="1"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b="1"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b="1"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4222">
          <p15:clr>
            <a:srgbClr val="A4A3A4"/>
          </p15:clr>
        </p15:guide>
        <p15:guide id="2" orient="horz" pos="2159">
          <p15:clr>
            <a:srgbClr val="A4A3A4"/>
          </p15:clr>
        </p15:guide>
        <p15:guide id="3" orient="horz" pos="1847">
          <p15:clr>
            <a:srgbClr val="A4A3A4"/>
          </p15:clr>
        </p15:guide>
        <p15:guide id="4">
          <p15:clr>
            <a:srgbClr val="A4A3A4"/>
          </p15:clr>
        </p15:guide>
        <p15:guide id="5" pos="2890">
          <p15:clr>
            <a:srgbClr val="A4A3A4"/>
          </p15:clr>
        </p15:guide>
        <p15:guide id="6" pos="551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04"/>
    <p:restoredTop sz="94640"/>
  </p:normalViewPr>
  <p:slideViewPr>
    <p:cSldViewPr snapToGrid="0">
      <p:cViewPr varScale="1">
        <p:scale>
          <a:sx n="97" d="100"/>
          <a:sy n="97" d="100"/>
        </p:scale>
        <p:origin x="680" y="184"/>
      </p:cViewPr>
      <p:guideLst>
        <p:guide orient="horz" pos="4222"/>
        <p:guide orient="horz" pos="2159"/>
        <p:guide orient="horz" pos="1847"/>
        <p:guide/>
        <p:guide pos="2890"/>
        <p:guide pos="5511"/>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handoutMaster" Target="handoutMasters/handoutMaster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 Type="http://schemas.openxmlformats.org/officeDocument/2006/relationships/slide" Target="slides/slide4.xml"/><Relationship Id="rId71" Type="http://schemas.openxmlformats.org/officeDocument/2006/relationships/viewProps" Target="view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0.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0.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1458" name="Rectangle 2">
            <a:extLst>
              <a:ext uri="{FF2B5EF4-FFF2-40B4-BE49-F238E27FC236}">
                <a16:creationId xmlns:a16="http://schemas.microsoft.com/office/drawing/2014/main" id="{25842C63-25AE-7A41-9D6E-845272331DBA}"/>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Comic Sans MS" pitchFamily="66" charset="0"/>
                <a:ea typeface="+mn-ea"/>
              </a:defRPr>
            </a:lvl1pPr>
          </a:lstStyle>
          <a:p>
            <a:pPr>
              <a:defRPr/>
            </a:pPr>
            <a:endParaRPr lang="en-US"/>
          </a:p>
        </p:txBody>
      </p:sp>
      <p:sp>
        <p:nvSpPr>
          <p:cNvPr id="531459" name="Rectangle 3">
            <a:extLst>
              <a:ext uri="{FF2B5EF4-FFF2-40B4-BE49-F238E27FC236}">
                <a16:creationId xmlns:a16="http://schemas.microsoft.com/office/drawing/2014/main" id="{37194E83-B728-7B49-96DA-F7747E260B72}"/>
              </a:ext>
            </a:extLst>
          </p:cNvPr>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Comic Sans MS" pitchFamily="66" charset="0"/>
                <a:ea typeface="+mn-ea"/>
              </a:defRPr>
            </a:lvl1pPr>
          </a:lstStyle>
          <a:p>
            <a:pPr>
              <a:defRPr/>
            </a:pPr>
            <a:endParaRPr lang="en-US"/>
          </a:p>
        </p:txBody>
      </p:sp>
      <p:sp>
        <p:nvSpPr>
          <p:cNvPr id="531460" name="Rectangle 4">
            <a:extLst>
              <a:ext uri="{FF2B5EF4-FFF2-40B4-BE49-F238E27FC236}">
                <a16:creationId xmlns:a16="http://schemas.microsoft.com/office/drawing/2014/main" id="{4C59EE95-5E68-0B45-A57A-40F6CF913E85}"/>
              </a:ext>
            </a:extLst>
          </p:cNvPr>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Comic Sans MS" pitchFamily="66" charset="0"/>
                <a:ea typeface="+mn-ea"/>
              </a:defRPr>
            </a:lvl1pPr>
          </a:lstStyle>
          <a:p>
            <a:pPr>
              <a:defRPr/>
            </a:pPr>
            <a:endParaRPr lang="en-US"/>
          </a:p>
        </p:txBody>
      </p:sp>
      <p:sp>
        <p:nvSpPr>
          <p:cNvPr id="531461" name="Rectangle 5">
            <a:extLst>
              <a:ext uri="{FF2B5EF4-FFF2-40B4-BE49-F238E27FC236}">
                <a16:creationId xmlns:a16="http://schemas.microsoft.com/office/drawing/2014/main" id="{CDA22013-8179-6246-991C-52FA18098D3C}"/>
              </a:ext>
            </a:extLst>
          </p:cNvPr>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vl1pPr>
          </a:lstStyle>
          <a:p>
            <a:fld id="{65C6A5DA-A6EA-844F-B89E-E40A603C17DE}" type="slidenum">
              <a:rPr lang="en-US" altLang="en-US"/>
              <a:pPr/>
              <a:t>‹#›</a:t>
            </a:fld>
            <a:endParaRPr lang="en-US"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0" name="Rectangle 2">
            <a:extLst>
              <a:ext uri="{FF2B5EF4-FFF2-40B4-BE49-F238E27FC236}">
                <a16:creationId xmlns:a16="http://schemas.microsoft.com/office/drawing/2014/main" id="{AF205848-23A6-C841-B496-4F26BAB41D49}"/>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b="0">
                <a:latin typeface="Times" charset="0"/>
                <a:ea typeface="+mn-ea"/>
              </a:defRPr>
            </a:lvl1pPr>
          </a:lstStyle>
          <a:p>
            <a:pPr>
              <a:defRPr/>
            </a:pPr>
            <a:endParaRPr lang="en-US"/>
          </a:p>
        </p:txBody>
      </p:sp>
      <p:sp>
        <p:nvSpPr>
          <p:cNvPr id="12291" name="Rectangle 3">
            <a:extLst>
              <a:ext uri="{FF2B5EF4-FFF2-40B4-BE49-F238E27FC236}">
                <a16:creationId xmlns:a16="http://schemas.microsoft.com/office/drawing/2014/main" id="{6833C7A1-E5B0-7744-99DD-B15B482E915A}"/>
              </a:ext>
            </a:extLst>
          </p:cNvPr>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0">
                <a:latin typeface="Times" charset="0"/>
                <a:ea typeface="+mn-ea"/>
              </a:defRPr>
            </a:lvl1pPr>
          </a:lstStyle>
          <a:p>
            <a:pPr>
              <a:defRPr/>
            </a:pPr>
            <a:endParaRPr lang="en-US"/>
          </a:p>
        </p:txBody>
      </p:sp>
      <p:sp>
        <p:nvSpPr>
          <p:cNvPr id="10244" name="Rectangle 4">
            <a:extLst>
              <a:ext uri="{FF2B5EF4-FFF2-40B4-BE49-F238E27FC236}">
                <a16:creationId xmlns:a16="http://schemas.microsoft.com/office/drawing/2014/main" id="{778B1B0B-E438-D54E-80C4-5BCB73869AF8}"/>
              </a:ext>
            </a:extLst>
          </p:cNvPr>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3" name="Rectangle 5">
            <a:extLst>
              <a:ext uri="{FF2B5EF4-FFF2-40B4-BE49-F238E27FC236}">
                <a16:creationId xmlns:a16="http://schemas.microsoft.com/office/drawing/2014/main" id="{97D8C1FC-8955-ED43-AD0D-94F65402B746}"/>
              </a:ext>
            </a:extLst>
          </p:cNvPr>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2294" name="Rectangle 6">
            <a:extLst>
              <a:ext uri="{FF2B5EF4-FFF2-40B4-BE49-F238E27FC236}">
                <a16:creationId xmlns:a16="http://schemas.microsoft.com/office/drawing/2014/main" id="{FEEDD60C-5516-9D4C-99EE-F9A399544DB3}"/>
              </a:ext>
            </a:extLst>
          </p:cNvPr>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b="0">
                <a:latin typeface="Times" charset="0"/>
                <a:ea typeface="+mn-ea"/>
              </a:defRPr>
            </a:lvl1pPr>
          </a:lstStyle>
          <a:p>
            <a:pPr>
              <a:defRPr/>
            </a:pPr>
            <a:endParaRPr lang="en-US"/>
          </a:p>
        </p:txBody>
      </p:sp>
      <p:sp>
        <p:nvSpPr>
          <p:cNvPr id="12295" name="Rectangle 7">
            <a:extLst>
              <a:ext uri="{FF2B5EF4-FFF2-40B4-BE49-F238E27FC236}">
                <a16:creationId xmlns:a16="http://schemas.microsoft.com/office/drawing/2014/main" id="{27895A51-8FA3-854A-8CD9-FECD80711382}"/>
              </a:ext>
            </a:extLst>
          </p:cNvPr>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b="0">
                <a:latin typeface="Times" pitchFamily="2" charset="0"/>
              </a:defRPr>
            </a:lvl1pPr>
          </a:lstStyle>
          <a:p>
            <a:fld id="{50E3AA2C-5E7B-6245-A626-6AF2C813593E}"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Rectangle 7">
            <a:extLst>
              <a:ext uri="{FF2B5EF4-FFF2-40B4-BE49-F238E27FC236}">
                <a16:creationId xmlns:a16="http://schemas.microsoft.com/office/drawing/2014/main" id="{D9F44095-A688-774F-9C56-22471F3B77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BF6A0456-DDAE-0242-B6EF-CC1299B5C75A}" type="slidenum">
              <a:rPr lang="en-US" altLang="en-US" sz="1200" b="0">
                <a:latin typeface="Times" pitchFamily="2" charset="0"/>
              </a:rPr>
              <a:pPr/>
              <a:t>2</a:t>
            </a:fld>
            <a:endParaRPr lang="en-US" altLang="en-US" sz="1200" b="0">
              <a:latin typeface="Times" pitchFamily="2" charset="0"/>
            </a:endParaRPr>
          </a:p>
        </p:txBody>
      </p:sp>
      <p:sp>
        <p:nvSpPr>
          <p:cNvPr id="13314" name="Rectangle 2">
            <a:extLst>
              <a:ext uri="{FF2B5EF4-FFF2-40B4-BE49-F238E27FC236}">
                <a16:creationId xmlns:a16="http://schemas.microsoft.com/office/drawing/2014/main" id="{FF8AFEC8-F7C2-BB43-AF08-03E57160B48C}"/>
              </a:ext>
            </a:extLst>
          </p:cNvPr>
          <p:cNvSpPr>
            <a:spLocks noGrp="1" noRot="1" noChangeAspect="1" noChangeArrowheads="1" noTextEdit="1"/>
          </p:cNvSpPr>
          <p:nvPr>
            <p:ph type="sldImg"/>
          </p:nvPr>
        </p:nvSpPr>
        <p:spPr>
          <a:xfrm>
            <a:off x="1152525" y="692150"/>
            <a:ext cx="4552950" cy="3416300"/>
          </a:xfrm>
          <a:solidFill>
            <a:srgbClr val="FFFFFF"/>
          </a:solidFill>
          <a:ln/>
        </p:spPr>
      </p:sp>
      <p:sp>
        <p:nvSpPr>
          <p:cNvPr id="13315" name="Rectangle 3">
            <a:extLst>
              <a:ext uri="{FF2B5EF4-FFF2-40B4-BE49-F238E27FC236}">
                <a16:creationId xmlns:a16="http://schemas.microsoft.com/office/drawing/2014/main" id="{BC4E6C3E-C962-364B-BD5B-BBA08420CB46}"/>
              </a:ext>
            </a:extLst>
          </p:cNvPr>
          <p:cNvSpPr>
            <a:spLocks noGrp="1" noChangeArrowheads="1"/>
          </p:cNvSpPr>
          <p:nvPr>
            <p:ph type="body" idx="1"/>
          </p:nvPr>
        </p:nvSpPr>
        <p:spPr>
          <a:solidFill>
            <a:srgbClr val="FFFFFF"/>
          </a:solidFill>
          <a:ln>
            <a:solidFill>
              <a:srgbClr val="000000"/>
            </a:solidFill>
          </a:ln>
        </p:spPr>
        <p:txBody>
          <a:bodyPr/>
          <a:lstStyle/>
          <a:p>
            <a:endParaRPr lang="en-US" altLang="en-US">
              <a:ea typeface="ＭＳ Ｐゴシック" panose="020B0600070205080204" pitchFamily="34" charset="-12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Rectangle 7">
            <a:extLst>
              <a:ext uri="{FF2B5EF4-FFF2-40B4-BE49-F238E27FC236}">
                <a16:creationId xmlns:a16="http://schemas.microsoft.com/office/drawing/2014/main" id="{EA3664E4-6D4C-E840-9DDB-F3ECDA7F0D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fld id="{1F924387-8092-7A4F-8044-D38D71FB4840}" type="slidenum">
              <a:rPr lang="en-US" altLang="en-US" sz="1200" b="0">
                <a:latin typeface="Times" pitchFamily="2" charset="0"/>
              </a:rPr>
              <a:pPr/>
              <a:t>12</a:t>
            </a:fld>
            <a:endParaRPr lang="en-US" altLang="en-US" sz="1200" b="0">
              <a:latin typeface="Times" pitchFamily="2" charset="0"/>
            </a:endParaRPr>
          </a:p>
        </p:txBody>
      </p:sp>
      <p:sp>
        <p:nvSpPr>
          <p:cNvPr id="24578" name="Rectangle 2">
            <a:extLst>
              <a:ext uri="{FF2B5EF4-FFF2-40B4-BE49-F238E27FC236}">
                <a16:creationId xmlns:a16="http://schemas.microsoft.com/office/drawing/2014/main" id="{36697A4C-E722-0C45-AE7F-27B09E819D1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487" tIns="44450" rIns="90487" bIns="44450"/>
          <a:lstStyle/>
          <a:p>
            <a:endParaRPr lang="en-US" altLang="en-US">
              <a:ea typeface="ＭＳ Ｐゴシック" panose="020B0600070205080204" pitchFamily="34" charset="-128"/>
            </a:endParaRPr>
          </a:p>
        </p:txBody>
      </p:sp>
      <p:sp>
        <p:nvSpPr>
          <p:cNvPr id="24579" name="Rectangle 3">
            <a:extLst>
              <a:ext uri="{FF2B5EF4-FFF2-40B4-BE49-F238E27FC236}">
                <a16:creationId xmlns:a16="http://schemas.microsoft.com/office/drawing/2014/main" id="{2CCF24F4-E4E3-9B46-A533-432A7A2813C9}"/>
              </a:ext>
            </a:extLst>
          </p:cNvPr>
          <p:cNvSpPr>
            <a:spLocks noGrp="1" noRot="1" noChangeAspect="1" noChangeArrowheads="1" noTextEdit="1"/>
          </p:cNvSpPr>
          <p:nvPr>
            <p:ph type="sldImg"/>
          </p:nvPr>
        </p:nvSpPr>
        <p:spPr>
          <a:ln w="12700" cap="flat">
            <a:solidFill>
              <a:schemeClr val="tx1"/>
            </a:solidFill>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7"/>
          <p:cNvSpPr>
            <a:spLocks noGrp="1" noChangeArrowheads="1"/>
          </p:cNvSpPr>
          <p:nvPr>
            <p:ph type="sldNum" sz="quarter" idx="4294967295"/>
          </p:nvPr>
        </p:nvSpPr>
        <p:spPr bwMode="auto">
          <a:xfrm>
            <a:off x="3884613" y="8685213"/>
            <a:ext cx="2971800" cy="457200"/>
          </a:xfrm>
          <a:prstGeom prst="rect">
            <a:avLst/>
          </a:prstGeom>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71324B6-FDDF-1C4A-836C-81FE79EAEFB4}"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64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613378" name="Rectangle 2"/>
          <p:cNvSpPr>
            <a:spLocks noGrp="1" noRot="1" noChangeAspect="1" noChangeArrowheads="1"/>
          </p:cNvSpPr>
          <p:nvPr>
            <p:ph type="sldImg"/>
          </p:nvPr>
        </p:nvSpPr>
        <p:spPr>
          <a:xfrm>
            <a:off x="1150938" y="692150"/>
            <a:ext cx="4556125" cy="3416300"/>
          </a:xfrm>
          <a:solidFill>
            <a:srgbClr val="FFFFFF"/>
          </a:solidFill>
          <a:ln/>
        </p:spPr>
      </p:sp>
      <p:sp>
        <p:nvSpPr>
          <p:cNvPr id="613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Bible Basically </a:t>
            </a:r>
            <a:r>
              <a:rPr lang="en-US" baseline="0" dirty="0">
                <a:latin typeface="Arial" charset="0"/>
                <a:ea typeface="ＭＳ Ｐゴシック" charset="0"/>
                <a:cs typeface="ＭＳ Ｐゴシック" charset="0"/>
              </a:rPr>
              <a:t>VN</a:t>
            </a:r>
          </a:p>
          <a:p>
            <a:pPr eaLnBrk="1" hangingPunct="1"/>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8495218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0C6CFE77-8E48-5F47-9869-EFF61379C2D6}"/>
              </a:ext>
            </a:extLst>
          </p:cNvPr>
          <p:cNvSpPr>
            <a:spLocks noChangeArrowheads="1"/>
          </p:cNvSpPr>
          <p:nvPr/>
        </p:nvSpPr>
        <p:spPr bwMode="invGray">
          <a:xfrm>
            <a:off x="8809038" y="0"/>
            <a:ext cx="334962" cy="6858000"/>
          </a:xfrm>
          <a:prstGeom prst="rect">
            <a:avLst/>
          </a:prstGeom>
          <a:gradFill rotWithShape="0">
            <a:gsLst>
              <a:gs pos="0">
                <a:schemeClr val="accent2"/>
              </a:gs>
              <a:gs pos="50000">
                <a:schemeClr val="hlink"/>
              </a:gs>
              <a:gs pos="100000">
                <a:schemeClr val="accent2"/>
              </a:gs>
            </a:gsLst>
            <a:lin ang="0" scaled="1"/>
          </a:gradFill>
          <a:ln w="9525">
            <a:noFill/>
            <a:miter lim="800000"/>
            <a:headEnd/>
            <a:tailEnd/>
          </a:ln>
        </p:spPr>
        <p:txBody>
          <a:bodyPr wrap="none" anchor="ctr"/>
          <a:lstStyle/>
          <a:p>
            <a:pPr>
              <a:defRPr/>
            </a:pPr>
            <a:endParaRPr lang="en-US">
              <a:ea typeface="+mn-ea"/>
            </a:endParaRPr>
          </a:p>
        </p:txBody>
      </p:sp>
      <p:sp>
        <p:nvSpPr>
          <p:cNvPr id="5" name="Freeform 3">
            <a:extLst>
              <a:ext uri="{FF2B5EF4-FFF2-40B4-BE49-F238E27FC236}">
                <a16:creationId xmlns:a16="http://schemas.microsoft.com/office/drawing/2014/main" id="{0D779E6E-FD78-5047-B066-0DD4F80DB1ED}"/>
              </a:ext>
            </a:extLst>
          </p:cNvPr>
          <p:cNvSpPr>
            <a:spLocks/>
          </p:cNvSpPr>
          <p:nvPr/>
        </p:nvSpPr>
        <p:spPr bwMode="white">
          <a:xfrm>
            <a:off x="-9525" y="4489450"/>
            <a:ext cx="5754688" cy="2368550"/>
          </a:xfrm>
          <a:custGeom>
            <a:avLst/>
            <a:gdLst>
              <a:gd name="T0" fmla="*/ 0 w 3625"/>
              <a:gd name="T1" fmla="*/ 1491 h 1492"/>
              <a:gd name="T2" fmla="*/ 0 w 3625"/>
              <a:gd name="T3" fmla="*/ 0 h 1492"/>
              <a:gd name="T4" fmla="*/ 171 w 3625"/>
              <a:gd name="T5" fmla="*/ 3 h 1492"/>
              <a:gd name="T6" fmla="*/ 355 w 3625"/>
              <a:gd name="T7" fmla="*/ 9 h 1492"/>
              <a:gd name="T8" fmla="*/ 499 w 3625"/>
              <a:gd name="T9" fmla="*/ 21 h 1492"/>
              <a:gd name="T10" fmla="*/ 650 w 3625"/>
              <a:gd name="T11" fmla="*/ 36 h 1492"/>
              <a:gd name="T12" fmla="*/ 809 w 3625"/>
              <a:gd name="T13" fmla="*/ 54 h 1492"/>
              <a:gd name="T14" fmla="*/ 957 w 3625"/>
              <a:gd name="T15" fmla="*/ 78 h 1492"/>
              <a:gd name="T16" fmla="*/ 1119 w 3625"/>
              <a:gd name="T17" fmla="*/ 105 h 1492"/>
              <a:gd name="T18" fmla="*/ 1261 w 3625"/>
              <a:gd name="T19" fmla="*/ 133 h 1492"/>
              <a:gd name="T20" fmla="*/ 1441 w 3625"/>
              <a:gd name="T21" fmla="*/ 175 h 1492"/>
              <a:gd name="T22" fmla="*/ 1598 w 3625"/>
              <a:gd name="T23" fmla="*/ 217 h 1492"/>
              <a:gd name="T24" fmla="*/ 1763 w 3625"/>
              <a:gd name="T25" fmla="*/ 269 h 1492"/>
              <a:gd name="T26" fmla="*/ 1887 w 3625"/>
              <a:gd name="T27" fmla="*/ 308 h 1492"/>
              <a:gd name="T28" fmla="*/ 2085 w 3625"/>
              <a:gd name="T29" fmla="*/ 384 h 1492"/>
              <a:gd name="T30" fmla="*/ 2230 w 3625"/>
              <a:gd name="T31" fmla="*/ 444 h 1492"/>
              <a:gd name="T32" fmla="*/ 2456 w 3625"/>
              <a:gd name="T33" fmla="*/ 547 h 1492"/>
              <a:gd name="T34" fmla="*/ 2666 w 3625"/>
              <a:gd name="T35" fmla="*/ 662 h 1492"/>
              <a:gd name="T36" fmla="*/ 2859 w 3625"/>
              <a:gd name="T37" fmla="*/ 786 h 1492"/>
              <a:gd name="T38" fmla="*/ 3046 w 3625"/>
              <a:gd name="T39" fmla="*/ 920 h 1492"/>
              <a:gd name="T40" fmla="*/ 3193 w 3625"/>
              <a:gd name="T41" fmla="*/ 1038 h 1492"/>
              <a:gd name="T42" fmla="*/ 3332 w 3625"/>
              <a:gd name="T43" fmla="*/ 1168 h 1492"/>
              <a:gd name="T44" fmla="*/ 3440 w 3625"/>
              <a:gd name="T45" fmla="*/ 1280 h 1492"/>
              <a:gd name="T46" fmla="*/ 3524 w 3625"/>
              <a:gd name="T47" fmla="*/ 1380 h 1492"/>
              <a:gd name="T48" fmla="*/ 3624 w 3625"/>
              <a:gd name="T49" fmla="*/ 1491 h 1492"/>
              <a:gd name="T50" fmla="*/ 3608 w 3625"/>
              <a:gd name="T51" fmla="*/ 1491 h 1492"/>
              <a:gd name="T52" fmla="*/ 0 w 3625"/>
              <a:gd name="T53" fmla="*/ 1491 h 1492"/>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3625" h="1492">
                <a:moveTo>
                  <a:pt x="0" y="1491"/>
                </a:moveTo>
                <a:lnTo>
                  <a:pt x="0" y="0"/>
                </a:lnTo>
                <a:lnTo>
                  <a:pt x="171" y="3"/>
                </a:lnTo>
                <a:lnTo>
                  <a:pt x="355" y="9"/>
                </a:lnTo>
                <a:lnTo>
                  <a:pt x="499" y="21"/>
                </a:lnTo>
                <a:lnTo>
                  <a:pt x="650" y="36"/>
                </a:lnTo>
                <a:lnTo>
                  <a:pt x="809" y="54"/>
                </a:lnTo>
                <a:lnTo>
                  <a:pt x="957" y="78"/>
                </a:lnTo>
                <a:lnTo>
                  <a:pt x="1119" y="105"/>
                </a:lnTo>
                <a:lnTo>
                  <a:pt x="1261" y="133"/>
                </a:lnTo>
                <a:lnTo>
                  <a:pt x="1441" y="175"/>
                </a:lnTo>
                <a:lnTo>
                  <a:pt x="1598" y="217"/>
                </a:lnTo>
                <a:lnTo>
                  <a:pt x="1763" y="269"/>
                </a:lnTo>
                <a:lnTo>
                  <a:pt x="1887" y="308"/>
                </a:lnTo>
                <a:lnTo>
                  <a:pt x="2085" y="384"/>
                </a:lnTo>
                <a:lnTo>
                  <a:pt x="2230" y="444"/>
                </a:lnTo>
                <a:lnTo>
                  <a:pt x="2456" y="547"/>
                </a:lnTo>
                <a:lnTo>
                  <a:pt x="2666" y="662"/>
                </a:lnTo>
                <a:lnTo>
                  <a:pt x="2859" y="786"/>
                </a:lnTo>
                <a:lnTo>
                  <a:pt x="3046" y="920"/>
                </a:lnTo>
                <a:lnTo>
                  <a:pt x="3193" y="1038"/>
                </a:lnTo>
                <a:lnTo>
                  <a:pt x="3332" y="1168"/>
                </a:lnTo>
                <a:lnTo>
                  <a:pt x="3440" y="1280"/>
                </a:lnTo>
                <a:lnTo>
                  <a:pt x="3524" y="1380"/>
                </a:lnTo>
                <a:lnTo>
                  <a:pt x="3624" y="1491"/>
                </a:lnTo>
                <a:lnTo>
                  <a:pt x="3608" y="1491"/>
                </a:lnTo>
                <a:lnTo>
                  <a:pt x="0" y="1491"/>
                </a:lnTo>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cap="flat" cmpd="sng">
                <a:solidFill>
                  <a:srgbClr val="000000"/>
                </a:solidFill>
                <a:prstDash val="solid"/>
                <a:miter lim="800000"/>
                <a:headEnd type="none" w="sm" len="sm"/>
                <a:tailEnd type="none" w="sm" len="sm"/>
              </a14:hiddenLine>
            </a:ext>
          </a:extLst>
        </p:spPr>
        <p:txBody>
          <a:bodyPr wrap="none" anchor="ctr"/>
          <a:lstStyle/>
          <a:p>
            <a:endParaRPr lang="en-US"/>
          </a:p>
        </p:txBody>
      </p:sp>
      <p:sp>
        <p:nvSpPr>
          <p:cNvPr id="6" name="Freeform 4">
            <a:extLst>
              <a:ext uri="{FF2B5EF4-FFF2-40B4-BE49-F238E27FC236}">
                <a16:creationId xmlns:a16="http://schemas.microsoft.com/office/drawing/2014/main" id="{789D724B-F68F-6142-8793-444206127705}"/>
              </a:ext>
            </a:extLst>
          </p:cNvPr>
          <p:cNvSpPr>
            <a:spLocks/>
          </p:cNvSpPr>
          <p:nvPr/>
        </p:nvSpPr>
        <p:spPr bwMode="white">
          <a:xfrm>
            <a:off x="0" y="3817938"/>
            <a:ext cx="8164513" cy="3019425"/>
          </a:xfrm>
          <a:custGeom>
            <a:avLst/>
            <a:gdLst>
              <a:gd name="T0" fmla="*/ 2718 w 5143"/>
              <a:gd name="T1" fmla="*/ 405 h 1902"/>
              <a:gd name="T2" fmla="*/ 2466 w 5143"/>
              <a:gd name="T3" fmla="*/ 333 h 1902"/>
              <a:gd name="T4" fmla="*/ 2202 w 5143"/>
              <a:gd name="T5" fmla="*/ 261 h 1902"/>
              <a:gd name="T6" fmla="*/ 1929 w 5143"/>
              <a:gd name="T7" fmla="*/ 198 h 1902"/>
              <a:gd name="T8" fmla="*/ 1695 w 5143"/>
              <a:gd name="T9" fmla="*/ 153 h 1902"/>
              <a:gd name="T10" fmla="*/ 1434 w 5143"/>
              <a:gd name="T11" fmla="*/ 111 h 1902"/>
              <a:gd name="T12" fmla="*/ 1188 w 5143"/>
              <a:gd name="T13" fmla="*/ 75 h 1902"/>
              <a:gd name="T14" fmla="*/ 957 w 5143"/>
              <a:gd name="T15" fmla="*/ 48 h 1902"/>
              <a:gd name="T16" fmla="*/ 747 w 5143"/>
              <a:gd name="T17" fmla="*/ 30 h 1902"/>
              <a:gd name="T18" fmla="*/ 501 w 5143"/>
              <a:gd name="T19" fmla="*/ 15 h 1902"/>
              <a:gd name="T20" fmla="*/ 246 w 5143"/>
              <a:gd name="T21" fmla="*/ 3 h 1902"/>
              <a:gd name="T22" fmla="*/ 0 w 5143"/>
              <a:gd name="T23" fmla="*/ 0 h 1902"/>
              <a:gd name="T24" fmla="*/ 0 w 5143"/>
              <a:gd name="T25" fmla="*/ 275 h 1902"/>
              <a:gd name="T26" fmla="*/ 0 w 5143"/>
              <a:gd name="T27" fmla="*/ 345 h 1902"/>
              <a:gd name="T28" fmla="*/ 0 w 5143"/>
              <a:gd name="T29" fmla="*/ 275 h 1902"/>
              <a:gd name="T30" fmla="*/ 0 w 5143"/>
              <a:gd name="T31" fmla="*/ 342 h 1902"/>
              <a:gd name="T32" fmla="*/ 339 w 5143"/>
              <a:gd name="T33" fmla="*/ 351 h 1902"/>
              <a:gd name="T34" fmla="*/ 606 w 5143"/>
              <a:gd name="T35" fmla="*/ 372 h 1902"/>
              <a:gd name="T36" fmla="*/ 852 w 5143"/>
              <a:gd name="T37" fmla="*/ 399 h 1902"/>
              <a:gd name="T38" fmla="*/ 1068 w 5143"/>
              <a:gd name="T39" fmla="*/ 435 h 1902"/>
              <a:gd name="T40" fmla="*/ 1275 w 5143"/>
              <a:gd name="T41" fmla="*/ 474 h 1902"/>
              <a:gd name="T42" fmla="*/ 1545 w 5143"/>
              <a:gd name="T43" fmla="*/ 540 h 1902"/>
              <a:gd name="T44" fmla="*/ 1761 w 5143"/>
              <a:gd name="T45" fmla="*/ 603 h 1902"/>
              <a:gd name="T46" fmla="*/ 1971 w 5143"/>
              <a:gd name="T47" fmla="*/ 678 h 1902"/>
              <a:gd name="T48" fmla="*/ 2166 w 5143"/>
              <a:gd name="T49" fmla="*/ 747 h 1902"/>
              <a:gd name="T50" fmla="*/ 2397 w 5143"/>
              <a:gd name="T51" fmla="*/ 852 h 1902"/>
              <a:gd name="T52" fmla="*/ 2613 w 5143"/>
              <a:gd name="T53" fmla="*/ 960 h 1902"/>
              <a:gd name="T54" fmla="*/ 2832 w 5143"/>
              <a:gd name="T55" fmla="*/ 1095 h 1902"/>
              <a:gd name="T56" fmla="*/ 3012 w 5143"/>
              <a:gd name="T57" fmla="*/ 1212 h 1902"/>
              <a:gd name="T58" fmla="*/ 3186 w 5143"/>
              <a:gd name="T59" fmla="*/ 1347 h 1902"/>
              <a:gd name="T60" fmla="*/ 3351 w 5143"/>
              <a:gd name="T61" fmla="*/ 1497 h 1902"/>
              <a:gd name="T62" fmla="*/ 3480 w 5143"/>
              <a:gd name="T63" fmla="*/ 1629 h 1902"/>
              <a:gd name="T64" fmla="*/ 3612 w 5143"/>
              <a:gd name="T65" fmla="*/ 1785 h 1902"/>
              <a:gd name="T66" fmla="*/ 3699 w 5143"/>
              <a:gd name="T67" fmla="*/ 1901 h 1902"/>
              <a:gd name="T68" fmla="*/ 5142 w 5143"/>
              <a:gd name="T69" fmla="*/ 1901 h 1902"/>
              <a:gd name="T70" fmla="*/ 5076 w 5143"/>
              <a:gd name="T71" fmla="*/ 1827 h 1902"/>
              <a:gd name="T72" fmla="*/ 4968 w 5143"/>
              <a:gd name="T73" fmla="*/ 1707 h 1902"/>
              <a:gd name="T74" fmla="*/ 4797 w 5143"/>
              <a:gd name="T75" fmla="*/ 1539 h 1902"/>
              <a:gd name="T76" fmla="*/ 4617 w 5143"/>
              <a:gd name="T77" fmla="*/ 1383 h 1902"/>
              <a:gd name="T78" fmla="*/ 4410 w 5143"/>
              <a:gd name="T79" fmla="*/ 1221 h 1902"/>
              <a:gd name="T80" fmla="*/ 4185 w 5143"/>
              <a:gd name="T81" fmla="*/ 1071 h 1902"/>
              <a:gd name="T82" fmla="*/ 3960 w 5143"/>
              <a:gd name="T83" fmla="*/ 939 h 1902"/>
              <a:gd name="T84" fmla="*/ 3708 w 5143"/>
              <a:gd name="T85" fmla="*/ 801 h 1902"/>
              <a:gd name="T86" fmla="*/ 3492 w 5143"/>
              <a:gd name="T87" fmla="*/ 702 h 1902"/>
              <a:gd name="T88" fmla="*/ 3231 w 5143"/>
              <a:gd name="T89" fmla="*/ 588 h 1902"/>
              <a:gd name="T90" fmla="*/ 2964 w 5143"/>
              <a:gd name="T91" fmla="*/ 489 h 1902"/>
              <a:gd name="T92" fmla="*/ 2718 w 5143"/>
              <a:gd name="T93" fmla="*/ 405 h 1902"/>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0" t="0" r="r" b="b"/>
            <a:pathLst>
              <a:path w="5143" h="1902">
                <a:moveTo>
                  <a:pt x="2718" y="405"/>
                </a:moveTo>
                <a:lnTo>
                  <a:pt x="2466" y="333"/>
                </a:lnTo>
                <a:lnTo>
                  <a:pt x="2202" y="261"/>
                </a:lnTo>
                <a:lnTo>
                  <a:pt x="1929" y="198"/>
                </a:lnTo>
                <a:lnTo>
                  <a:pt x="1695" y="153"/>
                </a:lnTo>
                <a:lnTo>
                  <a:pt x="1434" y="111"/>
                </a:lnTo>
                <a:lnTo>
                  <a:pt x="1188" y="75"/>
                </a:lnTo>
                <a:lnTo>
                  <a:pt x="957" y="48"/>
                </a:lnTo>
                <a:lnTo>
                  <a:pt x="747" y="30"/>
                </a:lnTo>
                <a:lnTo>
                  <a:pt x="501" y="15"/>
                </a:lnTo>
                <a:lnTo>
                  <a:pt x="246" y="3"/>
                </a:lnTo>
                <a:lnTo>
                  <a:pt x="0" y="0"/>
                </a:lnTo>
                <a:lnTo>
                  <a:pt x="0" y="275"/>
                </a:lnTo>
                <a:lnTo>
                  <a:pt x="0" y="345"/>
                </a:lnTo>
                <a:lnTo>
                  <a:pt x="0" y="275"/>
                </a:lnTo>
                <a:lnTo>
                  <a:pt x="0" y="342"/>
                </a:lnTo>
                <a:lnTo>
                  <a:pt x="339" y="351"/>
                </a:lnTo>
                <a:lnTo>
                  <a:pt x="606" y="372"/>
                </a:lnTo>
                <a:lnTo>
                  <a:pt x="852" y="399"/>
                </a:lnTo>
                <a:lnTo>
                  <a:pt x="1068" y="435"/>
                </a:lnTo>
                <a:lnTo>
                  <a:pt x="1275" y="474"/>
                </a:lnTo>
                <a:lnTo>
                  <a:pt x="1545" y="540"/>
                </a:lnTo>
                <a:lnTo>
                  <a:pt x="1761" y="603"/>
                </a:lnTo>
                <a:lnTo>
                  <a:pt x="1971" y="678"/>
                </a:lnTo>
                <a:lnTo>
                  <a:pt x="2166" y="747"/>
                </a:lnTo>
                <a:lnTo>
                  <a:pt x="2397" y="852"/>
                </a:lnTo>
                <a:lnTo>
                  <a:pt x="2613" y="960"/>
                </a:lnTo>
                <a:lnTo>
                  <a:pt x="2832" y="1095"/>
                </a:lnTo>
                <a:lnTo>
                  <a:pt x="3012" y="1212"/>
                </a:lnTo>
                <a:lnTo>
                  <a:pt x="3186" y="1347"/>
                </a:lnTo>
                <a:lnTo>
                  <a:pt x="3351" y="1497"/>
                </a:lnTo>
                <a:lnTo>
                  <a:pt x="3480" y="1629"/>
                </a:lnTo>
                <a:lnTo>
                  <a:pt x="3612" y="1785"/>
                </a:lnTo>
                <a:lnTo>
                  <a:pt x="3699" y="1901"/>
                </a:lnTo>
                <a:lnTo>
                  <a:pt x="5142" y="1901"/>
                </a:lnTo>
                <a:lnTo>
                  <a:pt x="5076" y="1827"/>
                </a:lnTo>
                <a:lnTo>
                  <a:pt x="4968" y="1707"/>
                </a:lnTo>
                <a:lnTo>
                  <a:pt x="4797" y="1539"/>
                </a:lnTo>
                <a:lnTo>
                  <a:pt x="4617" y="1383"/>
                </a:lnTo>
                <a:lnTo>
                  <a:pt x="4410" y="1221"/>
                </a:lnTo>
                <a:lnTo>
                  <a:pt x="4185" y="1071"/>
                </a:lnTo>
                <a:lnTo>
                  <a:pt x="3960" y="939"/>
                </a:lnTo>
                <a:lnTo>
                  <a:pt x="3708" y="801"/>
                </a:lnTo>
                <a:lnTo>
                  <a:pt x="3492" y="702"/>
                </a:lnTo>
                <a:lnTo>
                  <a:pt x="3231" y="588"/>
                </a:lnTo>
                <a:lnTo>
                  <a:pt x="2964" y="489"/>
                </a:lnTo>
                <a:lnTo>
                  <a:pt x="2718" y="405"/>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7" name="Freeform 5">
            <a:extLst>
              <a:ext uri="{FF2B5EF4-FFF2-40B4-BE49-F238E27FC236}">
                <a16:creationId xmlns:a16="http://schemas.microsoft.com/office/drawing/2014/main" id="{D53D4645-C130-1B4C-A020-C173A39A4270}"/>
              </a:ext>
            </a:extLst>
          </p:cNvPr>
          <p:cNvSpPr>
            <a:spLocks/>
          </p:cNvSpPr>
          <p:nvPr/>
        </p:nvSpPr>
        <p:spPr bwMode="white">
          <a:xfrm>
            <a:off x="0" y="3146425"/>
            <a:ext cx="9144000" cy="3690938"/>
          </a:xfrm>
          <a:custGeom>
            <a:avLst/>
            <a:gdLst>
              <a:gd name="T0" fmla="*/ 0 w 5760"/>
              <a:gd name="T1" fmla="*/ 0 h 2325"/>
              <a:gd name="T2" fmla="*/ 0 w 5760"/>
              <a:gd name="T3" fmla="*/ 339 h 2325"/>
              <a:gd name="T4" fmla="*/ 558 w 5760"/>
              <a:gd name="T5" fmla="*/ 357 h 2325"/>
              <a:gd name="T6" fmla="*/ 807 w 5760"/>
              <a:gd name="T7" fmla="*/ 375 h 2325"/>
              <a:gd name="T8" fmla="*/ 1056 w 5760"/>
              <a:gd name="T9" fmla="*/ 399 h 2325"/>
              <a:gd name="T10" fmla="*/ 1272 w 5760"/>
              <a:gd name="T11" fmla="*/ 426 h 2325"/>
              <a:gd name="T12" fmla="*/ 1539 w 5760"/>
              <a:gd name="T13" fmla="*/ 465 h 2325"/>
              <a:gd name="T14" fmla="*/ 1791 w 5760"/>
              <a:gd name="T15" fmla="*/ 510 h 2325"/>
              <a:gd name="T16" fmla="*/ 2076 w 5760"/>
              <a:gd name="T17" fmla="*/ 570 h 2325"/>
              <a:gd name="T18" fmla="*/ 2334 w 5760"/>
              <a:gd name="T19" fmla="*/ 630 h 2325"/>
              <a:gd name="T20" fmla="*/ 2544 w 5760"/>
              <a:gd name="T21" fmla="*/ 687 h 2325"/>
              <a:gd name="T22" fmla="*/ 2775 w 5760"/>
              <a:gd name="T23" fmla="*/ 759 h 2325"/>
              <a:gd name="T24" fmla="*/ 3003 w 5760"/>
              <a:gd name="T25" fmla="*/ 837 h 2325"/>
              <a:gd name="T26" fmla="*/ 3231 w 5760"/>
              <a:gd name="T27" fmla="*/ 924 h 2325"/>
              <a:gd name="T28" fmla="*/ 3438 w 5760"/>
              <a:gd name="T29" fmla="*/ 1005 h 2325"/>
              <a:gd name="T30" fmla="*/ 3663 w 5760"/>
              <a:gd name="T31" fmla="*/ 1110 h 2325"/>
              <a:gd name="T32" fmla="*/ 3903 w 5760"/>
              <a:gd name="T33" fmla="*/ 1233 h 2325"/>
              <a:gd name="T34" fmla="*/ 4149 w 5760"/>
              <a:gd name="T35" fmla="*/ 1374 h 2325"/>
              <a:gd name="T36" fmla="*/ 4353 w 5760"/>
              <a:gd name="T37" fmla="*/ 1506 h 2325"/>
              <a:gd name="T38" fmla="*/ 4491 w 5760"/>
              <a:gd name="T39" fmla="*/ 1602 h 2325"/>
              <a:gd name="T40" fmla="*/ 4668 w 5760"/>
              <a:gd name="T41" fmla="*/ 1740 h 2325"/>
              <a:gd name="T42" fmla="*/ 4824 w 5760"/>
              <a:gd name="T43" fmla="*/ 1875 h 2325"/>
              <a:gd name="T44" fmla="*/ 4968 w 5760"/>
              <a:gd name="T45" fmla="*/ 2016 h 2325"/>
              <a:gd name="T46" fmla="*/ 5100 w 5760"/>
              <a:gd name="T47" fmla="*/ 2154 h 2325"/>
              <a:gd name="T48" fmla="*/ 5238 w 5760"/>
              <a:gd name="T49" fmla="*/ 2324 h 2325"/>
              <a:gd name="T50" fmla="*/ 5759 w 5760"/>
              <a:gd name="T51" fmla="*/ 2324 h 2325"/>
              <a:gd name="T52" fmla="*/ 5759 w 5760"/>
              <a:gd name="T53" fmla="*/ 1245 h 2325"/>
              <a:gd name="T54" fmla="*/ 5580 w 5760"/>
              <a:gd name="T55" fmla="*/ 1119 h 2325"/>
              <a:gd name="T56" fmla="*/ 5400 w 5760"/>
              <a:gd name="T57" fmla="*/ 1020 h 2325"/>
              <a:gd name="T58" fmla="*/ 5205 w 5760"/>
              <a:gd name="T59" fmla="*/ 918 h 2325"/>
              <a:gd name="T60" fmla="*/ 5031 w 5760"/>
              <a:gd name="T61" fmla="*/ 837 h 2325"/>
              <a:gd name="T62" fmla="*/ 4866 w 5760"/>
              <a:gd name="T63" fmla="*/ 771 h 2325"/>
              <a:gd name="T64" fmla="*/ 4710 w 5760"/>
              <a:gd name="T65" fmla="*/ 711 h 2325"/>
              <a:gd name="T66" fmla="*/ 4545 w 5760"/>
              <a:gd name="T67" fmla="*/ 651 h 2325"/>
              <a:gd name="T68" fmla="*/ 4386 w 5760"/>
              <a:gd name="T69" fmla="*/ 600 h 2325"/>
              <a:gd name="T70" fmla="*/ 4248 w 5760"/>
              <a:gd name="T71" fmla="*/ 552 h 2325"/>
              <a:gd name="T72" fmla="*/ 3993 w 5760"/>
              <a:gd name="T73" fmla="*/ 483 h 2325"/>
              <a:gd name="T74" fmla="*/ 3777 w 5760"/>
              <a:gd name="T75" fmla="*/ 423 h 2325"/>
              <a:gd name="T76" fmla="*/ 3564 w 5760"/>
              <a:gd name="T77" fmla="*/ 375 h 2325"/>
              <a:gd name="T78" fmla="*/ 3282 w 5760"/>
              <a:gd name="T79" fmla="*/ 312 h 2325"/>
              <a:gd name="T80" fmla="*/ 3003 w 5760"/>
              <a:gd name="T81" fmla="*/ 261 h 2325"/>
              <a:gd name="T82" fmla="*/ 2733 w 5760"/>
              <a:gd name="T83" fmla="*/ 213 h 2325"/>
              <a:gd name="T84" fmla="*/ 2451 w 5760"/>
              <a:gd name="T85" fmla="*/ 171 h 2325"/>
              <a:gd name="T86" fmla="*/ 2211 w 5760"/>
              <a:gd name="T87" fmla="*/ 138 h 2325"/>
              <a:gd name="T88" fmla="*/ 1974 w 5760"/>
              <a:gd name="T89" fmla="*/ 108 h 2325"/>
              <a:gd name="T90" fmla="*/ 1665 w 5760"/>
              <a:gd name="T91" fmla="*/ 81 h 2325"/>
              <a:gd name="T92" fmla="*/ 1437 w 5760"/>
              <a:gd name="T93" fmla="*/ 60 h 2325"/>
              <a:gd name="T94" fmla="*/ 1125 w 5760"/>
              <a:gd name="T95" fmla="*/ 36 h 2325"/>
              <a:gd name="T96" fmla="*/ 828 w 5760"/>
              <a:gd name="T97" fmla="*/ 21 h 2325"/>
              <a:gd name="T98" fmla="*/ 558 w 5760"/>
              <a:gd name="T99" fmla="*/ 12 h 2325"/>
              <a:gd name="T100" fmla="*/ 282 w 5760"/>
              <a:gd name="T101" fmla="*/ 3 h 2325"/>
              <a:gd name="T102" fmla="*/ 0 w 5760"/>
              <a:gd name="T103" fmla="*/ 0 h 2325"/>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5760" h="2325">
                <a:moveTo>
                  <a:pt x="0" y="0"/>
                </a:moveTo>
                <a:lnTo>
                  <a:pt x="0" y="339"/>
                </a:lnTo>
                <a:lnTo>
                  <a:pt x="558" y="357"/>
                </a:lnTo>
                <a:lnTo>
                  <a:pt x="807" y="375"/>
                </a:lnTo>
                <a:lnTo>
                  <a:pt x="1056" y="399"/>
                </a:lnTo>
                <a:lnTo>
                  <a:pt x="1272" y="426"/>
                </a:lnTo>
                <a:lnTo>
                  <a:pt x="1539" y="465"/>
                </a:lnTo>
                <a:lnTo>
                  <a:pt x="1791" y="510"/>
                </a:lnTo>
                <a:lnTo>
                  <a:pt x="2076" y="570"/>
                </a:lnTo>
                <a:lnTo>
                  <a:pt x="2334" y="630"/>
                </a:lnTo>
                <a:lnTo>
                  <a:pt x="2544" y="687"/>
                </a:lnTo>
                <a:lnTo>
                  <a:pt x="2775" y="759"/>
                </a:lnTo>
                <a:lnTo>
                  <a:pt x="3003" y="837"/>
                </a:lnTo>
                <a:lnTo>
                  <a:pt x="3231" y="924"/>
                </a:lnTo>
                <a:lnTo>
                  <a:pt x="3438" y="1005"/>
                </a:lnTo>
                <a:lnTo>
                  <a:pt x="3663" y="1110"/>
                </a:lnTo>
                <a:lnTo>
                  <a:pt x="3903" y="1233"/>
                </a:lnTo>
                <a:lnTo>
                  <a:pt x="4149" y="1374"/>
                </a:lnTo>
                <a:lnTo>
                  <a:pt x="4353" y="1506"/>
                </a:lnTo>
                <a:lnTo>
                  <a:pt x="4491" y="1602"/>
                </a:lnTo>
                <a:lnTo>
                  <a:pt x="4668" y="1740"/>
                </a:lnTo>
                <a:lnTo>
                  <a:pt x="4824" y="1875"/>
                </a:lnTo>
                <a:lnTo>
                  <a:pt x="4968" y="2016"/>
                </a:lnTo>
                <a:lnTo>
                  <a:pt x="5100" y="2154"/>
                </a:lnTo>
                <a:lnTo>
                  <a:pt x="5238" y="2324"/>
                </a:lnTo>
                <a:lnTo>
                  <a:pt x="5759" y="2324"/>
                </a:lnTo>
                <a:lnTo>
                  <a:pt x="5759" y="1245"/>
                </a:lnTo>
                <a:lnTo>
                  <a:pt x="5580" y="1119"/>
                </a:lnTo>
                <a:lnTo>
                  <a:pt x="5400" y="1020"/>
                </a:lnTo>
                <a:lnTo>
                  <a:pt x="5205" y="918"/>
                </a:lnTo>
                <a:lnTo>
                  <a:pt x="5031" y="837"/>
                </a:lnTo>
                <a:lnTo>
                  <a:pt x="4866" y="771"/>
                </a:lnTo>
                <a:lnTo>
                  <a:pt x="4710" y="711"/>
                </a:lnTo>
                <a:lnTo>
                  <a:pt x="4545" y="651"/>
                </a:lnTo>
                <a:lnTo>
                  <a:pt x="4386" y="600"/>
                </a:lnTo>
                <a:lnTo>
                  <a:pt x="4248" y="552"/>
                </a:lnTo>
                <a:lnTo>
                  <a:pt x="3993" y="483"/>
                </a:lnTo>
                <a:lnTo>
                  <a:pt x="3777" y="423"/>
                </a:lnTo>
                <a:lnTo>
                  <a:pt x="3564" y="375"/>
                </a:lnTo>
                <a:lnTo>
                  <a:pt x="3282" y="312"/>
                </a:lnTo>
                <a:lnTo>
                  <a:pt x="3003" y="261"/>
                </a:lnTo>
                <a:lnTo>
                  <a:pt x="2733" y="213"/>
                </a:lnTo>
                <a:lnTo>
                  <a:pt x="2451" y="171"/>
                </a:lnTo>
                <a:lnTo>
                  <a:pt x="2211" y="138"/>
                </a:lnTo>
                <a:lnTo>
                  <a:pt x="1974" y="108"/>
                </a:lnTo>
                <a:lnTo>
                  <a:pt x="1665" y="81"/>
                </a:lnTo>
                <a:lnTo>
                  <a:pt x="1437" y="60"/>
                </a:lnTo>
                <a:lnTo>
                  <a:pt x="1125" y="36"/>
                </a:lnTo>
                <a:lnTo>
                  <a:pt x="828" y="21"/>
                </a:lnTo>
                <a:lnTo>
                  <a:pt x="558" y="12"/>
                </a:lnTo>
                <a:lnTo>
                  <a:pt x="282" y="3"/>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8" name="Freeform 6">
            <a:extLst>
              <a:ext uri="{FF2B5EF4-FFF2-40B4-BE49-F238E27FC236}">
                <a16:creationId xmlns:a16="http://schemas.microsoft.com/office/drawing/2014/main" id="{1209E8F7-82CE-504A-A2BD-E19AA42E2CD3}"/>
              </a:ext>
            </a:extLst>
          </p:cNvPr>
          <p:cNvSpPr>
            <a:spLocks/>
          </p:cNvSpPr>
          <p:nvPr/>
        </p:nvSpPr>
        <p:spPr bwMode="white">
          <a:xfrm>
            <a:off x="0" y="2460625"/>
            <a:ext cx="9144000" cy="2497138"/>
          </a:xfrm>
          <a:custGeom>
            <a:avLst/>
            <a:gdLst>
              <a:gd name="T0" fmla="*/ 0 w 5760"/>
              <a:gd name="T1" fmla="*/ 0 h 1573"/>
              <a:gd name="T2" fmla="*/ 0 w 5760"/>
              <a:gd name="T3" fmla="*/ 351 h 1573"/>
              <a:gd name="T4" fmla="*/ 282 w 5760"/>
              <a:gd name="T5" fmla="*/ 357 h 1573"/>
              <a:gd name="T6" fmla="*/ 627 w 5760"/>
              <a:gd name="T7" fmla="*/ 363 h 1573"/>
              <a:gd name="T8" fmla="*/ 960 w 5760"/>
              <a:gd name="T9" fmla="*/ 375 h 1573"/>
              <a:gd name="T10" fmla="*/ 1218 w 5760"/>
              <a:gd name="T11" fmla="*/ 393 h 1573"/>
              <a:gd name="T12" fmla="*/ 1470 w 5760"/>
              <a:gd name="T13" fmla="*/ 411 h 1573"/>
              <a:gd name="T14" fmla="*/ 1746 w 5760"/>
              <a:gd name="T15" fmla="*/ 435 h 1573"/>
              <a:gd name="T16" fmla="*/ 2022 w 5760"/>
              <a:gd name="T17" fmla="*/ 462 h 1573"/>
              <a:gd name="T18" fmla="*/ 2340 w 5760"/>
              <a:gd name="T19" fmla="*/ 504 h 1573"/>
              <a:gd name="T20" fmla="*/ 2664 w 5760"/>
              <a:gd name="T21" fmla="*/ 549 h 1573"/>
              <a:gd name="T22" fmla="*/ 2952 w 5760"/>
              <a:gd name="T23" fmla="*/ 597 h 1573"/>
              <a:gd name="T24" fmla="*/ 3225 w 5760"/>
              <a:gd name="T25" fmla="*/ 648 h 1573"/>
              <a:gd name="T26" fmla="*/ 3513 w 5760"/>
              <a:gd name="T27" fmla="*/ 708 h 1573"/>
              <a:gd name="T28" fmla="*/ 3693 w 5760"/>
              <a:gd name="T29" fmla="*/ 750 h 1573"/>
              <a:gd name="T30" fmla="*/ 3936 w 5760"/>
              <a:gd name="T31" fmla="*/ 810 h 1573"/>
              <a:gd name="T32" fmla="*/ 4095 w 5760"/>
              <a:gd name="T33" fmla="*/ 855 h 1573"/>
              <a:gd name="T34" fmla="*/ 4281 w 5760"/>
              <a:gd name="T35" fmla="*/ 909 h 1573"/>
              <a:gd name="T36" fmla="*/ 4503 w 5760"/>
              <a:gd name="T37" fmla="*/ 981 h 1573"/>
              <a:gd name="T38" fmla="*/ 4704 w 5760"/>
              <a:gd name="T39" fmla="*/ 1053 h 1573"/>
              <a:gd name="T40" fmla="*/ 4911 w 5760"/>
              <a:gd name="T41" fmla="*/ 1131 h 1573"/>
              <a:gd name="T42" fmla="*/ 5073 w 5760"/>
              <a:gd name="T43" fmla="*/ 1197 h 1573"/>
              <a:gd name="T44" fmla="*/ 5256 w 5760"/>
              <a:gd name="T45" fmla="*/ 1281 h 1573"/>
              <a:gd name="T46" fmla="*/ 5475 w 5760"/>
              <a:gd name="T47" fmla="*/ 1401 h 1573"/>
              <a:gd name="T48" fmla="*/ 5628 w 5760"/>
              <a:gd name="T49" fmla="*/ 1482 h 1573"/>
              <a:gd name="T50" fmla="*/ 5759 w 5760"/>
              <a:gd name="T51" fmla="*/ 1572 h 1573"/>
              <a:gd name="T52" fmla="*/ 5759 w 5760"/>
              <a:gd name="T53" fmla="*/ 633 h 1573"/>
              <a:gd name="T54" fmla="*/ 5493 w 5760"/>
              <a:gd name="T55" fmla="*/ 570 h 1573"/>
              <a:gd name="T56" fmla="*/ 5214 w 5760"/>
              <a:gd name="T57" fmla="*/ 501 h 1573"/>
              <a:gd name="T58" fmla="*/ 4950 w 5760"/>
              <a:gd name="T59" fmla="*/ 444 h 1573"/>
              <a:gd name="T60" fmla="*/ 4701 w 5760"/>
              <a:gd name="T61" fmla="*/ 396 h 1573"/>
              <a:gd name="T62" fmla="*/ 4425 w 5760"/>
              <a:gd name="T63" fmla="*/ 348 h 1573"/>
              <a:gd name="T64" fmla="*/ 4110 w 5760"/>
              <a:gd name="T65" fmla="*/ 294 h 1573"/>
              <a:gd name="T66" fmla="*/ 3813 w 5760"/>
              <a:gd name="T67" fmla="*/ 252 h 1573"/>
              <a:gd name="T68" fmla="*/ 3549 w 5760"/>
              <a:gd name="T69" fmla="*/ 213 h 1573"/>
              <a:gd name="T70" fmla="*/ 3261 w 5760"/>
              <a:gd name="T71" fmla="*/ 183 h 1573"/>
              <a:gd name="T72" fmla="*/ 3015 w 5760"/>
              <a:gd name="T73" fmla="*/ 153 h 1573"/>
              <a:gd name="T74" fmla="*/ 2757 w 5760"/>
              <a:gd name="T75" fmla="*/ 129 h 1573"/>
              <a:gd name="T76" fmla="*/ 2520 w 5760"/>
              <a:gd name="T77" fmla="*/ 105 h 1573"/>
              <a:gd name="T78" fmla="*/ 2301 w 5760"/>
              <a:gd name="T79" fmla="*/ 87 h 1573"/>
              <a:gd name="T80" fmla="*/ 2013 w 5760"/>
              <a:gd name="T81" fmla="*/ 66 h 1573"/>
              <a:gd name="T82" fmla="*/ 1731 w 5760"/>
              <a:gd name="T83" fmla="*/ 48 h 1573"/>
              <a:gd name="T84" fmla="*/ 1524 w 5760"/>
              <a:gd name="T85" fmla="*/ 39 h 1573"/>
              <a:gd name="T86" fmla="*/ 1260 w 5760"/>
              <a:gd name="T87" fmla="*/ 27 h 1573"/>
              <a:gd name="T88" fmla="*/ 966 w 5760"/>
              <a:gd name="T89" fmla="*/ 15 h 1573"/>
              <a:gd name="T90" fmla="*/ 714 w 5760"/>
              <a:gd name="T91" fmla="*/ 12 h 1573"/>
              <a:gd name="T92" fmla="*/ 510 w 5760"/>
              <a:gd name="T93" fmla="*/ 6 h 1573"/>
              <a:gd name="T94" fmla="*/ 243 w 5760"/>
              <a:gd name="T95" fmla="*/ 0 h 1573"/>
              <a:gd name="T96" fmla="*/ 0 w 5760"/>
              <a:gd name="T97" fmla="*/ 0 h 1573"/>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5760" h="1573">
                <a:moveTo>
                  <a:pt x="0" y="0"/>
                </a:moveTo>
                <a:lnTo>
                  <a:pt x="0" y="351"/>
                </a:lnTo>
                <a:lnTo>
                  <a:pt x="282" y="357"/>
                </a:lnTo>
                <a:lnTo>
                  <a:pt x="627" y="363"/>
                </a:lnTo>
                <a:lnTo>
                  <a:pt x="960" y="375"/>
                </a:lnTo>
                <a:lnTo>
                  <a:pt x="1218" y="393"/>
                </a:lnTo>
                <a:lnTo>
                  <a:pt x="1470" y="411"/>
                </a:lnTo>
                <a:lnTo>
                  <a:pt x="1746" y="435"/>
                </a:lnTo>
                <a:lnTo>
                  <a:pt x="2022" y="462"/>
                </a:lnTo>
                <a:lnTo>
                  <a:pt x="2340" y="504"/>
                </a:lnTo>
                <a:lnTo>
                  <a:pt x="2664" y="549"/>
                </a:lnTo>
                <a:lnTo>
                  <a:pt x="2952" y="597"/>
                </a:lnTo>
                <a:lnTo>
                  <a:pt x="3225" y="648"/>
                </a:lnTo>
                <a:lnTo>
                  <a:pt x="3513" y="708"/>
                </a:lnTo>
                <a:lnTo>
                  <a:pt x="3693" y="750"/>
                </a:lnTo>
                <a:lnTo>
                  <a:pt x="3936" y="810"/>
                </a:lnTo>
                <a:lnTo>
                  <a:pt x="4095" y="855"/>
                </a:lnTo>
                <a:lnTo>
                  <a:pt x="4281" y="909"/>
                </a:lnTo>
                <a:lnTo>
                  <a:pt x="4503" y="981"/>
                </a:lnTo>
                <a:lnTo>
                  <a:pt x="4704" y="1053"/>
                </a:lnTo>
                <a:lnTo>
                  <a:pt x="4911" y="1131"/>
                </a:lnTo>
                <a:lnTo>
                  <a:pt x="5073" y="1197"/>
                </a:lnTo>
                <a:lnTo>
                  <a:pt x="5256" y="1281"/>
                </a:lnTo>
                <a:lnTo>
                  <a:pt x="5475" y="1401"/>
                </a:lnTo>
                <a:lnTo>
                  <a:pt x="5628" y="1482"/>
                </a:lnTo>
                <a:lnTo>
                  <a:pt x="5759" y="1572"/>
                </a:lnTo>
                <a:lnTo>
                  <a:pt x="5759" y="633"/>
                </a:lnTo>
                <a:lnTo>
                  <a:pt x="5493" y="570"/>
                </a:lnTo>
                <a:lnTo>
                  <a:pt x="5214" y="501"/>
                </a:lnTo>
                <a:lnTo>
                  <a:pt x="4950" y="444"/>
                </a:lnTo>
                <a:lnTo>
                  <a:pt x="4701" y="396"/>
                </a:lnTo>
                <a:lnTo>
                  <a:pt x="4425" y="348"/>
                </a:lnTo>
                <a:lnTo>
                  <a:pt x="4110" y="294"/>
                </a:lnTo>
                <a:lnTo>
                  <a:pt x="3813" y="252"/>
                </a:lnTo>
                <a:lnTo>
                  <a:pt x="3549" y="213"/>
                </a:lnTo>
                <a:lnTo>
                  <a:pt x="3261" y="183"/>
                </a:lnTo>
                <a:lnTo>
                  <a:pt x="3015" y="153"/>
                </a:lnTo>
                <a:lnTo>
                  <a:pt x="2757" y="129"/>
                </a:lnTo>
                <a:lnTo>
                  <a:pt x="2520" y="105"/>
                </a:lnTo>
                <a:lnTo>
                  <a:pt x="2301" y="87"/>
                </a:lnTo>
                <a:lnTo>
                  <a:pt x="2013" y="66"/>
                </a:lnTo>
                <a:lnTo>
                  <a:pt x="1731" y="48"/>
                </a:lnTo>
                <a:lnTo>
                  <a:pt x="1524" y="39"/>
                </a:lnTo>
                <a:lnTo>
                  <a:pt x="1260" y="27"/>
                </a:lnTo>
                <a:lnTo>
                  <a:pt x="966" y="15"/>
                </a:lnTo>
                <a:lnTo>
                  <a:pt x="714" y="12"/>
                </a:lnTo>
                <a:lnTo>
                  <a:pt x="510" y="6"/>
                </a:lnTo>
                <a:lnTo>
                  <a:pt x="243"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9" name="Freeform 7">
            <a:extLst>
              <a:ext uri="{FF2B5EF4-FFF2-40B4-BE49-F238E27FC236}">
                <a16:creationId xmlns:a16="http://schemas.microsoft.com/office/drawing/2014/main" id="{6A0956E5-FD56-6E4F-AA63-1C4963BDE940}"/>
              </a:ext>
            </a:extLst>
          </p:cNvPr>
          <p:cNvSpPr>
            <a:spLocks/>
          </p:cNvSpPr>
          <p:nvPr/>
        </p:nvSpPr>
        <p:spPr bwMode="white">
          <a:xfrm>
            <a:off x="0" y="1793875"/>
            <a:ext cx="9144000" cy="1539875"/>
          </a:xfrm>
          <a:custGeom>
            <a:avLst/>
            <a:gdLst>
              <a:gd name="T0" fmla="*/ 0 w 5760"/>
              <a:gd name="T1" fmla="*/ 0 h 970"/>
              <a:gd name="T2" fmla="*/ 0 w 5760"/>
              <a:gd name="T3" fmla="*/ 339 h 970"/>
              <a:gd name="T4" fmla="*/ 318 w 5760"/>
              <a:gd name="T5" fmla="*/ 342 h 970"/>
              <a:gd name="T6" fmla="*/ 591 w 5760"/>
              <a:gd name="T7" fmla="*/ 348 h 970"/>
              <a:gd name="T8" fmla="*/ 846 w 5760"/>
              <a:gd name="T9" fmla="*/ 354 h 970"/>
              <a:gd name="T10" fmla="*/ 1074 w 5760"/>
              <a:gd name="T11" fmla="*/ 360 h 970"/>
              <a:gd name="T12" fmla="*/ 1314 w 5760"/>
              <a:gd name="T13" fmla="*/ 366 h 970"/>
              <a:gd name="T14" fmla="*/ 1599 w 5760"/>
              <a:gd name="T15" fmla="*/ 381 h 970"/>
              <a:gd name="T16" fmla="*/ 1911 w 5760"/>
              <a:gd name="T17" fmla="*/ 399 h 970"/>
              <a:gd name="T18" fmla="*/ 2241 w 5760"/>
              <a:gd name="T19" fmla="*/ 420 h 970"/>
              <a:gd name="T20" fmla="*/ 2619 w 5760"/>
              <a:gd name="T21" fmla="*/ 453 h 970"/>
              <a:gd name="T22" fmla="*/ 2889 w 5760"/>
              <a:gd name="T23" fmla="*/ 477 h 970"/>
              <a:gd name="T24" fmla="*/ 3177 w 5760"/>
              <a:gd name="T25" fmla="*/ 507 h 970"/>
              <a:gd name="T26" fmla="*/ 3498 w 5760"/>
              <a:gd name="T27" fmla="*/ 543 h 970"/>
              <a:gd name="T28" fmla="*/ 3813 w 5760"/>
              <a:gd name="T29" fmla="*/ 585 h 970"/>
              <a:gd name="T30" fmla="*/ 4044 w 5760"/>
              <a:gd name="T31" fmla="*/ 618 h 970"/>
              <a:gd name="T32" fmla="*/ 4365 w 5760"/>
              <a:gd name="T33" fmla="*/ 669 h 970"/>
              <a:gd name="T34" fmla="*/ 4683 w 5760"/>
              <a:gd name="T35" fmla="*/ 726 h 970"/>
              <a:gd name="T36" fmla="*/ 4980 w 5760"/>
              <a:gd name="T37" fmla="*/ 786 h 970"/>
              <a:gd name="T38" fmla="*/ 5268 w 5760"/>
              <a:gd name="T39" fmla="*/ 846 h 970"/>
              <a:gd name="T40" fmla="*/ 5646 w 5760"/>
              <a:gd name="T41" fmla="*/ 942 h 970"/>
              <a:gd name="T42" fmla="*/ 5759 w 5760"/>
              <a:gd name="T43" fmla="*/ 969 h 970"/>
              <a:gd name="T44" fmla="*/ 5759 w 5760"/>
              <a:gd name="T45" fmla="*/ 0 h 970"/>
              <a:gd name="T46" fmla="*/ 0 w 5760"/>
              <a:gd name="T47" fmla="*/ 0 h 97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5760" h="970">
                <a:moveTo>
                  <a:pt x="0" y="0"/>
                </a:moveTo>
                <a:lnTo>
                  <a:pt x="0" y="339"/>
                </a:lnTo>
                <a:lnTo>
                  <a:pt x="318" y="342"/>
                </a:lnTo>
                <a:lnTo>
                  <a:pt x="591" y="348"/>
                </a:lnTo>
                <a:lnTo>
                  <a:pt x="846" y="354"/>
                </a:lnTo>
                <a:lnTo>
                  <a:pt x="1074" y="360"/>
                </a:lnTo>
                <a:lnTo>
                  <a:pt x="1314" y="366"/>
                </a:lnTo>
                <a:lnTo>
                  <a:pt x="1599" y="381"/>
                </a:lnTo>
                <a:lnTo>
                  <a:pt x="1911" y="399"/>
                </a:lnTo>
                <a:lnTo>
                  <a:pt x="2241" y="420"/>
                </a:lnTo>
                <a:lnTo>
                  <a:pt x="2619" y="453"/>
                </a:lnTo>
                <a:lnTo>
                  <a:pt x="2889" y="477"/>
                </a:lnTo>
                <a:lnTo>
                  <a:pt x="3177" y="507"/>
                </a:lnTo>
                <a:lnTo>
                  <a:pt x="3498" y="543"/>
                </a:lnTo>
                <a:lnTo>
                  <a:pt x="3813" y="585"/>
                </a:lnTo>
                <a:lnTo>
                  <a:pt x="4044" y="618"/>
                </a:lnTo>
                <a:lnTo>
                  <a:pt x="4365" y="669"/>
                </a:lnTo>
                <a:lnTo>
                  <a:pt x="4683" y="726"/>
                </a:lnTo>
                <a:lnTo>
                  <a:pt x="4980" y="786"/>
                </a:lnTo>
                <a:lnTo>
                  <a:pt x="5268" y="846"/>
                </a:lnTo>
                <a:lnTo>
                  <a:pt x="5646" y="942"/>
                </a:lnTo>
                <a:lnTo>
                  <a:pt x="5759" y="969"/>
                </a:lnTo>
                <a:lnTo>
                  <a:pt x="5759" y="0"/>
                </a:lnTo>
                <a:lnTo>
                  <a:pt x="0" y="0"/>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0" name="Freeform 8">
            <a:extLst>
              <a:ext uri="{FF2B5EF4-FFF2-40B4-BE49-F238E27FC236}">
                <a16:creationId xmlns:a16="http://schemas.microsoft.com/office/drawing/2014/main" id="{DC7B20D8-1BD1-5445-9E70-9728909C0895}"/>
              </a:ext>
            </a:extLst>
          </p:cNvPr>
          <p:cNvSpPr>
            <a:spLocks/>
          </p:cNvSpPr>
          <p:nvPr/>
        </p:nvSpPr>
        <p:spPr bwMode="white">
          <a:xfrm>
            <a:off x="0" y="-20638"/>
            <a:ext cx="9144000" cy="1682751"/>
          </a:xfrm>
          <a:custGeom>
            <a:avLst/>
            <a:gdLst>
              <a:gd name="T0" fmla="*/ 0 w 5760"/>
              <a:gd name="T1" fmla="*/ 753 h 1060"/>
              <a:gd name="T2" fmla="*/ 0 w 5760"/>
              <a:gd name="T3" fmla="*/ 1059 h 1060"/>
              <a:gd name="T4" fmla="*/ 5759 w 5760"/>
              <a:gd name="T5" fmla="*/ 1059 h 1060"/>
              <a:gd name="T6" fmla="*/ 5759 w 5760"/>
              <a:gd name="T7" fmla="*/ 0 h 1060"/>
              <a:gd name="T8" fmla="*/ 5430 w 5760"/>
              <a:gd name="T9" fmla="*/ 0 h 1060"/>
              <a:gd name="T10" fmla="*/ 5298 w 5760"/>
              <a:gd name="T11" fmla="*/ 84 h 1060"/>
              <a:gd name="T12" fmla="*/ 5136 w 5760"/>
              <a:gd name="T13" fmla="*/ 159 h 1060"/>
              <a:gd name="T14" fmla="*/ 4968 w 5760"/>
              <a:gd name="T15" fmla="*/ 222 h 1060"/>
              <a:gd name="T16" fmla="*/ 4812 w 5760"/>
              <a:gd name="T17" fmla="*/ 267 h 1060"/>
              <a:gd name="T18" fmla="*/ 4626 w 5760"/>
              <a:gd name="T19" fmla="*/ 324 h 1060"/>
              <a:gd name="T20" fmla="*/ 4440 w 5760"/>
              <a:gd name="T21" fmla="*/ 366 h 1060"/>
              <a:gd name="T22" fmla="*/ 4230 w 5760"/>
              <a:gd name="T23" fmla="*/ 414 h 1060"/>
              <a:gd name="T24" fmla="*/ 3939 w 5760"/>
              <a:gd name="T25" fmla="*/ 468 h 1060"/>
              <a:gd name="T26" fmla="*/ 3711 w 5760"/>
              <a:gd name="T27" fmla="*/ 504 h 1060"/>
              <a:gd name="T28" fmla="*/ 3441 w 5760"/>
              <a:gd name="T29" fmla="*/ 543 h 1060"/>
              <a:gd name="T30" fmla="*/ 3189 w 5760"/>
              <a:gd name="T31" fmla="*/ 579 h 1060"/>
              <a:gd name="T32" fmla="*/ 2925 w 5760"/>
              <a:gd name="T33" fmla="*/ 606 h 1060"/>
              <a:gd name="T34" fmla="*/ 2679 w 5760"/>
              <a:gd name="T35" fmla="*/ 633 h 1060"/>
              <a:gd name="T36" fmla="*/ 2418 w 5760"/>
              <a:gd name="T37" fmla="*/ 654 h 1060"/>
              <a:gd name="T38" fmla="*/ 2142 w 5760"/>
              <a:gd name="T39" fmla="*/ 675 h 1060"/>
              <a:gd name="T40" fmla="*/ 1896 w 5760"/>
              <a:gd name="T41" fmla="*/ 693 h 1060"/>
              <a:gd name="T42" fmla="*/ 1647 w 5760"/>
              <a:gd name="T43" fmla="*/ 708 h 1060"/>
              <a:gd name="T44" fmla="*/ 1404 w 5760"/>
              <a:gd name="T45" fmla="*/ 720 h 1060"/>
              <a:gd name="T46" fmla="*/ 1170 w 5760"/>
              <a:gd name="T47" fmla="*/ 732 h 1060"/>
              <a:gd name="T48" fmla="*/ 906 w 5760"/>
              <a:gd name="T49" fmla="*/ 738 h 1060"/>
              <a:gd name="T50" fmla="*/ 534 w 5760"/>
              <a:gd name="T51" fmla="*/ 747 h 1060"/>
              <a:gd name="T52" fmla="*/ 201 w 5760"/>
              <a:gd name="T53" fmla="*/ 753 h 1060"/>
              <a:gd name="T54" fmla="*/ 0 w 5760"/>
              <a:gd name="T55" fmla="*/ 753 h 1060"/>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5760" h="1060">
                <a:moveTo>
                  <a:pt x="0" y="753"/>
                </a:moveTo>
                <a:lnTo>
                  <a:pt x="0" y="1059"/>
                </a:lnTo>
                <a:lnTo>
                  <a:pt x="5759" y="1059"/>
                </a:lnTo>
                <a:lnTo>
                  <a:pt x="5759" y="0"/>
                </a:lnTo>
                <a:lnTo>
                  <a:pt x="5430" y="0"/>
                </a:lnTo>
                <a:lnTo>
                  <a:pt x="5298" y="84"/>
                </a:lnTo>
                <a:lnTo>
                  <a:pt x="5136" y="159"/>
                </a:lnTo>
                <a:lnTo>
                  <a:pt x="4968" y="222"/>
                </a:lnTo>
                <a:lnTo>
                  <a:pt x="4812" y="267"/>
                </a:lnTo>
                <a:lnTo>
                  <a:pt x="4626" y="324"/>
                </a:lnTo>
                <a:lnTo>
                  <a:pt x="4440" y="366"/>
                </a:lnTo>
                <a:lnTo>
                  <a:pt x="4230" y="414"/>
                </a:lnTo>
                <a:lnTo>
                  <a:pt x="3939" y="468"/>
                </a:lnTo>
                <a:lnTo>
                  <a:pt x="3711" y="504"/>
                </a:lnTo>
                <a:lnTo>
                  <a:pt x="3441" y="543"/>
                </a:lnTo>
                <a:lnTo>
                  <a:pt x="3189" y="579"/>
                </a:lnTo>
                <a:lnTo>
                  <a:pt x="2925" y="606"/>
                </a:lnTo>
                <a:lnTo>
                  <a:pt x="2679" y="633"/>
                </a:lnTo>
                <a:lnTo>
                  <a:pt x="2418" y="654"/>
                </a:lnTo>
                <a:lnTo>
                  <a:pt x="2142" y="675"/>
                </a:lnTo>
                <a:lnTo>
                  <a:pt x="1896" y="693"/>
                </a:lnTo>
                <a:lnTo>
                  <a:pt x="1647" y="708"/>
                </a:lnTo>
                <a:lnTo>
                  <a:pt x="1404" y="720"/>
                </a:lnTo>
                <a:lnTo>
                  <a:pt x="1170" y="732"/>
                </a:lnTo>
                <a:lnTo>
                  <a:pt x="906" y="738"/>
                </a:lnTo>
                <a:lnTo>
                  <a:pt x="534" y="747"/>
                </a:lnTo>
                <a:lnTo>
                  <a:pt x="201" y="753"/>
                </a:lnTo>
                <a:lnTo>
                  <a:pt x="0" y="753"/>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11" name="Freeform 9">
            <a:extLst>
              <a:ext uri="{FF2B5EF4-FFF2-40B4-BE49-F238E27FC236}">
                <a16:creationId xmlns:a16="http://schemas.microsoft.com/office/drawing/2014/main" id="{3DF294A3-0EC2-1C4C-BF42-F8DBD9BD3485}"/>
              </a:ext>
            </a:extLst>
          </p:cNvPr>
          <p:cNvSpPr>
            <a:spLocks/>
          </p:cNvSpPr>
          <p:nvPr/>
        </p:nvSpPr>
        <p:spPr bwMode="white">
          <a:xfrm>
            <a:off x="0" y="-20638"/>
            <a:ext cx="8388350" cy="1068388"/>
          </a:xfrm>
          <a:custGeom>
            <a:avLst/>
            <a:gdLst>
              <a:gd name="T0" fmla="*/ 0 w 5284"/>
              <a:gd name="T1" fmla="*/ 366 h 673"/>
              <a:gd name="T2" fmla="*/ 0 w 5284"/>
              <a:gd name="T3" fmla="*/ 672 h 673"/>
              <a:gd name="T4" fmla="*/ 303 w 5284"/>
              <a:gd name="T5" fmla="*/ 672 h 673"/>
              <a:gd name="T6" fmla="*/ 723 w 5284"/>
              <a:gd name="T7" fmla="*/ 663 h 673"/>
              <a:gd name="T8" fmla="*/ 1020 w 5284"/>
              <a:gd name="T9" fmla="*/ 654 h 673"/>
              <a:gd name="T10" fmla="*/ 1302 w 5284"/>
              <a:gd name="T11" fmla="*/ 642 h 673"/>
              <a:gd name="T12" fmla="*/ 1554 w 5284"/>
              <a:gd name="T13" fmla="*/ 630 h 673"/>
              <a:gd name="T14" fmla="*/ 1779 w 5284"/>
              <a:gd name="T15" fmla="*/ 615 h 673"/>
              <a:gd name="T16" fmla="*/ 1962 w 5284"/>
              <a:gd name="T17" fmla="*/ 606 h 673"/>
              <a:gd name="T18" fmla="*/ 2193 w 5284"/>
              <a:gd name="T19" fmla="*/ 588 h 673"/>
              <a:gd name="T20" fmla="*/ 2448 w 5284"/>
              <a:gd name="T21" fmla="*/ 570 h 673"/>
              <a:gd name="T22" fmla="*/ 2700 w 5284"/>
              <a:gd name="T23" fmla="*/ 546 h 673"/>
              <a:gd name="T24" fmla="*/ 2904 w 5284"/>
              <a:gd name="T25" fmla="*/ 528 h 673"/>
              <a:gd name="T26" fmla="*/ 3138 w 5284"/>
              <a:gd name="T27" fmla="*/ 498 h 673"/>
              <a:gd name="T28" fmla="*/ 3324 w 5284"/>
              <a:gd name="T29" fmla="*/ 474 h 673"/>
              <a:gd name="T30" fmla="*/ 3534 w 5284"/>
              <a:gd name="T31" fmla="*/ 447 h 673"/>
              <a:gd name="T32" fmla="*/ 3735 w 5284"/>
              <a:gd name="T33" fmla="*/ 420 h 673"/>
              <a:gd name="T34" fmla="*/ 3933 w 5284"/>
              <a:gd name="T35" fmla="*/ 384 h 673"/>
              <a:gd name="T36" fmla="*/ 4116 w 5284"/>
              <a:gd name="T37" fmla="*/ 351 h 673"/>
              <a:gd name="T38" fmla="*/ 4266 w 5284"/>
              <a:gd name="T39" fmla="*/ 318 h 673"/>
              <a:gd name="T40" fmla="*/ 4446 w 5284"/>
              <a:gd name="T41" fmla="*/ 279 h 673"/>
              <a:gd name="T42" fmla="*/ 4620 w 5284"/>
              <a:gd name="T43" fmla="*/ 237 h 673"/>
              <a:gd name="T44" fmla="*/ 4779 w 5284"/>
              <a:gd name="T45" fmla="*/ 192 h 673"/>
              <a:gd name="T46" fmla="*/ 4920 w 5284"/>
              <a:gd name="T47" fmla="*/ 147 h 673"/>
              <a:gd name="T48" fmla="*/ 5085 w 5284"/>
              <a:gd name="T49" fmla="*/ 90 h 673"/>
              <a:gd name="T50" fmla="*/ 5193 w 5284"/>
              <a:gd name="T51" fmla="*/ 42 h 673"/>
              <a:gd name="T52" fmla="*/ 5283 w 5284"/>
              <a:gd name="T53" fmla="*/ 0 h 673"/>
              <a:gd name="T54" fmla="*/ 3201 w 5284"/>
              <a:gd name="T55" fmla="*/ 0 h 673"/>
              <a:gd name="T56" fmla="*/ 2982 w 5284"/>
              <a:gd name="T57" fmla="*/ 57 h 673"/>
              <a:gd name="T58" fmla="*/ 2775 w 5284"/>
              <a:gd name="T59" fmla="*/ 108 h 673"/>
              <a:gd name="T60" fmla="*/ 2562 w 5284"/>
              <a:gd name="T61" fmla="*/ 150 h 673"/>
              <a:gd name="T62" fmla="*/ 2397 w 5284"/>
              <a:gd name="T63" fmla="*/ 183 h 673"/>
              <a:gd name="T64" fmla="*/ 2205 w 5284"/>
              <a:gd name="T65" fmla="*/ 213 h 673"/>
              <a:gd name="T66" fmla="*/ 2001 w 5284"/>
              <a:gd name="T67" fmla="*/ 243 h 673"/>
              <a:gd name="T68" fmla="*/ 1776 w 5284"/>
              <a:gd name="T69" fmla="*/ 273 h 673"/>
              <a:gd name="T70" fmla="*/ 1536 w 5284"/>
              <a:gd name="T71" fmla="*/ 297 h 673"/>
              <a:gd name="T72" fmla="*/ 1344 w 5284"/>
              <a:gd name="T73" fmla="*/ 312 h 673"/>
              <a:gd name="T74" fmla="*/ 1134 w 5284"/>
              <a:gd name="T75" fmla="*/ 330 h 673"/>
              <a:gd name="T76" fmla="*/ 921 w 5284"/>
              <a:gd name="T77" fmla="*/ 342 h 673"/>
              <a:gd name="T78" fmla="*/ 696 w 5284"/>
              <a:gd name="T79" fmla="*/ 354 h 673"/>
              <a:gd name="T80" fmla="*/ 501 w 5284"/>
              <a:gd name="T81" fmla="*/ 360 h 673"/>
              <a:gd name="T82" fmla="*/ 279 w 5284"/>
              <a:gd name="T83" fmla="*/ 366 h 673"/>
              <a:gd name="T84" fmla="*/ 99 w 5284"/>
              <a:gd name="T85" fmla="*/ 369 h 673"/>
              <a:gd name="T86" fmla="*/ 0 w 5284"/>
              <a:gd name="T87" fmla="*/ 366 h 673"/>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5284" h="673">
                <a:moveTo>
                  <a:pt x="0" y="366"/>
                </a:moveTo>
                <a:lnTo>
                  <a:pt x="0" y="672"/>
                </a:lnTo>
                <a:lnTo>
                  <a:pt x="303" y="672"/>
                </a:lnTo>
                <a:lnTo>
                  <a:pt x="723" y="663"/>
                </a:lnTo>
                <a:lnTo>
                  <a:pt x="1020" y="654"/>
                </a:lnTo>
                <a:lnTo>
                  <a:pt x="1302" y="642"/>
                </a:lnTo>
                <a:lnTo>
                  <a:pt x="1554" y="630"/>
                </a:lnTo>
                <a:lnTo>
                  <a:pt x="1779" y="615"/>
                </a:lnTo>
                <a:lnTo>
                  <a:pt x="1962" y="606"/>
                </a:lnTo>
                <a:lnTo>
                  <a:pt x="2193" y="588"/>
                </a:lnTo>
                <a:lnTo>
                  <a:pt x="2448" y="570"/>
                </a:lnTo>
                <a:lnTo>
                  <a:pt x="2700" y="546"/>
                </a:lnTo>
                <a:lnTo>
                  <a:pt x="2904" y="528"/>
                </a:lnTo>
                <a:lnTo>
                  <a:pt x="3138" y="498"/>
                </a:lnTo>
                <a:lnTo>
                  <a:pt x="3324" y="474"/>
                </a:lnTo>
                <a:lnTo>
                  <a:pt x="3534" y="447"/>
                </a:lnTo>
                <a:lnTo>
                  <a:pt x="3735" y="420"/>
                </a:lnTo>
                <a:lnTo>
                  <a:pt x="3933" y="384"/>
                </a:lnTo>
                <a:lnTo>
                  <a:pt x="4116" y="351"/>
                </a:lnTo>
                <a:lnTo>
                  <a:pt x="4266" y="318"/>
                </a:lnTo>
                <a:lnTo>
                  <a:pt x="4446" y="279"/>
                </a:lnTo>
                <a:lnTo>
                  <a:pt x="4620" y="237"/>
                </a:lnTo>
                <a:lnTo>
                  <a:pt x="4779" y="192"/>
                </a:lnTo>
                <a:lnTo>
                  <a:pt x="4920" y="147"/>
                </a:lnTo>
                <a:lnTo>
                  <a:pt x="5085" y="90"/>
                </a:lnTo>
                <a:lnTo>
                  <a:pt x="5193" y="42"/>
                </a:lnTo>
                <a:lnTo>
                  <a:pt x="5283" y="0"/>
                </a:lnTo>
                <a:lnTo>
                  <a:pt x="3201" y="0"/>
                </a:lnTo>
                <a:lnTo>
                  <a:pt x="2982" y="57"/>
                </a:lnTo>
                <a:lnTo>
                  <a:pt x="2775" y="108"/>
                </a:lnTo>
                <a:lnTo>
                  <a:pt x="2562" y="150"/>
                </a:lnTo>
                <a:lnTo>
                  <a:pt x="2397" y="183"/>
                </a:lnTo>
                <a:lnTo>
                  <a:pt x="2205" y="213"/>
                </a:lnTo>
                <a:lnTo>
                  <a:pt x="2001" y="243"/>
                </a:lnTo>
                <a:lnTo>
                  <a:pt x="1776" y="273"/>
                </a:lnTo>
                <a:lnTo>
                  <a:pt x="1536" y="297"/>
                </a:lnTo>
                <a:lnTo>
                  <a:pt x="1344" y="312"/>
                </a:lnTo>
                <a:lnTo>
                  <a:pt x="1134" y="330"/>
                </a:lnTo>
                <a:lnTo>
                  <a:pt x="921" y="342"/>
                </a:lnTo>
                <a:lnTo>
                  <a:pt x="696" y="354"/>
                </a:lnTo>
                <a:lnTo>
                  <a:pt x="501" y="360"/>
                </a:lnTo>
                <a:lnTo>
                  <a:pt x="279" y="366"/>
                </a:lnTo>
                <a:lnTo>
                  <a:pt x="99" y="369"/>
                </a:lnTo>
                <a:lnTo>
                  <a:pt x="0" y="366"/>
                </a:lnTo>
              </a:path>
            </a:pathLst>
          </a:custGeom>
          <a:gradFill rotWithShape="0">
            <a:gsLst>
              <a:gs pos="0">
                <a:schemeClr val="accent2"/>
              </a:gs>
              <a:gs pos="100000">
                <a:schemeClr val="bg1"/>
              </a:gs>
            </a:gsLst>
            <a:lin ang="0" scaled="1"/>
          </a:gradFill>
          <a:ln>
            <a:noFill/>
          </a:ln>
          <a:extLst>
            <a:ext uri="{91240B29-F687-4F45-9708-019B960494DF}">
              <a14:hiddenLine xmlns:a14="http://schemas.microsoft.com/office/drawing/2010/main" w="9525" cap="flat" cmpd="sng">
                <a:solidFill>
                  <a:srgbClr val="000000"/>
                </a:solidFill>
                <a:prstDash val="solid"/>
                <a:round/>
                <a:headEnd type="none" w="sm" len="sm"/>
                <a:tailEnd type="none" w="sm" len="sm"/>
              </a14:hiddenLine>
            </a:ext>
          </a:extLst>
        </p:spPr>
        <p:txBody>
          <a:bodyPr/>
          <a:lstStyle/>
          <a:p>
            <a:endParaRPr lang="en-US"/>
          </a:p>
        </p:txBody>
      </p:sp>
      <p:sp>
        <p:nvSpPr>
          <p:cNvPr id="3083" name="Rectangle 11"/>
          <p:cNvSpPr>
            <a:spLocks noGrp="1" noChangeArrowheads="1"/>
          </p:cNvSpPr>
          <p:nvPr>
            <p:ph type="ctrTitle"/>
          </p:nvPr>
        </p:nvSpPr>
        <p:spPr bwMode="auto">
          <a:xfrm>
            <a:off x="685800" y="2286000"/>
            <a:ext cx="7772400" cy="1143000"/>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defRPr/>
            </a:lvl1pPr>
          </a:lstStyle>
          <a:p>
            <a:r>
              <a:rPr lang="en-US"/>
              <a:t>Click to edit Master title style</a:t>
            </a:r>
          </a:p>
        </p:txBody>
      </p:sp>
      <p:sp>
        <p:nvSpPr>
          <p:cNvPr id="3084" name="Rectangle 12"/>
          <p:cNvSpPr>
            <a:spLocks noGrp="1" noChangeArrowheads="1"/>
          </p:cNvSpPr>
          <p:nvPr>
            <p:ph type="subTitle" idx="1"/>
          </p:nvPr>
        </p:nvSpPr>
        <p:spPr bwMode="auto">
          <a:xfrm>
            <a:off x="1371600" y="3886200"/>
            <a:ext cx="6400800" cy="17526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marL="0" indent="0" algn="ctr">
              <a:buFontTx/>
              <a:buNone/>
              <a:defRPr/>
            </a:lvl1pPr>
          </a:lstStyle>
          <a:p>
            <a:r>
              <a:rPr lang="en-US"/>
              <a:t>Click to edit Master subtitle style</a:t>
            </a:r>
          </a:p>
        </p:txBody>
      </p:sp>
      <p:sp>
        <p:nvSpPr>
          <p:cNvPr id="12" name="Date Placeholder 11">
            <a:extLst>
              <a:ext uri="{FF2B5EF4-FFF2-40B4-BE49-F238E27FC236}">
                <a16:creationId xmlns:a16="http://schemas.microsoft.com/office/drawing/2014/main" id="{81E33937-646A-E449-BFD3-27B05C80DFAE}"/>
              </a:ext>
            </a:extLst>
          </p:cNvPr>
          <p:cNvSpPr>
            <a:spLocks noGrp="1" noChangeArrowheads="1"/>
          </p:cNvSpPr>
          <p:nvPr>
            <p:ph type="dt" sz="half" idx="10"/>
          </p:nvPr>
        </p:nvSpPr>
        <p:spPr bwMode="auto">
          <a:xfrm>
            <a:off x="6858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400" b="0">
                <a:latin typeface="+mn-lt"/>
                <a:ea typeface="+mn-ea"/>
              </a:defRPr>
            </a:lvl1pPr>
          </a:lstStyle>
          <a:p>
            <a:pPr>
              <a:defRPr/>
            </a:pPr>
            <a:endParaRPr lang="en-US"/>
          </a:p>
        </p:txBody>
      </p:sp>
      <p:sp>
        <p:nvSpPr>
          <p:cNvPr id="13" name="Footer Placeholder 12">
            <a:extLst>
              <a:ext uri="{FF2B5EF4-FFF2-40B4-BE49-F238E27FC236}">
                <a16:creationId xmlns:a16="http://schemas.microsoft.com/office/drawing/2014/main" id="{091AA92E-A5CC-C149-903E-2DA3DF9886FC}"/>
              </a:ext>
            </a:extLst>
          </p:cNvPr>
          <p:cNvSpPr>
            <a:spLocks noGrp="1" noChangeArrowheads="1"/>
          </p:cNvSpPr>
          <p:nvPr>
            <p:ph type="ftr" sz="quarter" idx="11"/>
          </p:nvPr>
        </p:nvSpPr>
        <p:spPr bwMode="auto">
          <a:xfrm>
            <a:off x="3124200" y="6248400"/>
            <a:ext cx="28956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400" b="0">
                <a:latin typeface="+mn-lt"/>
                <a:ea typeface="+mn-ea"/>
              </a:defRPr>
            </a:lvl1pPr>
          </a:lstStyle>
          <a:p>
            <a:pPr>
              <a:defRPr/>
            </a:pPr>
            <a:endParaRPr lang="en-US"/>
          </a:p>
        </p:txBody>
      </p:sp>
      <p:sp>
        <p:nvSpPr>
          <p:cNvPr id="14" name="Slide Number Placeholder 13">
            <a:extLst>
              <a:ext uri="{FF2B5EF4-FFF2-40B4-BE49-F238E27FC236}">
                <a16:creationId xmlns:a16="http://schemas.microsoft.com/office/drawing/2014/main" id="{31333361-285F-504C-9FBD-44714E38E3C0}"/>
              </a:ext>
            </a:extLst>
          </p:cNvPr>
          <p:cNvSpPr>
            <a:spLocks noGrp="1" noChangeArrowheads="1"/>
          </p:cNvSpPr>
          <p:nvPr>
            <p:ph type="sldNum" sz="quarter" idx="12"/>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r">
              <a:defRPr sz="1400" b="0">
                <a:latin typeface="Times New Roman" panose="02020603050405020304" pitchFamily="18" charset="0"/>
              </a:defRPr>
            </a:lvl1pPr>
          </a:lstStyle>
          <a:p>
            <a:fld id="{276C449C-171E-C048-9A58-C0C5F41E8493}" type="slidenum">
              <a:rPr lang="en-US" altLang="en-US"/>
              <a:pPr/>
              <a:t>‹#›</a:t>
            </a:fld>
            <a:endParaRPr lang="en-US" altLang="en-US"/>
          </a:p>
        </p:txBody>
      </p:sp>
    </p:spTree>
    <p:extLst>
      <p:ext uri="{BB962C8B-B14F-4D97-AF65-F5344CB8AC3E}">
        <p14:creationId xmlns:p14="http://schemas.microsoft.com/office/powerpoint/2010/main" val="1709221636"/>
      </p:ext>
    </p:extLst>
  </p:cSld>
  <p:clrMapOvr>
    <a:masterClrMapping/>
  </p:clrMapOvr>
  <p:transition spd="med">
    <p:dissolv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100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set>
                                      <p:cBhvr override="childStyle">
                                        <p:cTn dur="1" fill="hold" display="0" masterRel="sameClick" afterEffect="1">
                                          <p:stCondLst>
                                            <p:cond evt="end" delay="0">
                                              <p:tn val="5"/>
                                            </p:cond>
                                          </p:stCondLst>
                                        </p:cTn>
                                        <p:tgtEl>
                                          <p:spTgt spid="4"/>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1865423"/>
      </p:ext>
    </p:extLst>
  </p:cSld>
  <p:clrMapOvr>
    <a:masterClrMapping/>
  </p:clrMapOvr>
  <p:transition spd="med">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21429886"/>
      </p:ext>
    </p:extLst>
  </p:cSld>
  <p:clrMapOvr>
    <a:masterClrMapping/>
  </p:clrMapOvr>
  <p:transition spd="med">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3C3E8D7-CCD9-B84D-9F46-81BBD9009132}" type="slidenum">
              <a:rPr lang="en-US"/>
              <a:pPr>
                <a:defRPr/>
              </a:pPr>
              <a:t>‹#›</a:t>
            </a:fld>
            <a:endParaRPr lang="en-US"/>
          </a:p>
        </p:txBody>
      </p:sp>
    </p:spTree>
    <p:extLst>
      <p:ext uri="{BB962C8B-B14F-4D97-AF65-F5344CB8AC3E}">
        <p14:creationId xmlns:p14="http://schemas.microsoft.com/office/powerpoint/2010/main" val="2471274947"/>
      </p:ext>
    </p:extLst>
  </p:cSld>
  <p:clrMapOvr>
    <a:masterClrMapping/>
  </p:clrMapOvr>
  <p:transition spd="med">
    <p:randomBar dir="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093D50E-B55F-5745-98C7-350A181AA9AF}" type="slidenum">
              <a:rPr lang="en-US"/>
              <a:pPr>
                <a:defRPr/>
              </a:pPr>
              <a:t>‹#›</a:t>
            </a:fld>
            <a:endParaRPr lang="en-US"/>
          </a:p>
        </p:txBody>
      </p:sp>
    </p:spTree>
    <p:extLst>
      <p:ext uri="{BB962C8B-B14F-4D97-AF65-F5344CB8AC3E}">
        <p14:creationId xmlns:p14="http://schemas.microsoft.com/office/powerpoint/2010/main" val="1286840086"/>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394DB2-975C-F546-8F4A-B71D11961EBC}" type="slidenum">
              <a:rPr lang="en-US"/>
              <a:pPr>
                <a:defRPr/>
              </a:pPr>
              <a:t>‹#›</a:t>
            </a:fld>
            <a:endParaRPr lang="en-US"/>
          </a:p>
        </p:txBody>
      </p:sp>
    </p:spTree>
    <p:extLst>
      <p:ext uri="{BB962C8B-B14F-4D97-AF65-F5344CB8AC3E}">
        <p14:creationId xmlns:p14="http://schemas.microsoft.com/office/powerpoint/2010/main" val="536959983"/>
      </p:ext>
    </p:extLst>
  </p:cSld>
  <p:clrMapOvr>
    <a:masterClrMapping/>
  </p:clrMapOvr>
  <p:transition spd="med">
    <p:randomBar dir="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B931537-D8BA-694E-82D4-7941F553459D}" type="slidenum">
              <a:rPr lang="en-US"/>
              <a:pPr>
                <a:defRPr/>
              </a:pPr>
              <a:t>‹#›</a:t>
            </a:fld>
            <a:endParaRPr lang="en-US"/>
          </a:p>
        </p:txBody>
      </p:sp>
    </p:spTree>
    <p:extLst>
      <p:ext uri="{BB962C8B-B14F-4D97-AF65-F5344CB8AC3E}">
        <p14:creationId xmlns:p14="http://schemas.microsoft.com/office/powerpoint/2010/main" val="2384313828"/>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4315A97B-5DAB-0B41-8189-35EB393F37F6}" type="slidenum">
              <a:rPr lang="en-US"/>
              <a:pPr>
                <a:defRPr/>
              </a:pPr>
              <a:t>‹#›</a:t>
            </a:fld>
            <a:endParaRPr lang="en-US"/>
          </a:p>
        </p:txBody>
      </p:sp>
    </p:spTree>
    <p:extLst>
      <p:ext uri="{BB962C8B-B14F-4D97-AF65-F5344CB8AC3E}">
        <p14:creationId xmlns:p14="http://schemas.microsoft.com/office/powerpoint/2010/main" val="170609382"/>
      </p:ext>
    </p:extLst>
  </p:cSld>
  <p:clrMapOvr>
    <a:masterClrMapping/>
  </p:clrMapOvr>
  <p:transition spd="med">
    <p:randomBar dir="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CF8C6BB5-1234-0142-BCBF-7D187847F235}" type="slidenum">
              <a:rPr lang="en-US"/>
              <a:pPr>
                <a:defRPr/>
              </a:pPr>
              <a:t>‹#›</a:t>
            </a:fld>
            <a:endParaRPr lang="en-US"/>
          </a:p>
        </p:txBody>
      </p:sp>
    </p:spTree>
    <p:extLst>
      <p:ext uri="{BB962C8B-B14F-4D97-AF65-F5344CB8AC3E}">
        <p14:creationId xmlns:p14="http://schemas.microsoft.com/office/powerpoint/2010/main" val="214488565"/>
      </p:ext>
    </p:extLst>
  </p:cSld>
  <p:clrMapOvr>
    <a:masterClrMapping/>
  </p:clrMapOvr>
  <p:transition spd="med">
    <p:randomBar dir="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56DFA1B8-B1A8-DF45-BA85-36066F628F53}" type="slidenum">
              <a:rPr lang="en-US"/>
              <a:pPr>
                <a:defRPr/>
              </a:pPr>
              <a:t>‹#›</a:t>
            </a:fld>
            <a:endParaRPr lang="en-US"/>
          </a:p>
        </p:txBody>
      </p:sp>
    </p:spTree>
    <p:extLst>
      <p:ext uri="{BB962C8B-B14F-4D97-AF65-F5344CB8AC3E}">
        <p14:creationId xmlns:p14="http://schemas.microsoft.com/office/powerpoint/2010/main" val="1363143585"/>
      </p:ext>
    </p:extLst>
  </p:cSld>
  <p:clrMapOvr>
    <a:masterClrMapping/>
  </p:clrMapOvr>
  <p:transition spd="med">
    <p:randomBar dir="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404F878-4C2A-4342-833A-760FFA504D18}" type="slidenum">
              <a:rPr lang="en-US"/>
              <a:pPr>
                <a:defRPr/>
              </a:pPr>
              <a:t>‹#›</a:t>
            </a:fld>
            <a:endParaRPr lang="en-US"/>
          </a:p>
        </p:txBody>
      </p:sp>
    </p:spTree>
    <p:extLst>
      <p:ext uri="{BB962C8B-B14F-4D97-AF65-F5344CB8AC3E}">
        <p14:creationId xmlns:p14="http://schemas.microsoft.com/office/powerpoint/2010/main" val="1744874822"/>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E14BAE82-A441-BC4F-B73A-EE7D872F8BEC}"/>
              </a:ext>
            </a:extLst>
          </p:cNvPr>
          <p:cNvSpPr/>
          <p:nvPr userDrawn="1"/>
        </p:nvSpPr>
        <p:spPr bwMode="auto">
          <a:xfrm>
            <a:off x="7537450" y="6596063"/>
            <a:ext cx="739775" cy="247650"/>
          </a:xfrm>
          <a:prstGeom prst="rect">
            <a:avLst/>
          </a:prstGeom>
          <a:solidFill>
            <a:srgbClr val="990099"/>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800" b="1" kern="1200">
                <a:solidFill>
                  <a:srgbClr val="00DFCA"/>
                </a:solidFill>
                <a:latin typeface="Arial" charset="0"/>
                <a:ea typeface="+mn-ea"/>
                <a:cs typeface="+mn-cs"/>
              </a:defRPr>
            </a:lvl1pPr>
            <a:lvl2pPr marL="457200" algn="l" rtl="0" eaLnBrk="0" fontAlgn="base" hangingPunct="0">
              <a:spcBef>
                <a:spcPct val="0"/>
              </a:spcBef>
              <a:spcAft>
                <a:spcPct val="0"/>
              </a:spcAft>
              <a:defRPr sz="2800" b="1" kern="1200">
                <a:solidFill>
                  <a:srgbClr val="00DFCA"/>
                </a:solidFill>
                <a:latin typeface="Arial" charset="0"/>
                <a:ea typeface="+mn-ea"/>
                <a:cs typeface="+mn-cs"/>
              </a:defRPr>
            </a:lvl2pPr>
            <a:lvl3pPr marL="914400" algn="l" rtl="0" eaLnBrk="0" fontAlgn="base" hangingPunct="0">
              <a:spcBef>
                <a:spcPct val="0"/>
              </a:spcBef>
              <a:spcAft>
                <a:spcPct val="0"/>
              </a:spcAft>
              <a:defRPr sz="2800" b="1" kern="1200">
                <a:solidFill>
                  <a:srgbClr val="00DFCA"/>
                </a:solidFill>
                <a:latin typeface="Arial" charset="0"/>
                <a:ea typeface="+mn-ea"/>
                <a:cs typeface="+mn-cs"/>
              </a:defRPr>
            </a:lvl3pPr>
            <a:lvl4pPr marL="1371600" algn="l" rtl="0" eaLnBrk="0" fontAlgn="base" hangingPunct="0">
              <a:spcBef>
                <a:spcPct val="0"/>
              </a:spcBef>
              <a:spcAft>
                <a:spcPct val="0"/>
              </a:spcAft>
              <a:defRPr sz="2800" b="1" kern="1200">
                <a:solidFill>
                  <a:srgbClr val="00DFCA"/>
                </a:solidFill>
                <a:latin typeface="Arial" charset="0"/>
                <a:ea typeface="+mn-ea"/>
                <a:cs typeface="+mn-cs"/>
              </a:defRPr>
            </a:lvl4pPr>
            <a:lvl5pPr marL="1828800" algn="l" rtl="0" eaLnBrk="0" fontAlgn="base" hangingPunct="0">
              <a:spcBef>
                <a:spcPct val="0"/>
              </a:spcBef>
              <a:spcAft>
                <a:spcPct val="0"/>
              </a:spcAft>
              <a:defRPr sz="2800" b="1" kern="1200">
                <a:solidFill>
                  <a:srgbClr val="00DFCA"/>
                </a:solidFill>
                <a:latin typeface="Arial" charset="0"/>
                <a:ea typeface="+mn-ea"/>
                <a:cs typeface="+mn-cs"/>
              </a:defRPr>
            </a:lvl5pPr>
            <a:lvl6pPr marL="2286000" algn="l" defTabSz="914400" rtl="0" eaLnBrk="1" latinLnBrk="0" hangingPunct="1">
              <a:defRPr sz="2800" b="1" kern="1200">
                <a:solidFill>
                  <a:srgbClr val="00DFCA"/>
                </a:solidFill>
                <a:latin typeface="Arial" charset="0"/>
                <a:ea typeface="+mn-ea"/>
                <a:cs typeface="+mn-cs"/>
              </a:defRPr>
            </a:lvl6pPr>
            <a:lvl7pPr marL="2743200" algn="l" defTabSz="914400" rtl="0" eaLnBrk="1" latinLnBrk="0" hangingPunct="1">
              <a:defRPr sz="2800" b="1" kern="1200">
                <a:solidFill>
                  <a:srgbClr val="00DFCA"/>
                </a:solidFill>
                <a:latin typeface="Arial" charset="0"/>
                <a:ea typeface="+mn-ea"/>
                <a:cs typeface="+mn-cs"/>
              </a:defRPr>
            </a:lvl7pPr>
            <a:lvl8pPr marL="3200400" algn="l" defTabSz="914400" rtl="0" eaLnBrk="1" latinLnBrk="0" hangingPunct="1">
              <a:defRPr sz="2800" b="1" kern="1200">
                <a:solidFill>
                  <a:srgbClr val="00DFCA"/>
                </a:solidFill>
                <a:latin typeface="Arial" charset="0"/>
                <a:ea typeface="+mn-ea"/>
                <a:cs typeface="+mn-cs"/>
              </a:defRPr>
            </a:lvl8pPr>
            <a:lvl9pPr marL="3657600" algn="l" defTabSz="914400" rtl="0" eaLnBrk="1" latinLnBrk="0" hangingPunct="1">
              <a:defRPr sz="2800" b="1" kern="1200">
                <a:solidFill>
                  <a:srgbClr val="00DFCA"/>
                </a:solidFill>
                <a:latin typeface="Arial" charset="0"/>
                <a:ea typeface="+mn-ea"/>
                <a:cs typeface="+mn-cs"/>
              </a:defRPr>
            </a:lvl9pPr>
          </a:lstStyle>
          <a:p>
            <a:pPr>
              <a:defRPr/>
            </a:pPr>
            <a:endParaRPr lang="en-US">
              <a:solidFill>
                <a:schemeClr val="tx1"/>
              </a:solidFill>
              <a:ea typeface="ＭＳ Ｐゴシック" pitchFamily="34" charset="-128"/>
            </a:endParaRPr>
          </a:p>
        </p:txBody>
      </p:sp>
      <p:sp>
        <p:nvSpPr>
          <p:cNvPr id="5" name="Rectangle 4">
            <a:extLst>
              <a:ext uri="{FF2B5EF4-FFF2-40B4-BE49-F238E27FC236}">
                <a16:creationId xmlns:a16="http://schemas.microsoft.com/office/drawing/2014/main" id="{1F09CA70-3207-B04C-ADD2-35F1744FE789}"/>
              </a:ext>
            </a:extLst>
          </p:cNvPr>
          <p:cNvSpPr>
            <a:spLocks noChangeArrowheads="1"/>
          </p:cNvSpPr>
          <p:nvPr userDrawn="1"/>
        </p:nvSpPr>
        <p:spPr bwMode="auto">
          <a:xfrm>
            <a:off x="7467600" y="6532563"/>
            <a:ext cx="81756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effectLst>
                  <a:outerShdw blurRad="38100" dist="38100" dir="2700000" algn="tl">
                    <a:srgbClr val="000000"/>
                  </a:outerShdw>
                </a:effectLst>
              </a:rPr>
              <a:t>9.65.05a.</a:t>
            </a:r>
          </a:p>
        </p:txBody>
      </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357099"/>
      </p:ext>
    </p:extLst>
  </p:cSld>
  <p:clrMapOvr>
    <a:masterClrMapping/>
  </p:clrMapOvr>
  <p:transition spd="med">
    <p:dissolv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B331FEB-66F6-8B4B-9B36-6CC9E6B7AC74}" type="slidenum">
              <a:rPr lang="en-US"/>
              <a:pPr>
                <a:defRPr/>
              </a:pPr>
              <a:t>‹#›</a:t>
            </a:fld>
            <a:endParaRPr lang="en-US"/>
          </a:p>
        </p:txBody>
      </p:sp>
    </p:spTree>
    <p:extLst>
      <p:ext uri="{BB962C8B-B14F-4D97-AF65-F5344CB8AC3E}">
        <p14:creationId xmlns:p14="http://schemas.microsoft.com/office/powerpoint/2010/main" val="3689859325"/>
      </p:ext>
    </p:extLst>
  </p:cSld>
  <p:clrMapOvr>
    <a:masterClrMapping/>
  </p:clrMapOvr>
  <p:transition spd="med">
    <p:randomBar dir="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116CC51-CBC4-C44D-AF9A-C47727A698FC}" type="slidenum">
              <a:rPr lang="en-US"/>
              <a:pPr>
                <a:defRPr/>
              </a:pPr>
              <a:t>‹#›</a:t>
            </a:fld>
            <a:endParaRPr lang="en-US"/>
          </a:p>
        </p:txBody>
      </p:sp>
    </p:spTree>
    <p:extLst>
      <p:ext uri="{BB962C8B-B14F-4D97-AF65-F5344CB8AC3E}">
        <p14:creationId xmlns:p14="http://schemas.microsoft.com/office/powerpoint/2010/main" val="1446786492"/>
      </p:ext>
    </p:extLst>
  </p:cSld>
  <p:clrMapOvr>
    <a:masterClrMapping/>
  </p:clrMapOvr>
  <p:transition spd="med">
    <p:randomBar dir="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FBED43D-582D-0046-A8C8-B2E283F67606}" type="slidenum">
              <a:rPr lang="en-US"/>
              <a:pPr>
                <a:defRPr/>
              </a:pPr>
              <a:t>‹#›</a:t>
            </a:fld>
            <a:endParaRPr lang="en-US"/>
          </a:p>
        </p:txBody>
      </p:sp>
    </p:spTree>
    <p:extLst>
      <p:ext uri="{BB962C8B-B14F-4D97-AF65-F5344CB8AC3E}">
        <p14:creationId xmlns:p14="http://schemas.microsoft.com/office/powerpoint/2010/main" val="1193692026"/>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1E46EC3-FBF1-0046-94E7-99DD7FAEE88F}" type="slidenum">
              <a:rPr lang="en-US"/>
              <a:pPr>
                <a:defRPr/>
              </a:pPr>
              <a:t>‹#›</a:t>
            </a:fld>
            <a:endParaRPr lang="en-US"/>
          </a:p>
        </p:txBody>
      </p:sp>
    </p:spTree>
    <p:extLst>
      <p:ext uri="{BB962C8B-B14F-4D97-AF65-F5344CB8AC3E}">
        <p14:creationId xmlns:p14="http://schemas.microsoft.com/office/powerpoint/2010/main" val="29011255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6F2590B-E283-3144-A7DF-7B0DC5DA30B0}" type="slidenum">
              <a:rPr lang="en-US"/>
              <a:pPr>
                <a:defRPr/>
              </a:pPr>
              <a:t>‹#›</a:t>
            </a:fld>
            <a:endParaRPr lang="en-US"/>
          </a:p>
        </p:txBody>
      </p:sp>
    </p:spTree>
    <p:extLst>
      <p:ext uri="{BB962C8B-B14F-4D97-AF65-F5344CB8AC3E}">
        <p14:creationId xmlns:p14="http://schemas.microsoft.com/office/powerpoint/2010/main" val="29213774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55FCA4A-B31F-A84C-9EDB-95334E9192AE}" type="slidenum">
              <a:rPr lang="en-US"/>
              <a:pPr>
                <a:defRPr/>
              </a:pPr>
              <a:t>‹#›</a:t>
            </a:fld>
            <a:endParaRPr lang="en-US"/>
          </a:p>
        </p:txBody>
      </p:sp>
    </p:spTree>
    <p:extLst>
      <p:ext uri="{BB962C8B-B14F-4D97-AF65-F5344CB8AC3E}">
        <p14:creationId xmlns:p14="http://schemas.microsoft.com/office/powerpoint/2010/main" val="7056574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3D7EF49-3501-BF40-83B8-E3414ACEA092}" type="slidenum">
              <a:rPr lang="en-US"/>
              <a:pPr>
                <a:defRPr/>
              </a:pPr>
              <a:t>‹#›</a:t>
            </a:fld>
            <a:endParaRPr lang="en-US"/>
          </a:p>
        </p:txBody>
      </p:sp>
    </p:spTree>
    <p:extLst>
      <p:ext uri="{BB962C8B-B14F-4D97-AF65-F5344CB8AC3E}">
        <p14:creationId xmlns:p14="http://schemas.microsoft.com/office/powerpoint/2010/main" val="156192562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1CF97395-211E-A641-B38F-F9A8FB73B487}" type="slidenum">
              <a:rPr lang="en-US"/>
              <a:pPr>
                <a:defRPr/>
              </a:pPr>
              <a:t>‹#›</a:t>
            </a:fld>
            <a:endParaRPr lang="en-US"/>
          </a:p>
        </p:txBody>
      </p:sp>
    </p:spTree>
    <p:extLst>
      <p:ext uri="{BB962C8B-B14F-4D97-AF65-F5344CB8AC3E}">
        <p14:creationId xmlns:p14="http://schemas.microsoft.com/office/powerpoint/2010/main" val="34680648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7AE8C73-4752-DD40-9561-37F7844BF760}" type="slidenum">
              <a:rPr lang="en-US"/>
              <a:pPr>
                <a:defRPr/>
              </a:pPr>
              <a:t>‹#›</a:t>
            </a:fld>
            <a:endParaRPr lang="en-US"/>
          </a:p>
        </p:txBody>
      </p:sp>
    </p:spTree>
    <p:extLst>
      <p:ext uri="{BB962C8B-B14F-4D97-AF65-F5344CB8AC3E}">
        <p14:creationId xmlns:p14="http://schemas.microsoft.com/office/powerpoint/2010/main" val="20339260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27A4989-A420-8E44-A2B6-6560EF87DFAE}" type="slidenum">
              <a:rPr lang="en-US"/>
              <a:pPr>
                <a:defRPr/>
              </a:pPr>
              <a:t>‹#›</a:t>
            </a:fld>
            <a:endParaRPr lang="en-US"/>
          </a:p>
        </p:txBody>
      </p:sp>
    </p:spTree>
    <p:extLst>
      <p:ext uri="{BB962C8B-B14F-4D97-AF65-F5344CB8AC3E}">
        <p14:creationId xmlns:p14="http://schemas.microsoft.com/office/powerpoint/2010/main" val="6683644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E13F0C-8CC6-1243-BC59-8ADCC878720D}"/>
              </a:ext>
            </a:extLst>
          </p:cNvPr>
          <p:cNvSpPr/>
          <p:nvPr userDrawn="1"/>
        </p:nvSpPr>
        <p:spPr bwMode="auto">
          <a:xfrm>
            <a:off x="7537450" y="6596063"/>
            <a:ext cx="739775" cy="247650"/>
          </a:xfrm>
          <a:prstGeom prst="rect">
            <a:avLst/>
          </a:prstGeom>
          <a:solidFill>
            <a:srgbClr val="990099"/>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800" b="1" kern="1200">
                <a:solidFill>
                  <a:srgbClr val="00DFCA"/>
                </a:solidFill>
                <a:latin typeface="Arial" charset="0"/>
                <a:ea typeface="+mn-ea"/>
                <a:cs typeface="+mn-cs"/>
              </a:defRPr>
            </a:lvl1pPr>
            <a:lvl2pPr marL="457200" algn="l" rtl="0" eaLnBrk="0" fontAlgn="base" hangingPunct="0">
              <a:spcBef>
                <a:spcPct val="0"/>
              </a:spcBef>
              <a:spcAft>
                <a:spcPct val="0"/>
              </a:spcAft>
              <a:defRPr sz="2800" b="1" kern="1200">
                <a:solidFill>
                  <a:srgbClr val="00DFCA"/>
                </a:solidFill>
                <a:latin typeface="Arial" charset="0"/>
                <a:ea typeface="+mn-ea"/>
                <a:cs typeface="+mn-cs"/>
              </a:defRPr>
            </a:lvl2pPr>
            <a:lvl3pPr marL="914400" algn="l" rtl="0" eaLnBrk="0" fontAlgn="base" hangingPunct="0">
              <a:spcBef>
                <a:spcPct val="0"/>
              </a:spcBef>
              <a:spcAft>
                <a:spcPct val="0"/>
              </a:spcAft>
              <a:defRPr sz="2800" b="1" kern="1200">
                <a:solidFill>
                  <a:srgbClr val="00DFCA"/>
                </a:solidFill>
                <a:latin typeface="Arial" charset="0"/>
                <a:ea typeface="+mn-ea"/>
                <a:cs typeface="+mn-cs"/>
              </a:defRPr>
            </a:lvl3pPr>
            <a:lvl4pPr marL="1371600" algn="l" rtl="0" eaLnBrk="0" fontAlgn="base" hangingPunct="0">
              <a:spcBef>
                <a:spcPct val="0"/>
              </a:spcBef>
              <a:spcAft>
                <a:spcPct val="0"/>
              </a:spcAft>
              <a:defRPr sz="2800" b="1" kern="1200">
                <a:solidFill>
                  <a:srgbClr val="00DFCA"/>
                </a:solidFill>
                <a:latin typeface="Arial" charset="0"/>
                <a:ea typeface="+mn-ea"/>
                <a:cs typeface="+mn-cs"/>
              </a:defRPr>
            </a:lvl4pPr>
            <a:lvl5pPr marL="1828800" algn="l" rtl="0" eaLnBrk="0" fontAlgn="base" hangingPunct="0">
              <a:spcBef>
                <a:spcPct val="0"/>
              </a:spcBef>
              <a:spcAft>
                <a:spcPct val="0"/>
              </a:spcAft>
              <a:defRPr sz="2800" b="1" kern="1200">
                <a:solidFill>
                  <a:srgbClr val="00DFCA"/>
                </a:solidFill>
                <a:latin typeface="Arial" charset="0"/>
                <a:ea typeface="+mn-ea"/>
                <a:cs typeface="+mn-cs"/>
              </a:defRPr>
            </a:lvl5pPr>
            <a:lvl6pPr marL="2286000" algn="l" defTabSz="914400" rtl="0" eaLnBrk="1" latinLnBrk="0" hangingPunct="1">
              <a:defRPr sz="2800" b="1" kern="1200">
                <a:solidFill>
                  <a:srgbClr val="00DFCA"/>
                </a:solidFill>
                <a:latin typeface="Arial" charset="0"/>
                <a:ea typeface="+mn-ea"/>
                <a:cs typeface="+mn-cs"/>
              </a:defRPr>
            </a:lvl6pPr>
            <a:lvl7pPr marL="2743200" algn="l" defTabSz="914400" rtl="0" eaLnBrk="1" latinLnBrk="0" hangingPunct="1">
              <a:defRPr sz="2800" b="1" kern="1200">
                <a:solidFill>
                  <a:srgbClr val="00DFCA"/>
                </a:solidFill>
                <a:latin typeface="Arial" charset="0"/>
                <a:ea typeface="+mn-ea"/>
                <a:cs typeface="+mn-cs"/>
              </a:defRPr>
            </a:lvl7pPr>
            <a:lvl8pPr marL="3200400" algn="l" defTabSz="914400" rtl="0" eaLnBrk="1" latinLnBrk="0" hangingPunct="1">
              <a:defRPr sz="2800" b="1" kern="1200">
                <a:solidFill>
                  <a:srgbClr val="00DFCA"/>
                </a:solidFill>
                <a:latin typeface="Arial" charset="0"/>
                <a:ea typeface="+mn-ea"/>
                <a:cs typeface="+mn-cs"/>
              </a:defRPr>
            </a:lvl8pPr>
            <a:lvl9pPr marL="3657600" algn="l" defTabSz="914400" rtl="0" eaLnBrk="1" latinLnBrk="0" hangingPunct="1">
              <a:defRPr sz="2800" b="1" kern="1200">
                <a:solidFill>
                  <a:srgbClr val="00DFCA"/>
                </a:solidFill>
                <a:latin typeface="Arial" charset="0"/>
                <a:ea typeface="+mn-ea"/>
                <a:cs typeface="+mn-cs"/>
              </a:defRPr>
            </a:lvl9pPr>
          </a:lstStyle>
          <a:p>
            <a:pPr>
              <a:defRPr/>
            </a:pPr>
            <a:endParaRPr lang="en-US">
              <a:solidFill>
                <a:schemeClr val="tx1"/>
              </a:solidFill>
              <a:ea typeface="ＭＳ Ｐゴシック" pitchFamily="34" charset="-128"/>
            </a:endParaRPr>
          </a:p>
        </p:txBody>
      </p:sp>
      <p:sp>
        <p:nvSpPr>
          <p:cNvPr id="5" name="Rectangle 4">
            <a:extLst>
              <a:ext uri="{FF2B5EF4-FFF2-40B4-BE49-F238E27FC236}">
                <a16:creationId xmlns:a16="http://schemas.microsoft.com/office/drawing/2014/main" id="{FBBD77D9-17D9-3A47-BC9A-B0653E5C6DB5}"/>
              </a:ext>
            </a:extLst>
          </p:cNvPr>
          <p:cNvSpPr>
            <a:spLocks noChangeArrowheads="1"/>
          </p:cNvSpPr>
          <p:nvPr userDrawn="1"/>
        </p:nvSpPr>
        <p:spPr bwMode="auto">
          <a:xfrm>
            <a:off x="7467600" y="6532563"/>
            <a:ext cx="81756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effectLst>
                  <a:outerShdw blurRad="38100" dist="38100" dir="2700000" algn="tl">
                    <a:srgbClr val="000000"/>
                  </a:outerShdw>
                </a:effectLst>
              </a:rPr>
              <a:t>9.65.05a.</a:t>
            </a:r>
          </a:p>
        </p:txBody>
      </p:sp>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591219374"/>
      </p:ext>
    </p:extLst>
  </p:cSld>
  <p:clrMapOvr>
    <a:masterClrMapping/>
  </p:clrMapOvr>
  <p:transition spd="med">
    <p:dissolv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02E074E-9B9B-534C-AA7F-5E725002C8AC}" type="slidenum">
              <a:rPr lang="en-US"/>
              <a:pPr>
                <a:defRPr/>
              </a:pPr>
              <a:t>‹#›</a:t>
            </a:fld>
            <a:endParaRPr lang="en-US"/>
          </a:p>
        </p:txBody>
      </p:sp>
    </p:spTree>
    <p:extLst>
      <p:ext uri="{BB962C8B-B14F-4D97-AF65-F5344CB8AC3E}">
        <p14:creationId xmlns:p14="http://schemas.microsoft.com/office/powerpoint/2010/main" val="81449427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A7496B0-C74C-5443-AA59-BFAC83B5DA03}" type="slidenum">
              <a:rPr lang="en-US"/>
              <a:pPr>
                <a:defRPr/>
              </a:pPr>
              <a:t>‹#›</a:t>
            </a:fld>
            <a:endParaRPr lang="en-US"/>
          </a:p>
        </p:txBody>
      </p:sp>
    </p:spTree>
    <p:extLst>
      <p:ext uri="{BB962C8B-B14F-4D97-AF65-F5344CB8AC3E}">
        <p14:creationId xmlns:p14="http://schemas.microsoft.com/office/powerpoint/2010/main" val="25712643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F207775-9049-4041-8301-E7E7F82B1490}" type="slidenum">
              <a:rPr lang="en-US"/>
              <a:pPr>
                <a:defRPr/>
              </a:pPr>
              <a:t>‹#›</a:t>
            </a:fld>
            <a:endParaRPr lang="en-US"/>
          </a:p>
        </p:txBody>
      </p:sp>
    </p:spTree>
    <p:extLst>
      <p:ext uri="{BB962C8B-B14F-4D97-AF65-F5344CB8AC3E}">
        <p14:creationId xmlns:p14="http://schemas.microsoft.com/office/powerpoint/2010/main" val="384994812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34D7A52-006C-1045-8871-15B5A216A146}" type="slidenum">
              <a:rPr lang="en-US"/>
              <a:pPr>
                <a:defRPr/>
              </a:pPr>
              <a:t>‹#›</a:t>
            </a:fld>
            <a:endParaRPr lang="en-US"/>
          </a:p>
        </p:txBody>
      </p:sp>
    </p:spTree>
    <p:extLst>
      <p:ext uri="{BB962C8B-B14F-4D97-AF65-F5344CB8AC3E}">
        <p14:creationId xmlns:p14="http://schemas.microsoft.com/office/powerpoint/2010/main" val="9694131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418EF68-8821-2446-84BA-870187B58062}"/>
              </a:ext>
            </a:extLst>
          </p:cNvPr>
          <p:cNvSpPr/>
          <p:nvPr userDrawn="1"/>
        </p:nvSpPr>
        <p:spPr bwMode="auto">
          <a:xfrm>
            <a:off x="7537450" y="6596063"/>
            <a:ext cx="739775" cy="247650"/>
          </a:xfrm>
          <a:prstGeom prst="rect">
            <a:avLst/>
          </a:prstGeom>
          <a:solidFill>
            <a:srgbClr val="990099"/>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800" b="1" kern="1200">
                <a:solidFill>
                  <a:srgbClr val="00DFCA"/>
                </a:solidFill>
                <a:latin typeface="Arial" charset="0"/>
                <a:ea typeface="+mn-ea"/>
                <a:cs typeface="+mn-cs"/>
              </a:defRPr>
            </a:lvl1pPr>
            <a:lvl2pPr marL="457200" algn="l" rtl="0" eaLnBrk="0" fontAlgn="base" hangingPunct="0">
              <a:spcBef>
                <a:spcPct val="0"/>
              </a:spcBef>
              <a:spcAft>
                <a:spcPct val="0"/>
              </a:spcAft>
              <a:defRPr sz="2800" b="1" kern="1200">
                <a:solidFill>
                  <a:srgbClr val="00DFCA"/>
                </a:solidFill>
                <a:latin typeface="Arial" charset="0"/>
                <a:ea typeface="+mn-ea"/>
                <a:cs typeface="+mn-cs"/>
              </a:defRPr>
            </a:lvl2pPr>
            <a:lvl3pPr marL="914400" algn="l" rtl="0" eaLnBrk="0" fontAlgn="base" hangingPunct="0">
              <a:spcBef>
                <a:spcPct val="0"/>
              </a:spcBef>
              <a:spcAft>
                <a:spcPct val="0"/>
              </a:spcAft>
              <a:defRPr sz="2800" b="1" kern="1200">
                <a:solidFill>
                  <a:srgbClr val="00DFCA"/>
                </a:solidFill>
                <a:latin typeface="Arial" charset="0"/>
                <a:ea typeface="+mn-ea"/>
                <a:cs typeface="+mn-cs"/>
              </a:defRPr>
            </a:lvl3pPr>
            <a:lvl4pPr marL="1371600" algn="l" rtl="0" eaLnBrk="0" fontAlgn="base" hangingPunct="0">
              <a:spcBef>
                <a:spcPct val="0"/>
              </a:spcBef>
              <a:spcAft>
                <a:spcPct val="0"/>
              </a:spcAft>
              <a:defRPr sz="2800" b="1" kern="1200">
                <a:solidFill>
                  <a:srgbClr val="00DFCA"/>
                </a:solidFill>
                <a:latin typeface="Arial" charset="0"/>
                <a:ea typeface="+mn-ea"/>
                <a:cs typeface="+mn-cs"/>
              </a:defRPr>
            </a:lvl4pPr>
            <a:lvl5pPr marL="1828800" algn="l" rtl="0" eaLnBrk="0" fontAlgn="base" hangingPunct="0">
              <a:spcBef>
                <a:spcPct val="0"/>
              </a:spcBef>
              <a:spcAft>
                <a:spcPct val="0"/>
              </a:spcAft>
              <a:defRPr sz="2800" b="1" kern="1200">
                <a:solidFill>
                  <a:srgbClr val="00DFCA"/>
                </a:solidFill>
                <a:latin typeface="Arial" charset="0"/>
                <a:ea typeface="+mn-ea"/>
                <a:cs typeface="+mn-cs"/>
              </a:defRPr>
            </a:lvl5pPr>
            <a:lvl6pPr marL="2286000" algn="l" defTabSz="914400" rtl="0" eaLnBrk="1" latinLnBrk="0" hangingPunct="1">
              <a:defRPr sz="2800" b="1" kern="1200">
                <a:solidFill>
                  <a:srgbClr val="00DFCA"/>
                </a:solidFill>
                <a:latin typeface="Arial" charset="0"/>
                <a:ea typeface="+mn-ea"/>
                <a:cs typeface="+mn-cs"/>
              </a:defRPr>
            </a:lvl6pPr>
            <a:lvl7pPr marL="2743200" algn="l" defTabSz="914400" rtl="0" eaLnBrk="1" latinLnBrk="0" hangingPunct="1">
              <a:defRPr sz="2800" b="1" kern="1200">
                <a:solidFill>
                  <a:srgbClr val="00DFCA"/>
                </a:solidFill>
                <a:latin typeface="Arial" charset="0"/>
                <a:ea typeface="+mn-ea"/>
                <a:cs typeface="+mn-cs"/>
              </a:defRPr>
            </a:lvl7pPr>
            <a:lvl8pPr marL="3200400" algn="l" defTabSz="914400" rtl="0" eaLnBrk="1" latinLnBrk="0" hangingPunct="1">
              <a:defRPr sz="2800" b="1" kern="1200">
                <a:solidFill>
                  <a:srgbClr val="00DFCA"/>
                </a:solidFill>
                <a:latin typeface="Arial" charset="0"/>
                <a:ea typeface="+mn-ea"/>
                <a:cs typeface="+mn-cs"/>
              </a:defRPr>
            </a:lvl8pPr>
            <a:lvl9pPr marL="3657600" algn="l" defTabSz="914400" rtl="0" eaLnBrk="1" latinLnBrk="0" hangingPunct="1">
              <a:defRPr sz="2800" b="1" kern="1200">
                <a:solidFill>
                  <a:srgbClr val="00DFCA"/>
                </a:solidFill>
                <a:latin typeface="Arial" charset="0"/>
                <a:ea typeface="+mn-ea"/>
                <a:cs typeface="+mn-cs"/>
              </a:defRPr>
            </a:lvl9pPr>
          </a:lstStyle>
          <a:p>
            <a:pPr>
              <a:defRPr/>
            </a:pPr>
            <a:endParaRPr lang="en-US">
              <a:solidFill>
                <a:schemeClr val="tx1"/>
              </a:solidFill>
              <a:ea typeface="ＭＳ Ｐゴシック" pitchFamily="34" charset="-128"/>
            </a:endParaRPr>
          </a:p>
        </p:txBody>
      </p:sp>
      <p:sp>
        <p:nvSpPr>
          <p:cNvPr id="6" name="Rectangle 5">
            <a:extLst>
              <a:ext uri="{FF2B5EF4-FFF2-40B4-BE49-F238E27FC236}">
                <a16:creationId xmlns:a16="http://schemas.microsoft.com/office/drawing/2014/main" id="{1A73A91E-CE84-6B44-B0A3-204000FFB9FC}"/>
              </a:ext>
            </a:extLst>
          </p:cNvPr>
          <p:cNvSpPr>
            <a:spLocks noChangeArrowheads="1"/>
          </p:cNvSpPr>
          <p:nvPr userDrawn="1"/>
        </p:nvSpPr>
        <p:spPr bwMode="auto">
          <a:xfrm>
            <a:off x="7467600" y="6532563"/>
            <a:ext cx="81756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effectLst>
                  <a:outerShdw blurRad="38100" dist="38100" dir="2700000" algn="tl">
                    <a:srgbClr val="000000"/>
                  </a:outerShdw>
                </a:effectLst>
              </a:rPr>
              <a:t>9.65.05a.</a:t>
            </a:r>
          </a:p>
        </p:txBody>
      </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655074"/>
      </p:ext>
    </p:extLst>
  </p:cSld>
  <p:clrMapOvr>
    <a:masterClrMapping/>
  </p:clrMapOvr>
  <p:transition spd="med">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91D7A89-653F-A84E-ADBD-09C28AEC35AE}"/>
              </a:ext>
            </a:extLst>
          </p:cNvPr>
          <p:cNvSpPr/>
          <p:nvPr userDrawn="1"/>
        </p:nvSpPr>
        <p:spPr bwMode="auto">
          <a:xfrm>
            <a:off x="7537450" y="6596063"/>
            <a:ext cx="739775" cy="247650"/>
          </a:xfrm>
          <a:prstGeom prst="rect">
            <a:avLst/>
          </a:prstGeom>
          <a:solidFill>
            <a:srgbClr val="990099"/>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800" b="1" kern="1200">
                <a:solidFill>
                  <a:srgbClr val="00DFCA"/>
                </a:solidFill>
                <a:latin typeface="Arial" charset="0"/>
                <a:ea typeface="+mn-ea"/>
                <a:cs typeface="+mn-cs"/>
              </a:defRPr>
            </a:lvl1pPr>
            <a:lvl2pPr marL="457200" algn="l" rtl="0" eaLnBrk="0" fontAlgn="base" hangingPunct="0">
              <a:spcBef>
                <a:spcPct val="0"/>
              </a:spcBef>
              <a:spcAft>
                <a:spcPct val="0"/>
              </a:spcAft>
              <a:defRPr sz="2800" b="1" kern="1200">
                <a:solidFill>
                  <a:srgbClr val="00DFCA"/>
                </a:solidFill>
                <a:latin typeface="Arial" charset="0"/>
                <a:ea typeface="+mn-ea"/>
                <a:cs typeface="+mn-cs"/>
              </a:defRPr>
            </a:lvl2pPr>
            <a:lvl3pPr marL="914400" algn="l" rtl="0" eaLnBrk="0" fontAlgn="base" hangingPunct="0">
              <a:spcBef>
                <a:spcPct val="0"/>
              </a:spcBef>
              <a:spcAft>
                <a:spcPct val="0"/>
              </a:spcAft>
              <a:defRPr sz="2800" b="1" kern="1200">
                <a:solidFill>
                  <a:srgbClr val="00DFCA"/>
                </a:solidFill>
                <a:latin typeface="Arial" charset="0"/>
                <a:ea typeface="+mn-ea"/>
                <a:cs typeface="+mn-cs"/>
              </a:defRPr>
            </a:lvl3pPr>
            <a:lvl4pPr marL="1371600" algn="l" rtl="0" eaLnBrk="0" fontAlgn="base" hangingPunct="0">
              <a:spcBef>
                <a:spcPct val="0"/>
              </a:spcBef>
              <a:spcAft>
                <a:spcPct val="0"/>
              </a:spcAft>
              <a:defRPr sz="2800" b="1" kern="1200">
                <a:solidFill>
                  <a:srgbClr val="00DFCA"/>
                </a:solidFill>
                <a:latin typeface="Arial" charset="0"/>
                <a:ea typeface="+mn-ea"/>
                <a:cs typeface="+mn-cs"/>
              </a:defRPr>
            </a:lvl4pPr>
            <a:lvl5pPr marL="1828800" algn="l" rtl="0" eaLnBrk="0" fontAlgn="base" hangingPunct="0">
              <a:spcBef>
                <a:spcPct val="0"/>
              </a:spcBef>
              <a:spcAft>
                <a:spcPct val="0"/>
              </a:spcAft>
              <a:defRPr sz="2800" b="1" kern="1200">
                <a:solidFill>
                  <a:srgbClr val="00DFCA"/>
                </a:solidFill>
                <a:latin typeface="Arial" charset="0"/>
                <a:ea typeface="+mn-ea"/>
                <a:cs typeface="+mn-cs"/>
              </a:defRPr>
            </a:lvl5pPr>
            <a:lvl6pPr marL="2286000" algn="l" defTabSz="914400" rtl="0" eaLnBrk="1" latinLnBrk="0" hangingPunct="1">
              <a:defRPr sz="2800" b="1" kern="1200">
                <a:solidFill>
                  <a:srgbClr val="00DFCA"/>
                </a:solidFill>
                <a:latin typeface="Arial" charset="0"/>
                <a:ea typeface="+mn-ea"/>
                <a:cs typeface="+mn-cs"/>
              </a:defRPr>
            </a:lvl6pPr>
            <a:lvl7pPr marL="2743200" algn="l" defTabSz="914400" rtl="0" eaLnBrk="1" latinLnBrk="0" hangingPunct="1">
              <a:defRPr sz="2800" b="1" kern="1200">
                <a:solidFill>
                  <a:srgbClr val="00DFCA"/>
                </a:solidFill>
                <a:latin typeface="Arial" charset="0"/>
                <a:ea typeface="+mn-ea"/>
                <a:cs typeface="+mn-cs"/>
              </a:defRPr>
            </a:lvl7pPr>
            <a:lvl8pPr marL="3200400" algn="l" defTabSz="914400" rtl="0" eaLnBrk="1" latinLnBrk="0" hangingPunct="1">
              <a:defRPr sz="2800" b="1" kern="1200">
                <a:solidFill>
                  <a:srgbClr val="00DFCA"/>
                </a:solidFill>
                <a:latin typeface="Arial" charset="0"/>
                <a:ea typeface="+mn-ea"/>
                <a:cs typeface="+mn-cs"/>
              </a:defRPr>
            </a:lvl8pPr>
            <a:lvl9pPr marL="3657600" algn="l" defTabSz="914400" rtl="0" eaLnBrk="1" latinLnBrk="0" hangingPunct="1">
              <a:defRPr sz="2800" b="1" kern="1200">
                <a:solidFill>
                  <a:srgbClr val="00DFCA"/>
                </a:solidFill>
                <a:latin typeface="Arial" charset="0"/>
                <a:ea typeface="+mn-ea"/>
                <a:cs typeface="+mn-cs"/>
              </a:defRPr>
            </a:lvl9pPr>
          </a:lstStyle>
          <a:p>
            <a:pPr>
              <a:defRPr/>
            </a:pPr>
            <a:endParaRPr lang="en-US">
              <a:solidFill>
                <a:schemeClr val="tx1"/>
              </a:solidFill>
              <a:ea typeface="ＭＳ Ｐゴシック" pitchFamily="34" charset="-128"/>
            </a:endParaRPr>
          </a:p>
        </p:txBody>
      </p:sp>
      <p:sp>
        <p:nvSpPr>
          <p:cNvPr id="8" name="Rectangle 7">
            <a:extLst>
              <a:ext uri="{FF2B5EF4-FFF2-40B4-BE49-F238E27FC236}">
                <a16:creationId xmlns:a16="http://schemas.microsoft.com/office/drawing/2014/main" id="{D22CE631-4170-6141-B8E2-D842D906A6FB}"/>
              </a:ext>
            </a:extLst>
          </p:cNvPr>
          <p:cNvSpPr>
            <a:spLocks noChangeArrowheads="1"/>
          </p:cNvSpPr>
          <p:nvPr userDrawn="1"/>
        </p:nvSpPr>
        <p:spPr bwMode="auto">
          <a:xfrm>
            <a:off x="7467600" y="6532563"/>
            <a:ext cx="81756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effectLst>
                  <a:outerShdw blurRad="38100" dist="38100" dir="2700000" algn="tl">
                    <a:srgbClr val="000000"/>
                  </a:outerShdw>
                </a:effectLst>
              </a:rPr>
              <a:t>9.65.05a.</a:t>
            </a:r>
          </a:p>
        </p:txBody>
      </p:sp>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6138741"/>
      </p:ext>
    </p:extLst>
  </p:cSld>
  <p:clrMapOvr>
    <a:masterClrMapping/>
  </p:clrMapOvr>
  <p:transition spd="med">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CCA7752-7E41-1E43-9A2E-7FC7283B961C}"/>
              </a:ext>
            </a:extLst>
          </p:cNvPr>
          <p:cNvSpPr/>
          <p:nvPr userDrawn="1"/>
        </p:nvSpPr>
        <p:spPr bwMode="auto">
          <a:xfrm>
            <a:off x="7537450" y="6596063"/>
            <a:ext cx="739775" cy="247650"/>
          </a:xfrm>
          <a:prstGeom prst="rect">
            <a:avLst/>
          </a:prstGeom>
          <a:solidFill>
            <a:srgbClr val="990099"/>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800" b="1" kern="1200">
                <a:solidFill>
                  <a:srgbClr val="00DFCA"/>
                </a:solidFill>
                <a:latin typeface="Arial" charset="0"/>
                <a:ea typeface="+mn-ea"/>
                <a:cs typeface="+mn-cs"/>
              </a:defRPr>
            </a:lvl1pPr>
            <a:lvl2pPr marL="457200" algn="l" rtl="0" eaLnBrk="0" fontAlgn="base" hangingPunct="0">
              <a:spcBef>
                <a:spcPct val="0"/>
              </a:spcBef>
              <a:spcAft>
                <a:spcPct val="0"/>
              </a:spcAft>
              <a:defRPr sz="2800" b="1" kern="1200">
                <a:solidFill>
                  <a:srgbClr val="00DFCA"/>
                </a:solidFill>
                <a:latin typeface="Arial" charset="0"/>
                <a:ea typeface="+mn-ea"/>
                <a:cs typeface="+mn-cs"/>
              </a:defRPr>
            </a:lvl2pPr>
            <a:lvl3pPr marL="914400" algn="l" rtl="0" eaLnBrk="0" fontAlgn="base" hangingPunct="0">
              <a:spcBef>
                <a:spcPct val="0"/>
              </a:spcBef>
              <a:spcAft>
                <a:spcPct val="0"/>
              </a:spcAft>
              <a:defRPr sz="2800" b="1" kern="1200">
                <a:solidFill>
                  <a:srgbClr val="00DFCA"/>
                </a:solidFill>
                <a:latin typeface="Arial" charset="0"/>
                <a:ea typeface="+mn-ea"/>
                <a:cs typeface="+mn-cs"/>
              </a:defRPr>
            </a:lvl3pPr>
            <a:lvl4pPr marL="1371600" algn="l" rtl="0" eaLnBrk="0" fontAlgn="base" hangingPunct="0">
              <a:spcBef>
                <a:spcPct val="0"/>
              </a:spcBef>
              <a:spcAft>
                <a:spcPct val="0"/>
              </a:spcAft>
              <a:defRPr sz="2800" b="1" kern="1200">
                <a:solidFill>
                  <a:srgbClr val="00DFCA"/>
                </a:solidFill>
                <a:latin typeface="Arial" charset="0"/>
                <a:ea typeface="+mn-ea"/>
                <a:cs typeface="+mn-cs"/>
              </a:defRPr>
            </a:lvl4pPr>
            <a:lvl5pPr marL="1828800" algn="l" rtl="0" eaLnBrk="0" fontAlgn="base" hangingPunct="0">
              <a:spcBef>
                <a:spcPct val="0"/>
              </a:spcBef>
              <a:spcAft>
                <a:spcPct val="0"/>
              </a:spcAft>
              <a:defRPr sz="2800" b="1" kern="1200">
                <a:solidFill>
                  <a:srgbClr val="00DFCA"/>
                </a:solidFill>
                <a:latin typeface="Arial" charset="0"/>
                <a:ea typeface="+mn-ea"/>
                <a:cs typeface="+mn-cs"/>
              </a:defRPr>
            </a:lvl5pPr>
            <a:lvl6pPr marL="2286000" algn="l" defTabSz="914400" rtl="0" eaLnBrk="1" latinLnBrk="0" hangingPunct="1">
              <a:defRPr sz="2800" b="1" kern="1200">
                <a:solidFill>
                  <a:srgbClr val="00DFCA"/>
                </a:solidFill>
                <a:latin typeface="Arial" charset="0"/>
                <a:ea typeface="+mn-ea"/>
                <a:cs typeface="+mn-cs"/>
              </a:defRPr>
            </a:lvl6pPr>
            <a:lvl7pPr marL="2743200" algn="l" defTabSz="914400" rtl="0" eaLnBrk="1" latinLnBrk="0" hangingPunct="1">
              <a:defRPr sz="2800" b="1" kern="1200">
                <a:solidFill>
                  <a:srgbClr val="00DFCA"/>
                </a:solidFill>
                <a:latin typeface="Arial" charset="0"/>
                <a:ea typeface="+mn-ea"/>
                <a:cs typeface="+mn-cs"/>
              </a:defRPr>
            </a:lvl7pPr>
            <a:lvl8pPr marL="3200400" algn="l" defTabSz="914400" rtl="0" eaLnBrk="1" latinLnBrk="0" hangingPunct="1">
              <a:defRPr sz="2800" b="1" kern="1200">
                <a:solidFill>
                  <a:srgbClr val="00DFCA"/>
                </a:solidFill>
                <a:latin typeface="Arial" charset="0"/>
                <a:ea typeface="+mn-ea"/>
                <a:cs typeface="+mn-cs"/>
              </a:defRPr>
            </a:lvl8pPr>
            <a:lvl9pPr marL="3657600" algn="l" defTabSz="914400" rtl="0" eaLnBrk="1" latinLnBrk="0" hangingPunct="1">
              <a:defRPr sz="2800" b="1" kern="1200">
                <a:solidFill>
                  <a:srgbClr val="00DFCA"/>
                </a:solidFill>
                <a:latin typeface="Arial" charset="0"/>
                <a:ea typeface="+mn-ea"/>
                <a:cs typeface="+mn-cs"/>
              </a:defRPr>
            </a:lvl9pPr>
          </a:lstStyle>
          <a:p>
            <a:pPr>
              <a:defRPr/>
            </a:pPr>
            <a:endParaRPr lang="en-US">
              <a:solidFill>
                <a:schemeClr val="tx1"/>
              </a:solidFill>
              <a:ea typeface="ＭＳ Ｐゴシック" pitchFamily="34" charset="-128"/>
            </a:endParaRPr>
          </a:p>
        </p:txBody>
      </p:sp>
      <p:sp>
        <p:nvSpPr>
          <p:cNvPr id="4" name="Rectangle 3">
            <a:extLst>
              <a:ext uri="{FF2B5EF4-FFF2-40B4-BE49-F238E27FC236}">
                <a16:creationId xmlns:a16="http://schemas.microsoft.com/office/drawing/2014/main" id="{7582EF9F-A7D5-4847-8E82-D67D373304DE}"/>
              </a:ext>
            </a:extLst>
          </p:cNvPr>
          <p:cNvSpPr>
            <a:spLocks noChangeArrowheads="1"/>
          </p:cNvSpPr>
          <p:nvPr userDrawn="1"/>
        </p:nvSpPr>
        <p:spPr bwMode="auto">
          <a:xfrm>
            <a:off x="7467600" y="6532563"/>
            <a:ext cx="81756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effectLst>
                  <a:outerShdw blurRad="38100" dist="38100" dir="2700000" algn="tl">
                    <a:srgbClr val="000000"/>
                  </a:outerShdw>
                </a:effectLst>
              </a:rPr>
              <a:t>9.65.05a.</a:t>
            </a:r>
          </a:p>
        </p:txBody>
      </p:sp>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839011242"/>
      </p:ext>
    </p:extLst>
  </p:cSld>
  <p:clrMapOvr>
    <a:masterClrMapping/>
  </p:clrMapOvr>
  <p:transition spd="med">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0EA19962-556E-3341-A0E4-7E11138B0EF5}"/>
              </a:ext>
            </a:extLst>
          </p:cNvPr>
          <p:cNvSpPr/>
          <p:nvPr userDrawn="1"/>
        </p:nvSpPr>
        <p:spPr bwMode="auto">
          <a:xfrm>
            <a:off x="7537450" y="6596063"/>
            <a:ext cx="739775" cy="247650"/>
          </a:xfrm>
          <a:prstGeom prst="rect">
            <a:avLst/>
          </a:prstGeom>
          <a:solidFill>
            <a:srgbClr val="990099"/>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800" b="1" kern="1200">
                <a:solidFill>
                  <a:srgbClr val="00DFCA"/>
                </a:solidFill>
                <a:latin typeface="Arial" charset="0"/>
                <a:ea typeface="+mn-ea"/>
                <a:cs typeface="+mn-cs"/>
              </a:defRPr>
            </a:lvl1pPr>
            <a:lvl2pPr marL="457200" algn="l" rtl="0" eaLnBrk="0" fontAlgn="base" hangingPunct="0">
              <a:spcBef>
                <a:spcPct val="0"/>
              </a:spcBef>
              <a:spcAft>
                <a:spcPct val="0"/>
              </a:spcAft>
              <a:defRPr sz="2800" b="1" kern="1200">
                <a:solidFill>
                  <a:srgbClr val="00DFCA"/>
                </a:solidFill>
                <a:latin typeface="Arial" charset="0"/>
                <a:ea typeface="+mn-ea"/>
                <a:cs typeface="+mn-cs"/>
              </a:defRPr>
            </a:lvl2pPr>
            <a:lvl3pPr marL="914400" algn="l" rtl="0" eaLnBrk="0" fontAlgn="base" hangingPunct="0">
              <a:spcBef>
                <a:spcPct val="0"/>
              </a:spcBef>
              <a:spcAft>
                <a:spcPct val="0"/>
              </a:spcAft>
              <a:defRPr sz="2800" b="1" kern="1200">
                <a:solidFill>
                  <a:srgbClr val="00DFCA"/>
                </a:solidFill>
                <a:latin typeface="Arial" charset="0"/>
                <a:ea typeface="+mn-ea"/>
                <a:cs typeface="+mn-cs"/>
              </a:defRPr>
            </a:lvl3pPr>
            <a:lvl4pPr marL="1371600" algn="l" rtl="0" eaLnBrk="0" fontAlgn="base" hangingPunct="0">
              <a:spcBef>
                <a:spcPct val="0"/>
              </a:spcBef>
              <a:spcAft>
                <a:spcPct val="0"/>
              </a:spcAft>
              <a:defRPr sz="2800" b="1" kern="1200">
                <a:solidFill>
                  <a:srgbClr val="00DFCA"/>
                </a:solidFill>
                <a:latin typeface="Arial" charset="0"/>
                <a:ea typeface="+mn-ea"/>
                <a:cs typeface="+mn-cs"/>
              </a:defRPr>
            </a:lvl4pPr>
            <a:lvl5pPr marL="1828800" algn="l" rtl="0" eaLnBrk="0" fontAlgn="base" hangingPunct="0">
              <a:spcBef>
                <a:spcPct val="0"/>
              </a:spcBef>
              <a:spcAft>
                <a:spcPct val="0"/>
              </a:spcAft>
              <a:defRPr sz="2800" b="1" kern="1200">
                <a:solidFill>
                  <a:srgbClr val="00DFCA"/>
                </a:solidFill>
                <a:latin typeface="Arial" charset="0"/>
                <a:ea typeface="+mn-ea"/>
                <a:cs typeface="+mn-cs"/>
              </a:defRPr>
            </a:lvl5pPr>
            <a:lvl6pPr marL="2286000" algn="l" defTabSz="914400" rtl="0" eaLnBrk="1" latinLnBrk="0" hangingPunct="1">
              <a:defRPr sz="2800" b="1" kern="1200">
                <a:solidFill>
                  <a:srgbClr val="00DFCA"/>
                </a:solidFill>
                <a:latin typeface="Arial" charset="0"/>
                <a:ea typeface="+mn-ea"/>
                <a:cs typeface="+mn-cs"/>
              </a:defRPr>
            </a:lvl6pPr>
            <a:lvl7pPr marL="2743200" algn="l" defTabSz="914400" rtl="0" eaLnBrk="1" latinLnBrk="0" hangingPunct="1">
              <a:defRPr sz="2800" b="1" kern="1200">
                <a:solidFill>
                  <a:srgbClr val="00DFCA"/>
                </a:solidFill>
                <a:latin typeface="Arial" charset="0"/>
                <a:ea typeface="+mn-ea"/>
                <a:cs typeface="+mn-cs"/>
              </a:defRPr>
            </a:lvl7pPr>
            <a:lvl8pPr marL="3200400" algn="l" defTabSz="914400" rtl="0" eaLnBrk="1" latinLnBrk="0" hangingPunct="1">
              <a:defRPr sz="2800" b="1" kern="1200">
                <a:solidFill>
                  <a:srgbClr val="00DFCA"/>
                </a:solidFill>
                <a:latin typeface="Arial" charset="0"/>
                <a:ea typeface="+mn-ea"/>
                <a:cs typeface="+mn-cs"/>
              </a:defRPr>
            </a:lvl8pPr>
            <a:lvl9pPr marL="3657600" algn="l" defTabSz="914400" rtl="0" eaLnBrk="1" latinLnBrk="0" hangingPunct="1">
              <a:defRPr sz="2800" b="1" kern="1200">
                <a:solidFill>
                  <a:srgbClr val="00DFCA"/>
                </a:solidFill>
                <a:latin typeface="Arial" charset="0"/>
                <a:ea typeface="+mn-ea"/>
                <a:cs typeface="+mn-cs"/>
              </a:defRPr>
            </a:lvl9pPr>
          </a:lstStyle>
          <a:p>
            <a:pPr>
              <a:defRPr/>
            </a:pPr>
            <a:endParaRPr lang="en-US">
              <a:solidFill>
                <a:schemeClr val="tx1"/>
              </a:solidFill>
              <a:ea typeface="ＭＳ Ｐゴシック" pitchFamily="34" charset="-128"/>
            </a:endParaRPr>
          </a:p>
        </p:txBody>
      </p:sp>
      <p:sp>
        <p:nvSpPr>
          <p:cNvPr id="3" name="Rectangle 2">
            <a:extLst>
              <a:ext uri="{FF2B5EF4-FFF2-40B4-BE49-F238E27FC236}">
                <a16:creationId xmlns:a16="http://schemas.microsoft.com/office/drawing/2014/main" id="{00B03C1E-10BE-C147-B69A-1C91ADF1B6D2}"/>
              </a:ext>
            </a:extLst>
          </p:cNvPr>
          <p:cNvSpPr>
            <a:spLocks noChangeArrowheads="1"/>
          </p:cNvSpPr>
          <p:nvPr userDrawn="1"/>
        </p:nvSpPr>
        <p:spPr bwMode="auto">
          <a:xfrm>
            <a:off x="7467600" y="6532563"/>
            <a:ext cx="81756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effectLst>
                  <a:outerShdw blurRad="38100" dist="38100" dir="2700000" algn="tl">
                    <a:srgbClr val="000000"/>
                  </a:outerShdw>
                </a:effectLst>
              </a:rPr>
              <a:t>9.65.05a.</a:t>
            </a:r>
          </a:p>
        </p:txBody>
      </p:sp>
    </p:spTree>
    <p:extLst>
      <p:ext uri="{BB962C8B-B14F-4D97-AF65-F5344CB8AC3E}">
        <p14:creationId xmlns:p14="http://schemas.microsoft.com/office/powerpoint/2010/main" val="3170685845"/>
      </p:ext>
    </p:extLst>
  </p:cSld>
  <p:clrMapOvr>
    <a:masterClrMapping/>
  </p:clrMapOvr>
  <p:transition spd="med">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6623618"/>
      </p:ext>
    </p:extLst>
  </p:cSld>
  <p:clrMapOvr>
    <a:masterClrMapping/>
  </p:clrMapOvr>
  <p:transition spd="med">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07372419"/>
      </p:ext>
    </p:extLst>
  </p:cSld>
  <p:clrMapOvr>
    <a:masterClrMapping/>
  </p:clrMapOvr>
  <p:transition spd="med">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rgbClr val="8C3D91"/>
            </a:gs>
            <a:gs pos="6000">
              <a:srgbClr val="7005D4"/>
            </a:gs>
            <a:gs pos="14999">
              <a:srgbClr val="181CC7"/>
            </a:gs>
            <a:gs pos="30000">
              <a:srgbClr val="0A128C"/>
            </a:gs>
            <a:gs pos="50000">
              <a:srgbClr val="000000"/>
            </a:gs>
            <a:gs pos="70000">
              <a:srgbClr val="0A128C"/>
            </a:gs>
            <a:gs pos="85001">
              <a:srgbClr val="181CC7"/>
            </a:gs>
            <a:gs pos="94000">
              <a:srgbClr val="7005D4"/>
            </a:gs>
            <a:gs pos="100000">
              <a:srgbClr val="8C3D91"/>
            </a:gs>
          </a:gsLst>
          <a:lin ang="5400000" scaled="1"/>
        </a:gradFill>
        <a:effectLst/>
      </p:bgPr>
    </p:bg>
    <p:spTree>
      <p:nvGrpSpPr>
        <p:cNvPr id="1" name=""/>
        <p:cNvGrpSpPr/>
        <p:nvPr/>
      </p:nvGrpSpPr>
      <p:grpSpPr>
        <a:xfrm>
          <a:off x="0" y="0"/>
          <a:ext cx="0" cy="0"/>
          <a:chOff x="0" y="0"/>
          <a:chExt cx="0" cy="0"/>
        </a:xfrm>
      </p:grpSpPr>
      <p:sp>
        <p:nvSpPr>
          <p:cNvPr id="2068" name="Text Box 20">
            <a:extLst>
              <a:ext uri="{FF2B5EF4-FFF2-40B4-BE49-F238E27FC236}">
                <a16:creationId xmlns:a16="http://schemas.microsoft.com/office/drawing/2014/main" id="{5B1DC477-63D5-8340-BFAC-867E46C9AC35}"/>
              </a:ext>
            </a:extLst>
          </p:cNvPr>
          <p:cNvSpPr txBox="1">
            <a:spLocks noChangeArrowheads="1"/>
          </p:cNvSpPr>
          <p:nvPr userDrawn="1"/>
        </p:nvSpPr>
        <p:spPr bwMode="auto">
          <a:xfrm>
            <a:off x="450850" y="6537325"/>
            <a:ext cx="973138"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2077" name="Rectangle 29">
            <a:extLst>
              <a:ext uri="{FF2B5EF4-FFF2-40B4-BE49-F238E27FC236}">
                <a16:creationId xmlns:a16="http://schemas.microsoft.com/office/drawing/2014/main" id="{FB29E8B3-05DF-2544-87C7-D2BBBCF77AE2}"/>
              </a:ext>
            </a:extLst>
          </p:cNvPr>
          <p:cNvSpPr>
            <a:spLocks noChangeArrowheads="1"/>
          </p:cNvSpPr>
          <p:nvPr userDrawn="1"/>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4" name="Rectangle 3">
            <a:extLst>
              <a:ext uri="{FF2B5EF4-FFF2-40B4-BE49-F238E27FC236}">
                <a16:creationId xmlns:a16="http://schemas.microsoft.com/office/drawing/2014/main" id="{042359BF-7078-964B-BC5A-8A1BB2079F28}"/>
              </a:ext>
            </a:extLst>
          </p:cNvPr>
          <p:cNvSpPr/>
          <p:nvPr userDrawn="1"/>
        </p:nvSpPr>
        <p:spPr bwMode="auto">
          <a:xfrm>
            <a:off x="7537450" y="6596063"/>
            <a:ext cx="739775" cy="247650"/>
          </a:xfrm>
          <a:prstGeom prst="rect">
            <a:avLst/>
          </a:prstGeom>
          <a:solidFill>
            <a:srgbClr val="990099"/>
          </a:solidFill>
          <a:ln w="9525" cap="flat" cmpd="sng" algn="ctr">
            <a:noFill/>
            <a:prstDash val="solid"/>
            <a:round/>
            <a:headEnd type="none" w="med" len="med"/>
            <a:tailEnd type="none" w="med" len="med"/>
          </a:ln>
          <a:effectLst/>
        </p:spPr>
        <p:txBody>
          <a:bodyPr/>
          <a:lstStyle>
            <a:defPPr>
              <a:defRPr lang="en-US"/>
            </a:defPPr>
            <a:lvl1pPr algn="l" rtl="0" eaLnBrk="0" fontAlgn="base" hangingPunct="0">
              <a:spcBef>
                <a:spcPct val="0"/>
              </a:spcBef>
              <a:spcAft>
                <a:spcPct val="0"/>
              </a:spcAft>
              <a:defRPr sz="2800" b="1" kern="1200">
                <a:solidFill>
                  <a:srgbClr val="00DFCA"/>
                </a:solidFill>
                <a:latin typeface="Arial" charset="0"/>
                <a:ea typeface="+mn-ea"/>
                <a:cs typeface="+mn-cs"/>
              </a:defRPr>
            </a:lvl1pPr>
            <a:lvl2pPr marL="457200" algn="l" rtl="0" eaLnBrk="0" fontAlgn="base" hangingPunct="0">
              <a:spcBef>
                <a:spcPct val="0"/>
              </a:spcBef>
              <a:spcAft>
                <a:spcPct val="0"/>
              </a:spcAft>
              <a:defRPr sz="2800" b="1" kern="1200">
                <a:solidFill>
                  <a:srgbClr val="00DFCA"/>
                </a:solidFill>
                <a:latin typeface="Arial" charset="0"/>
                <a:ea typeface="+mn-ea"/>
                <a:cs typeface="+mn-cs"/>
              </a:defRPr>
            </a:lvl2pPr>
            <a:lvl3pPr marL="914400" algn="l" rtl="0" eaLnBrk="0" fontAlgn="base" hangingPunct="0">
              <a:spcBef>
                <a:spcPct val="0"/>
              </a:spcBef>
              <a:spcAft>
                <a:spcPct val="0"/>
              </a:spcAft>
              <a:defRPr sz="2800" b="1" kern="1200">
                <a:solidFill>
                  <a:srgbClr val="00DFCA"/>
                </a:solidFill>
                <a:latin typeface="Arial" charset="0"/>
                <a:ea typeface="+mn-ea"/>
                <a:cs typeface="+mn-cs"/>
              </a:defRPr>
            </a:lvl3pPr>
            <a:lvl4pPr marL="1371600" algn="l" rtl="0" eaLnBrk="0" fontAlgn="base" hangingPunct="0">
              <a:spcBef>
                <a:spcPct val="0"/>
              </a:spcBef>
              <a:spcAft>
                <a:spcPct val="0"/>
              </a:spcAft>
              <a:defRPr sz="2800" b="1" kern="1200">
                <a:solidFill>
                  <a:srgbClr val="00DFCA"/>
                </a:solidFill>
                <a:latin typeface="Arial" charset="0"/>
                <a:ea typeface="+mn-ea"/>
                <a:cs typeface="+mn-cs"/>
              </a:defRPr>
            </a:lvl4pPr>
            <a:lvl5pPr marL="1828800" algn="l" rtl="0" eaLnBrk="0" fontAlgn="base" hangingPunct="0">
              <a:spcBef>
                <a:spcPct val="0"/>
              </a:spcBef>
              <a:spcAft>
                <a:spcPct val="0"/>
              </a:spcAft>
              <a:defRPr sz="2800" b="1" kern="1200">
                <a:solidFill>
                  <a:srgbClr val="00DFCA"/>
                </a:solidFill>
                <a:latin typeface="Arial" charset="0"/>
                <a:ea typeface="+mn-ea"/>
                <a:cs typeface="+mn-cs"/>
              </a:defRPr>
            </a:lvl5pPr>
            <a:lvl6pPr marL="2286000" algn="l" defTabSz="914400" rtl="0" eaLnBrk="1" latinLnBrk="0" hangingPunct="1">
              <a:defRPr sz="2800" b="1" kern="1200">
                <a:solidFill>
                  <a:srgbClr val="00DFCA"/>
                </a:solidFill>
                <a:latin typeface="Arial" charset="0"/>
                <a:ea typeface="+mn-ea"/>
                <a:cs typeface="+mn-cs"/>
              </a:defRPr>
            </a:lvl6pPr>
            <a:lvl7pPr marL="2743200" algn="l" defTabSz="914400" rtl="0" eaLnBrk="1" latinLnBrk="0" hangingPunct="1">
              <a:defRPr sz="2800" b="1" kern="1200">
                <a:solidFill>
                  <a:srgbClr val="00DFCA"/>
                </a:solidFill>
                <a:latin typeface="Arial" charset="0"/>
                <a:ea typeface="+mn-ea"/>
                <a:cs typeface="+mn-cs"/>
              </a:defRPr>
            </a:lvl7pPr>
            <a:lvl8pPr marL="3200400" algn="l" defTabSz="914400" rtl="0" eaLnBrk="1" latinLnBrk="0" hangingPunct="1">
              <a:defRPr sz="2800" b="1" kern="1200">
                <a:solidFill>
                  <a:srgbClr val="00DFCA"/>
                </a:solidFill>
                <a:latin typeface="Arial" charset="0"/>
                <a:ea typeface="+mn-ea"/>
                <a:cs typeface="+mn-cs"/>
              </a:defRPr>
            </a:lvl8pPr>
            <a:lvl9pPr marL="3657600" algn="l" defTabSz="914400" rtl="0" eaLnBrk="1" latinLnBrk="0" hangingPunct="1">
              <a:defRPr sz="2800" b="1" kern="1200">
                <a:solidFill>
                  <a:srgbClr val="00DFCA"/>
                </a:solidFill>
                <a:latin typeface="Arial" charset="0"/>
                <a:ea typeface="+mn-ea"/>
                <a:cs typeface="+mn-cs"/>
              </a:defRPr>
            </a:lvl9pPr>
          </a:lstStyle>
          <a:p>
            <a:pPr>
              <a:defRPr/>
            </a:pPr>
            <a:endParaRPr lang="en-US">
              <a:solidFill>
                <a:schemeClr val="tx1"/>
              </a:solidFill>
              <a:ea typeface="ＭＳ Ｐゴシック" pitchFamily="34" charset="-128"/>
            </a:endParaRPr>
          </a:p>
        </p:txBody>
      </p:sp>
      <p:sp>
        <p:nvSpPr>
          <p:cNvPr id="5" name="Rectangle 4">
            <a:extLst>
              <a:ext uri="{FF2B5EF4-FFF2-40B4-BE49-F238E27FC236}">
                <a16:creationId xmlns:a16="http://schemas.microsoft.com/office/drawing/2014/main" id="{5970CC91-CFD0-184F-BE33-A3C6ED492A1B}"/>
              </a:ext>
            </a:extLst>
          </p:cNvPr>
          <p:cNvSpPr>
            <a:spLocks noChangeArrowheads="1"/>
          </p:cNvSpPr>
          <p:nvPr userDrawn="1"/>
        </p:nvSpPr>
        <p:spPr bwMode="auto">
          <a:xfrm>
            <a:off x="7467600" y="6532563"/>
            <a:ext cx="81756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effectLst>
                  <a:outerShdw blurRad="38100" dist="38100" dir="2700000" algn="tl">
                    <a:srgbClr val="000000"/>
                  </a:outerShdw>
                </a:effectLst>
              </a:rPr>
              <a:t>9.65.05a.</a:t>
            </a:r>
          </a:p>
        </p:txBody>
      </p:sp>
    </p:spTree>
  </p:cSld>
  <p:clrMap bg1="dk2" tx1="lt1" bg2="dk1" tx2="lt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 id="2147483776" r:id="rId5"/>
    <p:sldLayoutId id="2147483777" r:id="rId6"/>
    <p:sldLayoutId id="2147483778" r:id="rId7"/>
    <p:sldLayoutId id="2147483779" r:id="rId8"/>
    <p:sldLayoutId id="2147483780" r:id="rId9"/>
    <p:sldLayoutId id="2147483781" r:id="rId10"/>
    <p:sldLayoutId id="2147483782" r:id="rId11"/>
  </p:sldLayoutIdLst>
  <p:transition spd="med">
    <p:dissolv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Times New Roman" pitchFamily="18" charset="0"/>
          <a:ea typeface="ＭＳ Ｐゴシック" charset="0"/>
        </a:defRPr>
      </a:lvl2pPr>
      <a:lvl3pPr algn="ctr" rtl="0" eaLnBrk="0" fontAlgn="base" hangingPunct="0">
        <a:spcBef>
          <a:spcPct val="0"/>
        </a:spcBef>
        <a:spcAft>
          <a:spcPct val="0"/>
        </a:spcAft>
        <a:defRPr sz="4400">
          <a:solidFill>
            <a:schemeClr val="tx2"/>
          </a:solidFill>
          <a:latin typeface="Times New Roman" pitchFamily="18" charset="0"/>
          <a:ea typeface="ＭＳ Ｐゴシック" charset="0"/>
        </a:defRPr>
      </a:lvl3pPr>
      <a:lvl4pPr algn="ctr" rtl="0" eaLnBrk="0" fontAlgn="base" hangingPunct="0">
        <a:spcBef>
          <a:spcPct val="0"/>
        </a:spcBef>
        <a:spcAft>
          <a:spcPct val="0"/>
        </a:spcAft>
        <a:defRPr sz="4400">
          <a:solidFill>
            <a:schemeClr val="tx2"/>
          </a:solidFill>
          <a:latin typeface="Times New Roman" pitchFamily="18" charset="0"/>
          <a:ea typeface="ＭＳ Ｐゴシック" charset="0"/>
        </a:defRPr>
      </a:lvl4pPr>
      <a:lvl5pPr algn="ctr" rtl="0" eaLnBrk="0" fontAlgn="base" hangingPunct="0">
        <a:spcBef>
          <a:spcPct val="0"/>
        </a:spcBef>
        <a:spcAft>
          <a:spcPct val="0"/>
        </a:spcAft>
        <a:defRPr sz="4400">
          <a:solidFill>
            <a:schemeClr val="tx2"/>
          </a:solidFill>
          <a:latin typeface="Times New Roman" pitchFamily="18" charset="0"/>
          <a:ea typeface="ＭＳ Ｐゴシック"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0"/>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0"/>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0"/>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02114" name="Rectangle 2"/>
          <p:cNvSpPr>
            <a:spLocks noGrp="1" noChangeArrowheads="1"/>
          </p:cNvSpPr>
          <p:nvPr>
            <p:ph type="title"/>
          </p:nvPr>
        </p:nvSpPr>
        <p:spPr bwMode="auto">
          <a:xfrm>
            <a:off x="38100" y="609600"/>
            <a:ext cx="9070975"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2115" name="Rectangle 3"/>
          <p:cNvSpPr>
            <a:spLocks noGrp="1" noChangeArrowheads="1"/>
          </p:cNvSpPr>
          <p:nvPr>
            <p:ph type="body" idx="1"/>
          </p:nvPr>
        </p:nvSpPr>
        <p:spPr bwMode="auto">
          <a:xfrm>
            <a:off x="38100" y="1981200"/>
            <a:ext cx="9070975"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2598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charset="0"/>
                <a:ea typeface="+mn-ea"/>
                <a:cs typeface="+mn-cs"/>
              </a:defRPr>
            </a:lvl1pPr>
          </a:lstStyle>
          <a:p>
            <a:pPr>
              <a:defRPr/>
            </a:pPr>
            <a:endParaRPr lang="en-US"/>
          </a:p>
        </p:txBody>
      </p:sp>
      <p:sp>
        <p:nvSpPr>
          <p:cNvPr id="42598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charset="0"/>
                <a:ea typeface="+mn-ea"/>
                <a:cs typeface="+mn-cs"/>
              </a:defRPr>
            </a:lvl1pPr>
          </a:lstStyle>
          <a:p>
            <a:pPr>
              <a:defRPr/>
            </a:pPr>
            <a:endParaRPr lang="en-US"/>
          </a:p>
        </p:txBody>
      </p:sp>
      <p:sp>
        <p:nvSpPr>
          <p:cNvPr id="42599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charset="0"/>
              </a:defRPr>
            </a:lvl1pPr>
          </a:lstStyle>
          <a:p>
            <a:pPr>
              <a:defRPr/>
            </a:pPr>
            <a:fld id="{4BDAEAEC-9514-8348-98E3-9F58B798E1A6}" type="slidenum">
              <a:rPr lang="en-US"/>
              <a:pPr>
                <a:defRPr/>
              </a:pPr>
              <a:t>‹#›</a:t>
            </a:fld>
            <a:endParaRPr lang="en-US"/>
          </a:p>
        </p:txBody>
      </p:sp>
    </p:spTree>
    <p:extLst>
      <p:ext uri="{BB962C8B-B14F-4D97-AF65-F5344CB8AC3E}">
        <p14:creationId xmlns:p14="http://schemas.microsoft.com/office/powerpoint/2010/main" val="3840967624"/>
      </p:ext>
    </p:extLst>
  </p:cSld>
  <p:clrMap bg1="lt1" tx1="dk1" bg2="lt2" tx2="dk2" accent1="accent1" accent2="accent2" accent3="accent3" accent4="accent4" accent5="accent5" accent6="accent6" hlink="hlink" folHlink="folHlink"/>
  <p:sldLayoutIdLst>
    <p:sldLayoutId id="2147483796" r:id="rId1"/>
    <p:sldLayoutId id="2147483797" r:id="rId2"/>
    <p:sldLayoutId id="2147483798" r:id="rId3"/>
    <p:sldLayoutId id="2147483799" r:id="rId4"/>
    <p:sldLayoutId id="2147483800" r:id="rId5"/>
    <p:sldLayoutId id="2147483801" r:id="rId6"/>
    <p:sldLayoutId id="2147483802" r:id="rId7"/>
    <p:sldLayoutId id="2147483803" r:id="rId8"/>
    <p:sldLayoutId id="2147483804" r:id="rId9"/>
    <p:sldLayoutId id="2147483805" r:id="rId10"/>
    <p:sldLayoutId id="2147483806" r:id="rId11"/>
  </p:sldLayoutIdLst>
  <p:transition spd="med">
    <p:randomBar dir="vert"/>
  </p:transition>
  <p:txStyles>
    <p:titleStyle>
      <a:lvl1pPr algn="ctr" rtl="0" eaLnBrk="0" fontAlgn="base" hangingPunct="0">
        <a:spcBef>
          <a:spcPct val="0"/>
        </a:spcBef>
        <a:spcAft>
          <a:spcPct val="0"/>
        </a:spcAft>
        <a:defRPr sz="4400">
          <a:solidFill>
            <a:srgbClr val="FFFFFF"/>
          </a:solidFill>
          <a:latin typeface="Arial"/>
          <a:ea typeface="ＭＳ Ｐゴシック" pitchFamily="-111"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rgbClr val="FFFFFF"/>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pitchFamily="-111"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pitchFamily="-111"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pitchFamily="-111"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12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34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charset="0"/>
                <a:ea typeface="ＭＳ Ｐゴシック" pitchFamily="34" charset="-128"/>
                <a:cs typeface="+mn-cs"/>
              </a:defRPr>
            </a:lvl1pPr>
          </a:lstStyle>
          <a:p>
            <a:pPr>
              <a:defRPr/>
            </a:pPr>
            <a:endParaRPr lang="en-US"/>
          </a:p>
        </p:txBody>
      </p:sp>
      <p:sp>
        <p:nvSpPr>
          <p:cNvPr id="1034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charset="0"/>
                <a:ea typeface="ＭＳ Ｐゴシック" pitchFamily="34" charset="-128"/>
                <a:cs typeface="+mn-cs"/>
              </a:defRPr>
            </a:lvl1pPr>
          </a:lstStyle>
          <a:p>
            <a:pPr>
              <a:defRPr/>
            </a:pPr>
            <a:endParaRPr lang="en-US"/>
          </a:p>
        </p:txBody>
      </p:sp>
      <p:sp>
        <p:nvSpPr>
          <p:cNvPr id="1034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cs typeface="MS PGothic" charset="0"/>
              </a:defRPr>
            </a:lvl1pPr>
          </a:lstStyle>
          <a:p>
            <a:pPr>
              <a:defRPr/>
            </a:pPr>
            <a:fld id="{1382EB58-E45B-5341-84AE-3D7DF96613EF}" type="slidenum">
              <a:rPr lang="en-US"/>
              <a:pPr>
                <a:defRPr/>
              </a:pPr>
              <a:t>‹#›</a:t>
            </a:fld>
            <a:endParaRPr lang="en-US"/>
          </a:p>
        </p:txBody>
      </p:sp>
    </p:spTree>
    <p:extLst>
      <p:ext uri="{BB962C8B-B14F-4D97-AF65-F5344CB8AC3E}">
        <p14:creationId xmlns:p14="http://schemas.microsoft.com/office/powerpoint/2010/main" val="152459180"/>
      </p:ext>
    </p:extLst>
  </p:cSld>
  <p:clrMap bg1="lt1" tx1="dk1" bg2="lt2" tx2="dk2" accent1="accent1" accent2="accent2" accent3="accent3" accent4="accent4" accent5="accent5" accent6="accent6" hlink="hlink" folHlink="folHlink"/>
  <p:sldLayoutIdLst>
    <p:sldLayoutId id="2147483808" r:id="rId1"/>
    <p:sldLayoutId id="2147483809" r:id="rId2"/>
    <p:sldLayoutId id="2147483810" r:id="rId3"/>
    <p:sldLayoutId id="2147483811" r:id="rId4"/>
    <p:sldLayoutId id="2147483812" r:id="rId5"/>
    <p:sldLayoutId id="2147483813" r:id="rId6"/>
    <p:sldLayoutId id="2147483814" r:id="rId7"/>
    <p:sldLayoutId id="2147483815" r:id="rId8"/>
    <p:sldLayoutId id="2147483816" r:id="rId9"/>
    <p:sldLayoutId id="2147483817" r:id="rId10"/>
    <p:sldLayoutId id="21474838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charset="0"/>
          <a:ea typeface="ＭＳ Ｐゴシック" pitchFamily="34" charset="-128"/>
        </a:defRPr>
      </a:lvl6pPr>
      <a:lvl7pPr marL="914400" algn="ctr" rtl="0" fontAlgn="base">
        <a:spcBef>
          <a:spcPct val="0"/>
        </a:spcBef>
        <a:spcAft>
          <a:spcPct val="0"/>
        </a:spcAft>
        <a:defRPr sz="4400">
          <a:solidFill>
            <a:schemeClr val="tx2"/>
          </a:solidFill>
          <a:latin typeface="Arial" charset="0"/>
          <a:ea typeface="ＭＳ Ｐゴシック" pitchFamily="34" charset="-128"/>
        </a:defRPr>
      </a:lvl7pPr>
      <a:lvl8pPr marL="1371600" algn="ctr" rtl="0" fontAlgn="base">
        <a:spcBef>
          <a:spcPct val="0"/>
        </a:spcBef>
        <a:spcAft>
          <a:spcPct val="0"/>
        </a:spcAft>
        <a:defRPr sz="4400">
          <a:solidFill>
            <a:schemeClr val="tx2"/>
          </a:solidFill>
          <a:latin typeface="Arial" charset="0"/>
          <a:ea typeface="ＭＳ Ｐゴシック" pitchFamily="34" charset="-128"/>
        </a:defRPr>
      </a:lvl8pPr>
      <a:lvl9pPr marL="1828800" algn="ctr" rtl="0" fontAlgn="base">
        <a:spcBef>
          <a:spcPct val="0"/>
        </a:spcBef>
        <a:spcAft>
          <a:spcPct val="0"/>
        </a:spcAft>
        <a:defRPr sz="4400">
          <a:solidFill>
            <a:schemeClr val="tx2"/>
          </a:solidFill>
          <a:latin typeface="Arial" charset="0"/>
          <a:ea typeface="ＭＳ Ｐゴシック" pitchFamily="34"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9.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4.png"/><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0.jpeg"/><Relationship Id="rId7" Type="http://schemas.openxmlformats.org/officeDocument/2006/relationships/image" Target="../media/image26.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4.png"/><Relationship Id="rId11" Type="http://schemas.openxmlformats.org/officeDocument/2006/relationships/image" Target="../media/image21.jpeg"/><Relationship Id="rId5" Type="http://schemas.openxmlformats.org/officeDocument/2006/relationships/image" Target="../media/image25.png"/><Relationship Id="rId10" Type="http://schemas.openxmlformats.org/officeDocument/2006/relationships/image" Target="../media/image22.png"/><Relationship Id="rId4" Type="http://schemas.openxmlformats.org/officeDocument/2006/relationships/image" Target="../media/image23.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1.xml"/><Relationship Id="rId5" Type="http://schemas.openxmlformats.org/officeDocument/2006/relationships/image" Target="../media/image3.jpe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3.xml"/><Relationship Id="rId1" Type="http://schemas.openxmlformats.org/officeDocument/2006/relationships/vmlDrawing" Target="../drawings/vmlDrawing1.v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oleObject" Target="../embeddings/oleObject1.bin"/></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4.xml"/><Relationship Id="rId1" Type="http://schemas.openxmlformats.org/officeDocument/2006/relationships/vmlDrawing" Target="../drawings/vmlDrawing2.v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oleObject" Target="../embeddings/oleObject2.bin"/></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5.xml"/><Relationship Id="rId1" Type="http://schemas.openxmlformats.org/officeDocument/2006/relationships/vmlDrawing" Target="../drawings/vmlDrawing3.v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oleObject" Target="../embeddings/oleObject3.bin"/></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6.xml"/><Relationship Id="rId1" Type="http://schemas.openxmlformats.org/officeDocument/2006/relationships/vmlDrawing" Target="../drawings/vmlDrawing4.v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oleObject" Target="../embeddings/oleObject4.bin"/></Relationships>
</file>

<file path=ppt/slides/_rels/slide27.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slideLayout" Target="../slideLayouts/slideLayout7.xml"/><Relationship Id="rId7" Type="http://schemas.openxmlformats.org/officeDocument/2006/relationships/image" Target="../media/image32.emf"/><Relationship Id="rId12" Type="http://schemas.openxmlformats.org/officeDocument/2006/relationships/image" Target="../media/image37.emf"/><Relationship Id="rId2" Type="http://schemas.openxmlformats.org/officeDocument/2006/relationships/tags" Target="../tags/tag7.xml"/><Relationship Id="rId1" Type="http://schemas.openxmlformats.org/officeDocument/2006/relationships/vmlDrawing" Target="../drawings/vmlDrawing5.vml"/><Relationship Id="rId6" Type="http://schemas.openxmlformats.org/officeDocument/2006/relationships/image" Target="../media/image31.jpeg"/><Relationship Id="rId11" Type="http://schemas.openxmlformats.org/officeDocument/2006/relationships/image" Target="../media/image36.emf"/><Relationship Id="rId5" Type="http://schemas.openxmlformats.org/officeDocument/2006/relationships/image" Target="../media/image30.png"/><Relationship Id="rId10" Type="http://schemas.openxmlformats.org/officeDocument/2006/relationships/image" Target="../media/image35.emf"/><Relationship Id="rId4" Type="http://schemas.openxmlformats.org/officeDocument/2006/relationships/oleObject" Target="../embeddings/oleObject5.bin"/><Relationship Id="rId9" Type="http://schemas.openxmlformats.org/officeDocument/2006/relationships/image" Target="../media/image34.emf"/></Relationships>
</file>

<file path=ppt/slides/_rels/slide28.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29.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pn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jpeg"/><Relationship Id="rId11" Type="http://schemas.openxmlformats.org/officeDocument/2006/relationships/image" Target="../media/image47.jpeg"/><Relationship Id="rId5" Type="http://schemas.openxmlformats.org/officeDocument/2006/relationships/image" Target="../media/image41.jpeg"/><Relationship Id="rId10" Type="http://schemas.openxmlformats.org/officeDocument/2006/relationships/image" Target="../media/image46.png"/><Relationship Id="rId4" Type="http://schemas.openxmlformats.org/officeDocument/2006/relationships/image" Target="../media/image40.jpeg"/><Relationship Id="rId9" Type="http://schemas.openxmlformats.org/officeDocument/2006/relationships/image" Target="../media/image45.jpeg"/></Relationships>
</file>

<file path=ppt/slides/_rels/slide31.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3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 Id="rId5" Type="http://schemas.openxmlformats.org/officeDocument/2006/relationships/image" Target="../media/image54.png"/><Relationship Id="rId4" Type="http://schemas.openxmlformats.org/officeDocument/2006/relationships/image" Target="../media/image51.jpeg"/></Relationships>
</file>

<file path=ppt/slides/_rels/slide3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1.jpeg"/><Relationship Id="rId13" Type="http://schemas.openxmlformats.org/officeDocument/2006/relationships/image" Target="../media/image16.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slideLayout" Target="../slideLayouts/slideLayout1.xml"/><Relationship Id="rId1" Type="http://schemas.openxmlformats.org/officeDocument/2006/relationships/tags" Target="../tags/tag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png"/><Relationship Id="rId14" Type="http://schemas.openxmlformats.org/officeDocument/2006/relationships/image" Target="../media/image17.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4" Type="http://schemas.openxmlformats.org/officeDocument/2006/relationships/image" Target="../media/image21.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slideLayout" Target="../slideLayouts/slideLayout7.xml"/><Relationship Id="rId1" Type="http://schemas.openxmlformats.org/officeDocument/2006/relationships/tags" Target="../tags/tag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hyperlink" Target="file:///Macintosh%20HD/Desktop%20Folder/TBB%20BIG%20SHOW%207.0/7.0.05b-BEDRC#-1,1,%20" TargetMode="Externa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57.png"/></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3.png"/><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2.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7" Type="http://schemas.openxmlformats.org/officeDocument/2006/relationships/image" Target="../media/image21.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23" descr="untitled1"/>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2224"/>
            <a:ext cx="9144000" cy="6835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0482" name="WordArt 29"/>
          <p:cNvSpPr>
            <a:spLocks noChangeArrowheads="1" noChangeShapeType="1" noTextEdit="1"/>
          </p:cNvSpPr>
          <p:nvPr/>
        </p:nvSpPr>
        <p:spPr bwMode="auto">
          <a:xfrm rot="-224769">
            <a:off x="733425" y="623888"/>
            <a:ext cx="7058025" cy="1989137"/>
          </a:xfrm>
          <a:prstGeom prst="rect">
            <a:avLst/>
          </a:prstGeom>
        </p:spPr>
        <p:txBody>
          <a:bodyPr wrap="none" fromWordArt="1">
            <a:prstTxWarp prst="textFadeLeft">
              <a:avLst>
                <a:gd name="adj" fmla="val 17273"/>
              </a:avLst>
            </a:prstTxWarp>
            <a:scene3d>
              <a:camera prst="legacyObliqueBottomRight"/>
              <a:lightRig rig="legacyFlat3" dir="b"/>
            </a:scene3d>
            <a:sp3d extrusionH="430200" prstMaterial="legacyMatte">
              <a:extrusionClr>
                <a:srgbClr val="040404"/>
              </a:extrusionClr>
            </a:sp3d>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1" u="none" strike="noStrike" kern="10" cap="none" spc="0" normalizeH="0" baseline="0" noProof="0">
                <a:ln w="9525">
                  <a:round/>
                  <a:headEnd/>
                  <a:tailEnd/>
                </a:ln>
                <a:solidFill>
                  <a:srgbClr val="FFFF00"/>
                </a:solidFill>
                <a:effectLst/>
                <a:uLnTx/>
                <a:uFillTx/>
                <a:latin typeface="Cooper Black"/>
                <a:ea typeface="Cooper Black"/>
                <a:cs typeface="Cooper Black"/>
              </a:rPr>
              <a:t>KINH THÁNH...</a:t>
            </a:r>
          </a:p>
        </p:txBody>
      </p:sp>
      <p:sp>
        <p:nvSpPr>
          <p:cNvPr id="738315" name="Rectangle 11"/>
          <p:cNvSpPr>
            <a:spLocks noChangeArrowheads="1"/>
          </p:cNvSpPr>
          <p:nvPr/>
        </p:nvSpPr>
        <p:spPr bwMode="auto">
          <a:xfrm>
            <a:off x="8130892" y="6523752"/>
            <a:ext cx="327308" cy="246221"/>
          </a:xfrm>
          <a:prstGeom prst="rect">
            <a:avLst/>
          </a:prstGeom>
          <a:noFill/>
          <a:ln w="12700">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VNI-Times" charset="0"/>
                <a:ea typeface="ＭＳ Ｐゴシック" charset="0"/>
                <a:cs typeface="MS PGothic" charset="0"/>
              </a:rPr>
              <a:t>01</a:t>
            </a:r>
          </a:p>
        </p:txBody>
      </p:sp>
      <p:sp>
        <p:nvSpPr>
          <p:cNvPr id="20484" name="Text Box 13"/>
          <p:cNvSpPr txBox="1">
            <a:spLocks noChangeArrowheads="1"/>
          </p:cNvSpPr>
          <p:nvPr/>
        </p:nvSpPr>
        <p:spPr bwMode="auto">
          <a:xfrm>
            <a:off x="220663" y="6542088"/>
            <a:ext cx="915987" cy="22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sz="900" b="1" i="0" u="none" strike="noStrike" kern="1200" cap="none" spc="0" normalizeH="0" baseline="0" noProof="0">
                <a:ln>
                  <a:noFill/>
                </a:ln>
                <a:solidFill>
                  <a:srgbClr val="FFFFFF"/>
                </a:solidFill>
                <a:effectLst/>
                <a:uLnTx/>
                <a:uFillTx/>
                <a:latin typeface="VNI-Times" charset="0"/>
                <a:ea typeface="ＭＳ Ｐゴシック" charset="0"/>
              </a:rPr>
              <a:t>©2003 TBBMI</a:t>
            </a:r>
          </a:p>
        </p:txBody>
      </p:sp>
      <p:sp>
        <p:nvSpPr>
          <p:cNvPr id="20485" name="WordArt 28"/>
          <p:cNvSpPr>
            <a:spLocks noChangeArrowheads="1" noChangeShapeType="1" noTextEdit="1"/>
          </p:cNvSpPr>
          <p:nvPr/>
        </p:nvSpPr>
        <p:spPr bwMode="auto">
          <a:xfrm rot="-264660">
            <a:off x="1917700" y="2674938"/>
            <a:ext cx="5870575" cy="1500187"/>
          </a:xfrm>
          <a:prstGeom prst="rect">
            <a:avLst/>
          </a:prstGeom>
        </p:spPr>
        <p:txBody>
          <a:bodyPr wrap="none" fromWordArt="1">
            <a:prstTxWarp prst="textFadeLeft">
              <a:avLst>
                <a:gd name="adj" fmla="val 17606"/>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1" u="none" strike="noStrike" kern="10" cap="none" spc="0" normalizeH="0" baseline="0" noProof="0">
                <a:ln w="9525">
                  <a:solidFill>
                    <a:srgbClr val="000000"/>
                  </a:solidFill>
                  <a:round/>
                  <a:headEnd/>
                  <a:tailEnd/>
                </a:ln>
                <a:solidFill>
                  <a:srgbClr val="FFFF00"/>
                </a:solidFill>
                <a:effectLst>
                  <a:outerShdw blurRad="34925" dist="177800" dir="2700000" algn="tl" rotWithShape="0">
                    <a:srgbClr val="000000"/>
                  </a:outerShdw>
                </a:effectLst>
                <a:uLnTx/>
                <a:uFillTx/>
                <a:latin typeface="Cooper Black"/>
                <a:ea typeface="Algerian"/>
                <a:cs typeface="Cooper Black"/>
              </a:rPr>
              <a:t>CĂN BẢN</a:t>
            </a:r>
          </a:p>
        </p:txBody>
      </p:sp>
      <p:sp>
        <p:nvSpPr>
          <p:cNvPr id="20489" name="Text Box 10"/>
          <p:cNvSpPr txBox="1">
            <a:spLocks noChangeArrowheads="1"/>
          </p:cNvSpPr>
          <p:nvPr/>
        </p:nvSpPr>
        <p:spPr bwMode="auto">
          <a:xfrm>
            <a:off x="7848600" y="2667000"/>
            <a:ext cx="371475" cy="396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anchor="ct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2000" b="1" i="1" u="none" strike="noStrike" kern="1200" cap="none" spc="0" normalizeH="0" baseline="0" noProof="0">
                <a:ln>
                  <a:noFill/>
                </a:ln>
                <a:solidFill>
                  <a:srgbClr val="FFFC1E"/>
                </a:solidFill>
                <a:effectLst/>
                <a:uLnTx/>
                <a:uFillTx/>
                <a:latin typeface="Arial" charset="0"/>
                <a:ea typeface="ＭＳ Ｐゴシック" charset="0"/>
              </a:rPr>
              <a:t>®</a:t>
            </a:r>
          </a:p>
        </p:txBody>
      </p:sp>
      <p:sp>
        <p:nvSpPr>
          <p:cNvPr id="12" name="Rectangle 30"/>
          <p:cNvSpPr>
            <a:spLocks noChangeArrowheads="1"/>
          </p:cNvSpPr>
          <p:nvPr/>
        </p:nvSpPr>
        <p:spPr bwMode="auto">
          <a:xfrm>
            <a:off x="7583488" y="6526213"/>
            <a:ext cx="746125" cy="246062"/>
          </a:xfrm>
          <a:prstGeom prst="rect">
            <a:avLst/>
          </a:prstGeom>
          <a:noFill/>
          <a:ln w="12700">
            <a:noFill/>
            <a:miter lim="800000"/>
            <a:headEnd/>
            <a:tailEnd/>
          </a:ln>
          <a:effectLst/>
        </p:spPr>
        <p:txBody>
          <a:bodyPr wrap="none" anchor="ctr">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1" i="0" u="none" strike="noStrike" kern="1200" cap="none" spc="0" normalizeH="0" baseline="0" noProof="0">
                <a:ln>
                  <a:noFill/>
                </a:ln>
                <a:solidFill>
                  <a:srgbClr val="FFFFFF"/>
                </a:solidFill>
                <a:effectLst/>
                <a:uLnTx/>
                <a:uFillTx/>
                <a:latin typeface="Comic Sans MS" charset="0"/>
                <a:ea typeface="ＭＳ Ｐゴシック" charset="0"/>
                <a:cs typeface="MS PGothic" charset="0"/>
              </a:rPr>
              <a:t>9.65.01.</a:t>
            </a:r>
          </a:p>
        </p:txBody>
      </p:sp>
      <p:sp>
        <p:nvSpPr>
          <p:cNvPr id="11" name="Text Box 6"/>
          <p:cNvSpPr txBox="1">
            <a:spLocks noChangeArrowheads="1"/>
          </p:cNvSpPr>
          <p:nvPr/>
        </p:nvSpPr>
        <p:spPr bwMode="auto">
          <a:xfrm>
            <a:off x="649288" y="5435600"/>
            <a:ext cx="8023225" cy="7080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glow rad="101600">
                    <a:srgbClr val="000000">
                      <a:alpha val="75000"/>
                    </a:srgbClr>
                  </a:glow>
                  <a:outerShdw blurRad="50800" dist="38100" dir="2700000" algn="tl" rotWithShape="0">
                    <a:srgbClr val="000000">
                      <a:alpha val="95000"/>
                    </a:srgbClr>
                  </a:outerShdw>
                </a:effectLst>
                <a:uLnTx/>
                <a:uFillTx/>
                <a:latin typeface="Times New Roman" charset="0"/>
                <a:ea typeface="Gulim" charset="0"/>
                <a:cs typeface="Gulim" charset="0"/>
              </a:rPr>
              <a:t>Phần trình bày  của Hội Kinh Thánh… Căn Bản Toàn Cầu</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ko-KR" sz="2000" b="1" i="1" u="none" strike="noStrike" kern="1200" cap="none" spc="0" normalizeH="0" baseline="0" noProof="0">
                <a:ln>
                  <a:noFill/>
                </a:ln>
                <a:solidFill>
                  <a:srgbClr val="FAFD00"/>
                </a:solidFill>
                <a:effectLst>
                  <a:glow rad="101600">
                    <a:srgbClr val="000000">
                      <a:alpha val="75000"/>
                    </a:srgbClr>
                  </a:glow>
                  <a:outerShdw blurRad="50800" dist="38100" dir="2700000" algn="tl" rotWithShape="0">
                    <a:srgbClr val="000000">
                      <a:alpha val="95000"/>
                    </a:srgbClr>
                  </a:outerShdw>
                </a:effectLst>
                <a:uLnTx/>
                <a:uFillTx/>
                <a:latin typeface="Times New Roman" charset="0"/>
                <a:ea typeface="Gulim" charset="0"/>
                <a:cs typeface="Gulim" charset="0"/>
              </a:rPr>
              <a:t>(The Bible ...Basically International Ministries Inc.), Fort Worth, Texas</a:t>
            </a:r>
          </a:p>
        </p:txBody>
      </p:sp>
      <p:sp>
        <p:nvSpPr>
          <p:cNvPr id="13" name="Text Box 7"/>
          <p:cNvSpPr txBox="1">
            <a:spLocks noChangeArrowheads="1"/>
          </p:cNvSpPr>
          <p:nvPr/>
        </p:nvSpPr>
        <p:spPr bwMode="auto">
          <a:xfrm>
            <a:off x="0" y="6137275"/>
            <a:ext cx="9144000" cy="396875"/>
          </a:xfrm>
          <a:prstGeom prst="rect">
            <a:avLst/>
          </a:prstGeom>
          <a:noFill/>
          <a:ln w="9525">
            <a:noFill/>
            <a:miter lim="800000"/>
            <a:headEnd/>
            <a:tailEnd/>
          </a:ln>
          <a:effectLst>
            <a:outerShdw dist="53882" dir="2700000" algn="ctr" rotWithShape="0">
              <a:srgbClr val="080435"/>
            </a:outerShdw>
          </a:effectLst>
        </p:spPr>
        <p:txBody>
          <a:bodyPr wrap="square">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altLang="ko-KR" sz="2000" b="1" i="0" u="none" strike="noStrike" kern="1200" cap="none" spc="0" normalizeH="0" baseline="0" noProof="0" dirty="0">
                <a:ln>
                  <a:noFill/>
                </a:ln>
                <a:solidFill>
                  <a:srgbClr val="FFFB0C"/>
                </a:solidFill>
                <a:effectLst/>
                <a:uLnTx/>
                <a:uFillTx/>
                <a:latin typeface="Helvetica" pitchFamily="-128" charset="0"/>
                <a:ea typeface="굴림" pitchFamily="34" charset="-127"/>
              </a:rPr>
              <a:t>BibleBasically.org • BibleStudyDownloads.org</a:t>
            </a:r>
          </a:p>
        </p:txBody>
      </p:sp>
    </p:spTree>
    <p:extLst>
      <p:ext uri="{BB962C8B-B14F-4D97-AF65-F5344CB8AC3E}">
        <p14:creationId xmlns:p14="http://schemas.microsoft.com/office/powerpoint/2010/main" val="345219162"/>
      </p:ext>
    </p:extLst>
  </p:cSld>
  <p:clrMapOvr>
    <a:masterClrMapping/>
  </p:clrMapOvr>
  <p:transition spd="slow">
    <p:wheel spokes="0"/>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2" descr="Walnut">
            <a:extLst>
              <a:ext uri="{FF2B5EF4-FFF2-40B4-BE49-F238E27FC236}">
                <a16:creationId xmlns:a16="http://schemas.microsoft.com/office/drawing/2014/main" id="{0CC4B954-EC20-B249-B5F9-63FD925C8653}"/>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1506" name="Rectangle 3">
            <a:extLst>
              <a:ext uri="{FF2B5EF4-FFF2-40B4-BE49-F238E27FC236}">
                <a16:creationId xmlns:a16="http://schemas.microsoft.com/office/drawing/2014/main" id="{99268964-B778-CE41-95C5-7E67E64B390F}"/>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21507" name="Rectangle 4">
            <a:extLst>
              <a:ext uri="{FF2B5EF4-FFF2-40B4-BE49-F238E27FC236}">
                <a16:creationId xmlns:a16="http://schemas.microsoft.com/office/drawing/2014/main" id="{27FD459A-1186-8443-BD88-32CEA1CA2D86}"/>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21508" name="Rectangle 5" descr="Oak">
            <a:extLst>
              <a:ext uri="{FF2B5EF4-FFF2-40B4-BE49-F238E27FC236}">
                <a16:creationId xmlns:a16="http://schemas.microsoft.com/office/drawing/2014/main" id="{CE04F440-B2D5-644C-9D65-3CD0A62B42CF}"/>
              </a:ext>
            </a:extLst>
          </p:cNvPr>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sp>
        <p:nvSpPr>
          <p:cNvPr id="21509" name="Rectangle 6" descr="Oak">
            <a:extLst>
              <a:ext uri="{FF2B5EF4-FFF2-40B4-BE49-F238E27FC236}">
                <a16:creationId xmlns:a16="http://schemas.microsoft.com/office/drawing/2014/main" id="{F05527AB-91B3-974B-8686-D0CC0A7B5733}"/>
              </a:ext>
            </a:extLst>
          </p:cNvPr>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1510" name="Rectangle 30" descr="Oak">
            <a:extLst>
              <a:ext uri="{FF2B5EF4-FFF2-40B4-BE49-F238E27FC236}">
                <a16:creationId xmlns:a16="http://schemas.microsoft.com/office/drawing/2014/main" id="{815529A5-1EAF-B342-B243-0A971BD7996A}"/>
              </a:ext>
            </a:extLst>
          </p:cNvPr>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pic>
        <p:nvPicPr>
          <p:cNvPr id="21511" name="Picture 31">
            <a:extLst>
              <a:ext uri="{FF2B5EF4-FFF2-40B4-BE49-F238E27FC236}">
                <a16:creationId xmlns:a16="http://schemas.microsoft.com/office/drawing/2014/main" id="{A49CB454-BBB5-5D44-ADAC-B6F526F87D7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2" name="Rectangle 32" descr="Oak">
            <a:extLst>
              <a:ext uri="{FF2B5EF4-FFF2-40B4-BE49-F238E27FC236}">
                <a16:creationId xmlns:a16="http://schemas.microsoft.com/office/drawing/2014/main" id="{D6E843EA-C647-2043-8D0E-0D8A2D0F4127}"/>
              </a:ext>
            </a:extLst>
          </p:cNvPr>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pic>
        <p:nvPicPr>
          <p:cNvPr id="21513" name="Picture 146">
            <a:extLst>
              <a:ext uri="{FF2B5EF4-FFF2-40B4-BE49-F238E27FC236}">
                <a16:creationId xmlns:a16="http://schemas.microsoft.com/office/drawing/2014/main" id="{9D9A763B-482B-4745-A10C-E1C8EB52F8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4" name="Picture 147">
            <a:extLst>
              <a:ext uri="{FF2B5EF4-FFF2-40B4-BE49-F238E27FC236}">
                <a16:creationId xmlns:a16="http://schemas.microsoft.com/office/drawing/2014/main" id="{C3EF5998-1ED3-BB4C-96D3-694F0A483A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15" name="Picture 148">
            <a:extLst>
              <a:ext uri="{FF2B5EF4-FFF2-40B4-BE49-F238E27FC236}">
                <a16:creationId xmlns:a16="http://schemas.microsoft.com/office/drawing/2014/main" id="{5759EE1C-5398-734A-9B7E-516E161DC1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6" name="Rectangle 33">
            <a:extLst>
              <a:ext uri="{FF2B5EF4-FFF2-40B4-BE49-F238E27FC236}">
                <a16:creationId xmlns:a16="http://schemas.microsoft.com/office/drawing/2014/main" id="{40D51EC6-B62D-634D-9DD0-C6BD5A3F3505}"/>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21517" name="Rectangle 34">
            <a:extLst>
              <a:ext uri="{FF2B5EF4-FFF2-40B4-BE49-F238E27FC236}">
                <a16:creationId xmlns:a16="http://schemas.microsoft.com/office/drawing/2014/main" id="{204D5A3E-7BFD-C144-A761-E8CFEA877448}"/>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602148" name="Rectangle 36">
            <a:extLst>
              <a:ext uri="{FF2B5EF4-FFF2-40B4-BE49-F238E27FC236}">
                <a16:creationId xmlns:a16="http://schemas.microsoft.com/office/drawing/2014/main" id="{1E3557FC-AE77-284F-A486-9E2E95C87AFB}"/>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2149" name="Rectangle 37">
            <a:extLst>
              <a:ext uri="{FF2B5EF4-FFF2-40B4-BE49-F238E27FC236}">
                <a16:creationId xmlns:a16="http://schemas.microsoft.com/office/drawing/2014/main" id="{F34C3A3B-9444-594A-A7E9-34387F8552B2}"/>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pic>
        <p:nvPicPr>
          <p:cNvPr id="21520" name="Picture 38">
            <a:extLst>
              <a:ext uri="{FF2B5EF4-FFF2-40B4-BE49-F238E27FC236}">
                <a16:creationId xmlns:a16="http://schemas.microsoft.com/office/drawing/2014/main" id="{BDA8CECB-9BA0-B147-AE4E-F48A26896A8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89718" y="4123531"/>
            <a:ext cx="4605338" cy="301625"/>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1" name="Picture 39">
            <a:extLst>
              <a:ext uri="{FF2B5EF4-FFF2-40B4-BE49-F238E27FC236}">
                <a16:creationId xmlns:a16="http://schemas.microsoft.com/office/drawing/2014/main" id="{8AE564CA-CC6D-0C47-9160-7EEF98A44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817269" y="4191794"/>
            <a:ext cx="466248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2" name="Picture 40">
            <a:extLst>
              <a:ext uri="{FF2B5EF4-FFF2-40B4-BE49-F238E27FC236}">
                <a16:creationId xmlns:a16="http://schemas.microsoft.com/office/drawing/2014/main" id="{56B693BA-E76A-AC47-8FB9-5A925282DB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3" name="Picture 41">
            <a:extLst>
              <a:ext uri="{FF2B5EF4-FFF2-40B4-BE49-F238E27FC236}">
                <a16:creationId xmlns:a16="http://schemas.microsoft.com/office/drawing/2014/main" id="{B3A869A9-BB29-A94B-8E14-211E48269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4" name="Picture 42">
            <a:extLst>
              <a:ext uri="{FF2B5EF4-FFF2-40B4-BE49-F238E27FC236}">
                <a16:creationId xmlns:a16="http://schemas.microsoft.com/office/drawing/2014/main" id="{04BF73F7-A451-9C41-AEAB-5790A10BF1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5" name="Picture 43">
            <a:extLst>
              <a:ext uri="{FF2B5EF4-FFF2-40B4-BE49-F238E27FC236}">
                <a16:creationId xmlns:a16="http://schemas.microsoft.com/office/drawing/2014/main" id="{5463FF5B-1368-6345-B660-CF7080A29E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6" name="Picture 62">
            <a:extLst>
              <a:ext uri="{FF2B5EF4-FFF2-40B4-BE49-F238E27FC236}">
                <a16:creationId xmlns:a16="http://schemas.microsoft.com/office/drawing/2014/main" id="{1C0087CD-A8D7-1849-BFF4-7CC1E13C6E1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7" name="Picture 71">
            <a:extLst>
              <a:ext uri="{FF2B5EF4-FFF2-40B4-BE49-F238E27FC236}">
                <a16:creationId xmlns:a16="http://schemas.microsoft.com/office/drawing/2014/main" id="{CAA648A4-1A8E-2943-B7B3-574660CB00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8" name="Picture 72">
            <a:extLst>
              <a:ext uri="{FF2B5EF4-FFF2-40B4-BE49-F238E27FC236}">
                <a16:creationId xmlns:a16="http://schemas.microsoft.com/office/drawing/2014/main" id="{CAFD6DFA-B0C7-834A-9982-D73B137C17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29" name="Picture 73">
            <a:extLst>
              <a:ext uri="{FF2B5EF4-FFF2-40B4-BE49-F238E27FC236}">
                <a16:creationId xmlns:a16="http://schemas.microsoft.com/office/drawing/2014/main" id="{C9086C2E-3D0C-C24C-A406-9B57E7CEB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30" name="Picture 74">
            <a:extLst>
              <a:ext uri="{FF2B5EF4-FFF2-40B4-BE49-F238E27FC236}">
                <a16:creationId xmlns:a16="http://schemas.microsoft.com/office/drawing/2014/main" id="{1C886C09-9EF7-8645-8D46-A5FBB696272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1531" name="Group 82">
            <a:extLst>
              <a:ext uri="{FF2B5EF4-FFF2-40B4-BE49-F238E27FC236}">
                <a16:creationId xmlns:a16="http://schemas.microsoft.com/office/drawing/2014/main" id="{B40ED4A9-F086-6241-A5DF-BEB97E987B33}"/>
              </a:ext>
            </a:extLst>
          </p:cNvPr>
          <p:cNvGrpSpPr>
            <a:grpSpLocks/>
          </p:cNvGrpSpPr>
          <p:nvPr/>
        </p:nvGrpSpPr>
        <p:grpSpPr bwMode="auto">
          <a:xfrm>
            <a:off x="1949450" y="2236788"/>
            <a:ext cx="5273675" cy="3898900"/>
            <a:chOff x="1228" y="1409"/>
            <a:chExt cx="3322" cy="2456"/>
          </a:xfrm>
        </p:grpSpPr>
        <p:grpSp>
          <p:nvGrpSpPr>
            <p:cNvPr id="21582" name="Group 83">
              <a:extLst>
                <a:ext uri="{FF2B5EF4-FFF2-40B4-BE49-F238E27FC236}">
                  <a16:creationId xmlns:a16="http://schemas.microsoft.com/office/drawing/2014/main" id="{C1932EFC-9E64-5745-B88F-069F8E351A4C}"/>
                </a:ext>
              </a:extLst>
            </p:cNvPr>
            <p:cNvGrpSpPr>
              <a:grpSpLocks/>
            </p:cNvGrpSpPr>
            <p:nvPr/>
          </p:nvGrpSpPr>
          <p:grpSpPr bwMode="auto">
            <a:xfrm>
              <a:off x="1228" y="1409"/>
              <a:ext cx="3303" cy="119"/>
              <a:chOff x="1206" y="1392"/>
              <a:chExt cx="3303" cy="119"/>
            </a:xfrm>
          </p:grpSpPr>
          <p:sp>
            <p:nvSpPr>
              <p:cNvPr id="602196" name="AutoShape 84" descr="Cork">
                <a:extLst>
                  <a:ext uri="{FF2B5EF4-FFF2-40B4-BE49-F238E27FC236}">
                    <a16:creationId xmlns:a16="http://schemas.microsoft.com/office/drawing/2014/main" id="{7B1F99E4-D42B-3447-A5E5-746581B8EDF4}"/>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197" name="AutoShape 85" descr="Cork">
                <a:extLst>
                  <a:ext uri="{FF2B5EF4-FFF2-40B4-BE49-F238E27FC236}">
                    <a16:creationId xmlns:a16="http://schemas.microsoft.com/office/drawing/2014/main" id="{8B2023B1-F0E4-F24B-97CA-40149DE3CC2B}"/>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198" name="AutoShape 86" descr="Cork">
                <a:extLst>
                  <a:ext uri="{FF2B5EF4-FFF2-40B4-BE49-F238E27FC236}">
                    <a16:creationId xmlns:a16="http://schemas.microsoft.com/office/drawing/2014/main" id="{8957A0C3-563F-0547-BC86-D86D2319FF68}"/>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199" name="AutoShape 87" descr="Cork">
                <a:extLst>
                  <a:ext uri="{FF2B5EF4-FFF2-40B4-BE49-F238E27FC236}">
                    <a16:creationId xmlns:a16="http://schemas.microsoft.com/office/drawing/2014/main" id="{DF089704-B094-7348-8A82-C3E0A5A52D6D}"/>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200" name="AutoShape 88" descr="Cork">
                <a:extLst>
                  <a:ext uri="{FF2B5EF4-FFF2-40B4-BE49-F238E27FC236}">
                    <a16:creationId xmlns:a16="http://schemas.microsoft.com/office/drawing/2014/main" id="{E24FDD06-D460-2F4B-9300-75926808B08D}"/>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201" name="AutoShape 89" descr="Cork">
                <a:extLst>
                  <a:ext uri="{FF2B5EF4-FFF2-40B4-BE49-F238E27FC236}">
                    <a16:creationId xmlns:a16="http://schemas.microsoft.com/office/drawing/2014/main" id="{EC4152CC-C8FD-1A4C-B51A-D911938C4A1B}"/>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2202" name="AutoShape 90" descr="Cork">
                <a:extLst>
                  <a:ext uri="{FF2B5EF4-FFF2-40B4-BE49-F238E27FC236}">
                    <a16:creationId xmlns:a16="http://schemas.microsoft.com/office/drawing/2014/main" id="{763BB5CE-AF01-C94D-BF04-992719C6C1EE}"/>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2203" name="AutoShape 91" descr="Cork">
                <a:extLst>
                  <a:ext uri="{FF2B5EF4-FFF2-40B4-BE49-F238E27FC236}">
                    <a16:creationId xmlns:a16="http://schemas.microsoft.com/office/drawing/2014/main" id="{51AED159-8AC4-774A-8E16-EEFF88D4EE50}"/>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2204" name="AutoShape 92" descr="Cork">
                <a:extLst>
                  <a:ext uri="{FF2B5EF4-FFF2-40B4-BE49-F238E27FC236}">
                    <a16:creationId xmlns:a16="http://schemas.microsoft.com/office/drawing/2014/main" id="{8C664466-7E38-7B4A-8EBA-EB8E22F07328}"/>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2205" name="AutoShape 93" descr="Cork">
                <a:extLst>
                  <a:ext uri="{FF2B5EF4-FFF2-40B4-BE49-F238E27FC236}">
                    <a16:creationId xmlns:a16="http://schemas.microsoft.com/office/drawing/2014/main" id="{9D867E0D-2852-AB41-ABE0-4CA939F74CB3}"/>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2206" name="AutoShape 94" descr="Cork">
                <a:extLst>
                  <a:ext uri="{FF2B5EF4-FFF2-40B4-BE49-F238E27FC236}">
                    <a16:creationId xmlns:a16="http://schemas.microsoft.com/office/drawing/2014/main" id="{A156E3C2-46F9-6A42-87F5-5A46F2785179}"/>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207" name="AutoShape 95" descr="Cork">
                <a:extLst>
                  <a:ext uri="{FF2B5EF4-FFF2-40B4-BE49-F238E27FC236}">
                    <a16:creationId xmlns:a16="http://schemas.microsoft.com/office/drawing/2014/main" id="{A452CA31-5A9D-D948-9E94-7D26AF0C23A2}"/>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208" name="AutoShape 96" descr="Cork">
                <a:extLst>
                  <a:ext uri="{FF2B5EF4-FFF2-40B4-BE49-F238E27FC236}">
                    <a16:creationId xmlns:a16="http://schemas.microsoft.com/office/drawing/2014/main" id="{B3607C5F-5715-AD4D-A147-D79B3324078C}"/>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209" name="AutoShape 97" descr="Cork">
                <a:extLst>
                  <a:ext uri="{FF2B5EF4-FFF2-40B4-BE49-F238E27FC236}">
                    <a16:creationId xmlns:a16="http://schemas.microsoft.com/office/drawing/2014/main" id="{AB5FBDB6-480A-244B-A5A9-94ABA0B6205C}"/>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2210" name="AutoShape 98" descr="Cork">
                <a:extLst>
                  <a:ext uri="{FF2B5EF4-FFF2-40B4-BE49-F238E27FC236}">
                    <a16:creationId xmlns:a16="http://schemas.microsoft.com/office/drawing/2014/main" id="{8E245069-4753-F948-9FA2-231F099E064D}"/>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grpSp>
        <p:grpSp>
          <p:nvGrpSpPr>
            <p:cNvPr id="21583" name="Group 99">
              <a:extLst>
                <a:ext uri="{FF2B5EF4-FFF2-40B4-BE49-F238E27FC236}">
                  <a16:creationId xmlns:a16="http://schemas.microsoft.com/office/drawing/2014/main" id="{41B1CF11-4B69-3543-9037-F6679094C7C0}"/>
                </a:ext>
              </a:extLst>
            </p:cNvPr>
            <p:cNvGrpSpPr>
              <a:grpSpLocks/>
            </p:cNvGrpSpPr>
            <p:nvPr/>
          </p:nvGrpSpPr>
          <p:grpSpPr bwMode="auto">
            <a:xfrm>
              <a:off x="1243" y="3761"/>
              <a:ext cx="3307" cy="104"/>
              <a:chOff x="1231" y="3769"/>
              <a:chExt cx="3307" cy="104"/>
            </a:xfrm>
          </p:grpSpPr>
          <p:sp>
            <p:nvSpPr>
              <p:cNvPr id="602212" name="AutoShape 100" descr="Cork">
                <a:extLst>
                  <a:ext uri="{FF2B5EF4-FFF2-40B4-BE49-F238E27FC236}">
                    <a16:creationId xmlns:a16="http://schemas.microsoft.com/office/drawing/2014/main" id="{EC878A37-89C4-CE45-8452-D0D85262AB8F}"/>
                  </a:ext>
                </a:extLst>
              </p:cNvPr>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13" name="AutoShape 101" descr="Cork">
                <a:extLst>
                  <a:ext uri="{FF2B5EF4-FFF2-40B4-BE49-F238E27FC236}">
                    <a16:creationId xmlns:a16="http://schemas.microsoft.com/office/drawing/2014/main" id="{8ED09B9B-10A6-754A-B3A4-D7249C813237}"/>
                  </a:ext>
                </a:extLst>
              </p:cNvPr>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14" name="AutoShape 102" descr="Cork">
                <a:extLst>
                  <a:ext uri="{FF2B5EF4-FFF2-40B4-BE49-F238E27FC236}">
                    <a16:creationId xmlns:a16="http://schemas.microsoft.com/office/drawing/2014/main" id="{EEA6314F-294F-4F48-AC54-FC2121E8CE89}"/>
                  </a:ext>
                </a:extLst>
              </p:cNvPr>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15" name="AutoShape 103" descr="Cork">
                <a:extLst>
                  <a:ext uri="{FF2B5EF4-FFF2-40B4-BE49-F238E27FC236}">
                    <a16:creationId xmlns:a16="http://schemas.microsoft.com/office/drawing/2014/main" id="{BCF157A0-4F13-8247-8893-9CE2615ED836}"/>
                  </a:ext>
                </a:extLst>
              </p:cNvPr>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16" name="AutoShape 104" descr="Cork">
                <a:extLst>
                  <a:ext uri="{FF2B5EF4-FFF2-40B4-BE49-F238E27FC236}">
                    <a16:creationId xmlns:a16="http://schemas.microsoft.com/office/drawing/2014/main" id="{48500B6C-8109-C54A-8F47-27220021F987}"/>
                  </a:ext>
                </a:extLst>
              </p:cNvPr>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17" name="AutoShape 105" descr="Cork">
                <a:extLst>
                  <a:ext uri="{FF2B5EF4-FFF2-40B4-BE49-F238E27FC236}">
                    <a16:creationId xmlns:a16="http://schemas.microsoft.com/office/drawing/2014/main" id="{1D132259-D9AA-B64F-96EA-95C7B4D936B4}"/>
                  </a:ext>
                </a:extLst>
              </p:cNvPr>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18" name="AutoShape 106" descr="Cork">
                <a:extLst>
                  <a:ext uri="{FF2B5EF4-FFF2-40B4-BE49-F238E27FC236}">
                    <a16:creationId xmlns:a16="http://schemas.microsoft.com/office/drawing/2014/main" id="{5891920F-1A26-F34C-864C-AC5D6EA59671}"/>
                  </a:ext>
                </a:extLst>
              </p:cNvPr>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19" name="AutoShape 107" descr="Cork">
                <a:extLst>
                  <a:ext uri="{FF2B5EF4-FFF2-40B4-BE49-F238E27FC236}">
                    <a16:creationId xmlns:a16="http://schemas.microsoft.com/office/drawing/2014/main" id="{E292265E-701A-9B42-B28F-AE3C1CB45548}"/>
                  </a:ext>
                </a:extLst>
              </p:cNvPr>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20" name="AutoShape 108" descr="Cork">
                <a:extLst>
                  <a:ext uri="{FF2B5EF4-FFF2-40B4-BE49-F238E27FC236}">
                    <a16:creationId xmlns:a16="http://schemas.microsoft.com/office/drawing/2014/main" id="{33B6D0C3-537C-7C42-B8CD-3DBDBFF816A2}"/>
                  </a:ext>
                </a:extLst>
              </p:cNvPr>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21" name="AutoShape 109" descr="Cork">
                <a:extLst>
                  <a:ext uri="{FF2B5EF4-FFF2-40B4-BE49-F238E27FC236}">
                    <a16:creationId xmlns:a16="http://schemas.microsoft.com/office/drawing/2014/main" id="{AE0F9B99-0605-9445-B136-1137552F9589}"/>
                  </a:ext>
                </a:extLst>
              </p:cNvPr>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22" name="AutoShape 110" descr="Cork">
                <a:extLst>
                  <a:ext uri="{FF2B5EF4-FFF2-40B4-BE49-F238E27FC236}">
                    <a16:creationId xmlns:a16="http://schemas.microsoft.com/office/drawing/2014/main" id="{5C9DBB64-37FA-F645-8237-A66F1E0F0628}"/>
                  </a:ext>
                </a:extLst>
              </p:cNvPr>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23" name="AutoShape 111" descr="Cork">
                <a:extLst>
                  <a:ext uri="{FF2B5EF4-FFF2-40B4-BE49-F238E27FC236}">
                    <a16:creationId xmlns:a16="http://schemas.microsoft.com/office/drawing/2014/main" id="{090F72F6-48D7-1B49-9E5C-E5272341ED9E}"/>
                  </a:ext>
                </a:extLst>
              </p:cNvPr>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24" name="AutoShape 112" descr="Cork">
                <a:extLst>
                  <a:ext uri="{FF2B5EF4-FFF2-40B4-BE49-F238E27FC236}">
                    <a16:creationId xmlns:a16="http://schemas.microsoft.com/office/drawing/2014/main" id="{5711C54E-F7A4-C248-B215-CB5CBB50C330}"/>
                  </a:ext>
                </a:extLst>
              </p:cNvPr>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25" name="AutoShape 113" descr="Cork">
                <a:extLst>
                  <a:ext uri="{FF2B5EF4-FFF2-40B4-BE49-F238E27FC236}">
                    <a16:creationId xmlns:a16="http://schemas.microsoft.com/office/drawing/2014/main" id="{FB07CF15-8233-A04C-8C11-729D82183884}"/>
                  </a:ext>
                </a:extLst>
              </p:cNvPr>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2226" name="AutoShape 114" descr="Cork">
                <a:extLst>
                  <a:ext uri="{FF2B5EF4-FFF2-40B4-BE49-F238E27FC236}">
                    <a16:creationId xmlns:a16="http://schemas.microsoft.com/office/drawing/2014/main" id="{D59ABC0D-4514-B84E-ADE3-E0D8E5AF72CA}"/>
                  </a:ext>
                </a:extLst>
              </p:cNvPr>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grpSp>
      </p:grpSp>
      <p:grpSp>
        <p:nvGrpSpPr>
          <p:cNvPr id="21532" name="Group 125">
            <a:extLst>
              <a:ext uri="{FF2B5EF4-FFF2-40B4-BE49-F238E27FC236}">
                <a16:creationId xmlns:a16="http://schemas.microsoft.com/office/drawing/2014/main" id="{D7C9DAA6-4707-8F48-957A-2D6652D9262C}"/>
              </a:ext>
            </a:extLst>
          </p:cNvPr>
          <p:cNvGrpSpPr>
            <a:grpSpLocks/>
          </p:cNvGrpSpPr>
          <p:nvPr/>
        </p:nvGrpSpPr>
        <p:grpSpPr bwMode="auto">
          <a:xfrm>
            <a:off x="5575300" y="3186113"/>
            <a:ext cx="1795463" cy="1658937"/>
            <a:chOff x="3512" y="2007"/>
            <a:chExt cx="1131" cy="1045"/>
          </a:xfrm>
        </p:grpSpPr>
        <p:sp>
          <p:nvSpPr>
            <p:cNvPr id="602238" name="AutoShape 126">
              <a:extLst>
                <a:ext uri="{FF2B5EF4-FFF2-40B4-BE49-F238E27FC236}">
                  <a16:creationId xmlns:a16="http://schemas.microsoft.com/office/drawing/2014/main" id="{A15FA9F5-F8D3-DA46-9A34-827FD8A50B8E}"/>
                </a:ext>
              </a:extLst>
            </p:cNvPr>
            <p:cNvSpPr>
              <a:spLocks noChangeArrowheads="1"/>
            </p:cNvSpPr>
            <p:nvPr/>
          </p:nvSpPr>
          <p:spPr bwMode="auto">
            <a:xfrm>
              <a:off x="3512" y="2007"/>
              <a:ext cx="1131" cy="1045"/>
            </a:xfrm>
            <a:prstGeom prst="roundRect">
              <a:avLst>
                <a:gd name="adj" fmla="val 16667"/>
              </a:avLst>
            </a:prstGeom>
            <a:gradFill rotWithShape="0">
              <a:gsLst>
                <a:gs pos="0">
                  <a:srgbClr val="000000"/>
                </a:gs>
                <a:gs pos="50000">
                  <a:srgbClr val="EE0B1B"/>
                </a:gs>
                <a:gs pos="100000">
                  <a:srgbClr val="000000"/>
                </a:gs>
              </a:gsLst>
              <a:lin ang="5400000" scaled="1"/>
            </a:gradFill>
            <a:ln w="76200">
              <a:solidFill>
                <a:schemeClr val="accent1"/>
              </a:solidFill>
              <a:round/>
              <a:headEnd/>
              <a:tailEnd/>
            </a:ln>
            <a:effectLst>
              <a:outerShdw dist="135003" dir="13271156"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1581" name="Text Box 127">
              <a:extLst>
                <a:ext uri="{FF2B5EF4-FFF2-40B4-BE49-F238E27FC236}">
                  <a16:creationId xmlns:a16="http://schemas.microsoft.com/office/drawing/2014/main" id="{B4622C05-B639-8640-B8C1-523B6243BD59}"/>
                </a:ext>
              </a:extLst>
            </p:cNvPr>
            <p:cNvSpPr txBox="1">
              <a:spLocks noChangeArrowheads="1"/>
            </p:cNvSpPr>
            <p:nvPr/>
          </p:nvSpPr>
          <p:spPr bwMode="auto">
            <a:xfrm>
              <a:off x="3637" y="2152"/>
              <a:ext cx="878" cy="634"/>
            </a:xfrm>
            <a:prstGeom prst="rect">
              <a:avLst/>
            </a:prstGeom>
            <a:noFill/>
            <a:ln>
              <a:noFill/>
            </a:ln>
            <a:effectLst>
              <a:outerShdw dist="63500" dir="2212194"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t>THỜI KỲ CUỐI CÙNG</a:t>
              </a:r>
            </a:p>
          </p:txBody>
        </p:sp>
      </p:grpSp>
      <p:sp>
        <p:nvSpPr>
          <p:cNvPr id="21533" name="Text Box 143">
            <a:extLst>
              <a:ext uri="{FF2B5EF4-FFF2-40B4-BE49-F238E27FC236}">
                <a16:creationId xmlns:a16="http://schemas.microsoft.com/office/drawing/2014/main" id="{7BF05E20-AFA5-C947-9314-868D4B5D6370}"/>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2256" name="Rectangle 144">
            <a:extLst>
              <a:ext uri="{FF2B5EF4-FFF2-40B4-BE49-F238E27FC236}">
                <a16:creationId xmlns:a16="http://schemas.microsoft.com/office/drawing/2014/main" id="{569DDB68-D53A-494E-B400-D6DF46F0A2F2}"/>
              </a:ext>
            </a:extLst>
          </p:cNvPr>
          <p:cNvSpPr>
            <a:spLocks noChangeArrowheads="1"/>
          </p:cNvSpPr>
          <p:nvPr/>
        </p:nvSpPr>
        <p:spPr bwMode="auto">
          <a:xfrm>
            <a:off x="7440613"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
        <p:nvSpPr>
          <p:cNvPr id="602257" name="Rectangle 145">
            <a:extLst>
              <a:ext uri="{FF2B5EF4-FFF2-40B4-BE49-F238E27FC236}">
                <a16:creationId xmlns:a16="http://schemas.microsoft.com/office/drawing/2014/main" id="{061AA2B8-D5C9-2445-B9EA-779C8B44F972}"/>
              </a:ext>
            </a:extLst>
          </p:cNvPr>
          <p:cNvSpPr>
            <a:spLocks noChangeArrowheads="1"/>
          </p:cNvSpPr>
          <p:nvPr/>
        </p:nvSpPr>
        <p:spPr bwMode="auto">
          <a:xfrm>
            <a:off x="8101013" y="6527800"/>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10</a:t>
            </a:r>
          </a:p>
        </p:txBody>
      </p:sp>
      <p:sp>
        <p:nvSpPr>
          <p:cNvPr id="602353" name="Rectangle 241">
            <a:extLst>
              <a:ext uri="{FF2B5EF4-FFF2-40B4-BE49-F238E27FC236}">
                <a16:creationId xmlns:a16="http://schemas.microsoft.com/office/drawing/2014/main" id="{267CD0D3-6342-1F49-91F2-DB1CC5C61C73}"/>
              </a:ext>
            </a:extLst>
          </p:cNvPr>
          <p:cNvSpPr>
            <a:spLocks noChangeArrowheads="1"/>
          </p:cNvSpPr>
          <p:nvPr/>
        </p:nvSpPr>
        <p:spPr bwMode="auto">
          <a:xfrm rot="-3654650">
            <a:off x="5219700" y="1349376"/>
            <a:ext cx="1768475" cy="1651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90000"/>
              </a:lnSpc>
            </a:pPr>
            <a:r>
              <a:rPr lang="en-US" altLang="en-US" sz="800">
                <a:solidFill>
                  <a:schemeClr val="tx2"/>
                </a:solidFill>
                <a:latin typeface="Helvetica" pitchFamily="2" charset="0"/>
              </a:rPr>
              <a:t> </a:t>
            </a:r>
            <a:r>
              <a:rPr lang="en-US" altLang="ko-KR" sz="1200">
                <a:solidFill>
                  <a:schemeClr val="tx2"/>
                </a:solidFill>
                <a:latin typeface="Helvetica" pitchFamily="2" charset="0"/>
                <a:ea typeface="Gulim" panose="020B0600000101010101" pitchFamily="34" charset="-127"/>
              </a:rPr>
              <a:t>TIỆC CƯỚI CHIÊN CON </a:t>
            </a:r>
            <a:endParaRPr lang="en-US" altLang="en-US" sz="1200">
              <a:solidFill>
                <a:schemeClr val="tx2"/>
              </a:solidFill>
              <a:latin typeface="Helvetica" pitchFamily="2" charset="0"/>
            </a:endParaRPr>
          </a:p>
        </p:txBody>
      </p:sp>
      <p:sp>
        <p:nvSpPr>
          <p:cNvPr id="602354" name="Rectangle 242">
            <a:extLst>
              <a:ext uri="{FF2B5EF4-FFF2-40B4-BE49-F238E27FC236}">
                <a16:creationId xmlns:a16="http://schemas.microsoft.com/office/drawing/2014/main" id="{6EA6F171-DB32-F648-9EB2-1BD5D2FB7BB0}"/>
              </a:ext>
            </a:extLst>
          </p:cNvPr>
          <p:cNvSpPr>
            <a:spLocks noChangeArrowheads="1"/>
          </p:cNvSpPr>
          <p:nvPr/>
        </p:nvSpPr>
        <p:spPr bwMode="auto">
          <a:xfrm rot="-3654650">
            <a:off x="5827713" y="1733550"/>
            <a:ext cx="933450" cy="14605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80000"/>
              </a:lnSpc>
            </a:pPr>
            <a:r>
              <a:rPr lang="en-US" altLang="ko-KR" sz="1200">
                <a:solidFill>
                  <a:srgbClr val="00CCFF"/>
                </a:solidFill>
                <a:latin typeface="Helvetica" pitchFamily="2" charset="0"/>
                <a:ea typeface="Gulim" panose="020B0600000101010101" pitchFamily="34" charset="-127"/>
              </a:rPr>
              <a:t>SỰ TÁI LÂM </a:t>
            </a:r>
            <a:endParaRPr lang="en-US" altLang="en-US" sz="1200">
              <a:solidFill>
                <a:srgbClr val="00CCFF"/>
              </a:solidFill>
              <a:latin typeface="Helvetica" pitchFamily="2" charset="0"/>
            </a:endParaRPr>
          </a:p>
        </p:txBody>
      </p:sp>
      <p:sp>
        <p:nvSpPr>
          <p:cNvPr id="602355" name="Rectangle 243">
            <a:extLst>
              <a:ext uri="{FF2B5EF4-FFF2-40B4-BE49-F238E27FC236}">
                <a16:creationId xmlns:a16="http://schemas.microsoft.com/office/drawing/2014/main" id="{1DC3F163-E4D5-C945-879D-C9F08819092E}"/>
              </a:ext>
            </a:extLst>
          </p:cNvPr>
          <p:cNvSpPr>
            <a:spLocks noChangeArrowheads="1"/>
          </p:cNvSpPr>
          <p:nvPr/>
        </p:nvSpPr>
        <p:spPr bwMode="auto">
          <a:xfrm rot="-3654650">
            <a:off x="6036468" y="1329532"/>
            <a:ext cx="1693863" cy="2921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80000"/>
              </a:lnSpc>
            </a:pPr>
            <a:r>
              <a:rPr lang="en-US" altLang="ko-KR" sz="1200">
                <a:solidFill>
                  <a:srgbClr val="00FF00"/>
                </a:solidFill>
                <a:latin typeface="Helvetica" pitchFamily="2" charset="0"/>
                <a:ea typeface="Gulim" panose="020B0600000101010101" pitchFamily="34" charset="-127"/>
              </a:rPr>
              <a:t>ĐẤNG CHRIST CAI TRỊ </a:t>
            </a:r>
            <a:br>
              <a:rPr lang="en-US" altLang="ko-KR" sz="1200">
                <a:solidFill>
                  <a:srgbClr val="00FF00"/>
                </a:solidFill>
                <a:latin typeface="Helvetica" pitchFamily="2" charset="0"/>
                <a:ea typeface="Gulim" panose="020B0600000101010101" pitchFamily="34" charset="-127"/>
              </a:rPr>
            </a:br>
            <a:r>
              <a:rPr lang="en-US" altLang="ko-KR" sz="1200">
                <a:solidFill>
                  <a:srgbClr val="00FF00"/>
                </a:solidFill>
                <a:latin typeface="Helvetica" pitchFamily="2" charset="0"/>
                <a:ea typeface="Gulim" panose="020B0600000101010101" pitchFamily="34" charset="-127"/>
              </a:rPr>
              <a:t>       TRÊN MẶT ĐẤT </a:t>
            </a:r>
            <a:endParaRPr lang="en-US" altLang="en-US" sz="1200">
              <a:solidFill>
                <a:srgbClr val="00FF00"/>
              </a:solidFill>
              <a:latin typeface="Helvetica" pitchFamily="2" charset="0"/>
            </a:endParaRPr>
          </a:p>
        </p:txBody>
      </p:sp>
      <p:sp>
        <p:nvSpPr>
          <p:cNvPr id="602356" name="Rectangle 244">
            <a:extLst>
              <a:ext uri="{FF2B5EF4-FFF2-40B4-BE49-F238E27FC236}">
                <a16:creationId xmlns:a16="http://schemas.microsoft.com/office/drawing/2014/main" id="{244F087F-D897-9149-95E8-29514FC95207}"/>
              </a:ext>
            </a:extLst>
          </p:cNvPr>
          <p:cNvSpPr>
            <a:spLocks noChangeArrowheads="1"/>
          </p:cNvSpPr>
          <p:nvPr/>
        </p:nvSpPr>
        <p:spPr bwMode="auto">
          <a:xfrm rot="-3654650">
            <a:off x="6330950" y="1109663"/>
            <a:ext cx="2197100" cy="33020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90000"/>
              </a:lnSpc>
            </a:pPr>
            <a:r>
              <a:rPr lang="en-US" altLang="ko-KR" sz="1200">
                <a:latin typeface="Helvetica" pitchFamily="2" charset="0"/>
                <a:ea typeface="Gulim" panose="020B0600000101010101" pitchFamily="34" charset="-127"/>
              </a:rPr>
              <a:t>SỰ PHÁN XÉT CỦA TÒA LỚN </a:t>
            </a:r>
            <a:br>
              <a:rPr lang="en-US" altLang="ko-KR" sz="1200">
                <a:latin typeface="Helvetica" pitchFamily="2" charset="0"/>
                <a:ea typeface="Gulim" panose="020B0600000101010101" pitchFamily="34" charset="-127"/>
              </a:rPr>
            </a:br>
            <a:r>
              <a:rPr lang="en-US" altLang="ko-KR" sz="1200">
                <a:latin typeface="Helvetica" pitchFamily="2" charset="0"/>
                <a:ea typeface="Gulim" panose="020B0600000101010101" pitchFamily="34" charset="-127"/>
              </a:rPr>
              <a:t>       VÀ TRẮNG </a:t>
            </a:r>
            <a:endParaRPr lang="en-US" altLang="en-US" sz="1200">
              <a:latin typeface="Helvetica" pitchFamily="2" charset="0"/>
            </a:endParaRPr>
          </a:p>
        </p:txBody>
      </p:sp>
      <p:sp>
        <p:nvSpPr>
          <p:cNvPr id="602357" name="Rectangle 245">
            <a:extLst>
              <a:ext uri="{FF2B5EF4-FFF2-40B4-BE49-F238E27FC236}">
                <a16:creationId xmlns:a16="http://schemas.microsoft.com/office/drawing/2014/main" id="{FA7F393C-66A9-7B4B-832C-7F997F205D31}"/>
              </a:ext>
            </a:extLst>
          </p:cNvPr>
          <p:cNvSpPr>
            <a:spLocks noChangeArrowheads="1"/>
          </p:cNvSpPr>
          <p:nvPr/>
        </p:nvSpPr>
        <p:spPr bwMode="auto">
          <a:xfrm rot="-3654650">
            <a:off x="6912769" y="1454944"/>
            <a:ext cx="1503362" cy="146050"/>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80000"/>
              </a:lnSpc>
            </a:pPr>
            <a:r>
              <a:rPr lang="en-US" altLang="ko-KR" sz="1200">
                <a:solidFill>
                  <a:srgbClr val="FF0000"/>
                </a:solidFill>
                <a:latin typeface="Helvetica" pitchFamily="2" charset="0"/>
                <a:ea typeface="Gulim" panose="020B0600000101010101" pitchFamily="34" charset="-127"/>
              </a:rPr>
              <a:t>TRỜI MỚI, ĐẤT MỚI </a:t>
            </a:r>
            <a:endParaRPr lang="en-US" altLang="en-US" sz="1200">
              <a:solidFill>
                <a:srgbClr val="FF0000"/>
              </a:solidFill>
              <a:latin typeface="Helvetica" pitchFamily="2" charset="0"/>
            </a:endParaRPr>
          </a:p>
        </p:txBody>
      </p:sp>
      <p:grpSp>
        <p:nvGrpSpPr>
          <p:cNvPr id="21541" name="Group 246">
            <a:extLst>
              <a:ext uri="{FF2B5EF4-FFF2-40B4-BE49-F238E27FC236}">
                <a16:creationId xmlns:a16="http://schemas.microsoft.com/office/drawing/2014/main" id="{0BC75B80-7D9D-204F-8483-E115062D08DC}"/>
              </a:ext>
            </a:extLst>
          </p:cNvPr>
          <p:cNvGrpSpPr>
            <a:grpSpLocks/>
          </p:cNvGrpSpPr>
          <p:nvPr/>
        </p:nvGrpSpPr>
        <p:grpSpPr bwMode="auto">
          <a:xfrm>
            <a:off x="2038350" y="701675"/>
            <a:ext cx="3810000" cy="1871663"/>
            <a:chOff x="1188" y="346"/>
            <a:chExt cx="2400" cy="1179"/>
          </a:xfrm>
        </p:grpSpPr>
        <p:sp>
          <p:nvSpPr>
            <p:cNvPr id="602359" name="Rectangle 247">
              <a:extLst>
                <a:ext uri="{FF2B5EF4-FFF2-40B4-BE49-F238E27FC236}">
                  <a16:creationId xmlns:a16="http://schemas.microsoft.com/office/drawing/2014/main" id="{81622AFB-A8BE-2144-BB49-2305D6A94ACF}"/>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2360" name="Rectangle 248">
              <a:extLst>
                <a:ext uri="{FF2B5EF4-FFF2-40B4-BE49-F238E27FC236}">
                  <a16:creationId xmlns:a16="http://schemas.microsoft.com/office/drawing/2014/main" id="{08E044D5-6BA1-8A48-9B2E-8C5AF82167B5}"/>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2361" name="Text Box 249">
              <a:extLst>
                <a:ext uri="{FF2B5EF4-FFF2-40B4-BE49-F238E27FC236}">
                  <a16:creationId xmlns:a16="http://schemas.microsoft.com/office/drawing/2014/main" id="{0AA97F3F-3111-7547-90E8-79E678E94192}"/>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4800">
                  <a:latin typeface="" charset="0"/>
                  <a:ea typeface="+mn-ea"/>
                </a:rPr>
                <a:t>G</a:t>
              </a:r>
            </a:p>
          </p:txBody>
        </p:sp>
        <p:grpSp>
          <p:nvGrpSpPr>
            <p:cNvPr id="21559" name="Group 250">
              <a:extLst>
                <a:ext uri="{FF2B5EF4-FFF2-40B4-BE49-F238E27FC236}">
                  <a16:creationId xmlns:a16="http://schemas.microsoft.com/office/drawing/2014/main" id="{F38B4CDB-4812-A143-A77B-A380340529B3}"/>
                </a:ext>
              </a:extLst>
            </p:cNvPr>
            <p:cNvGrpSpPr>
              <a:grpSpLocks/>
            </p:cNvGrpSpPr>
            <p:nvPr/>
          </p:nvGrpSpPr>
          <p:grpSpPr bwMode="auto">
            <a:xfrm>
              <a:off x="1686" y="824"/>
              <a:ext cx="1123" cy="358"/>
              <a:chOff x="1686" y="824"/>
              <a:chExt cx="1123" cy="358"/>
            </a:xfrm>
          </p:grpSpPr>
          <p:sp>
            <p:nvSpPr>
              <p:cNvPr id="602363" name="Rectangle 251">
                <a:extLst>
                  <a:ext uri="{FF2B5EF4-FFF2-40B4-BE49-F238E27FC236}">
                    <a16:creationId xmlns:a16="http://schemas.microsoft.com/office/drawing/2014/main" id="{8CE615CE-800D-634D-8273-14666728D10B}"/>
                  </a:ext>
                </a:extLst>
              </p:cNvPr>
              <p:cNvSpPr>
                <a:spLocks noChangeArrowheads="1"/>
              </p:cNvSpPr>
              <p:nvPr/>
            </p:nvSpPr>
            <p:spPr bwMode="auto">
              <a:xfrm>
                <a:off x="1686" y="833"/>
                <a:ext cx="372" cy="34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600" i="1">
                    <a:solidFill>
                      <a:srgbClr val="FFEA18"/>
                    </a:solidFill>
                  </a:rPr>
                  <a:t>4N</a:t>
                </a:r>
                <a:endParaRPr lang="en-US" altLang="en-US" sz="4800" b="0">
                  <a:solidFill>
                    <a:srgbClr val="FFEA18"/>
                  </a:solidFill>
                  <a:latin typeface="Times" pitchFamily="2" charset="0"/>
                </a:endParaRPr>
              </a:p>
            </p:txBody>
          </p:sp>
          <p:sp>
            <p:nvSpPr>
              <p:cNvPr id="602364" name="Rectangle 252">
                <a:extLst>
                  <a:ext uri="{FF2B5EF4-FFF2-40B4-BE49-F238E27FC236}">
                    <a16:creationId xmlns:a16="http://schemas.microsoft.com/office/drawing/2014/main" id="{C3651948-07D9-F64C-AFE0-4F090D51FCF6}"/>
                  </a:ext>
                </a:extLst>
              </p:cNvPr>
              <p:cNvSpPr>
                <a:spLocks noChangeArrowheads="1"/>
              </p:cNvSpPr>
              <p:nvPr/>
            </p:nvSpPr>
            <p:spPr bwMode="auto">
              <a:xfrm>
                <a:off x="2297" y="824"/>
                <a:ext cx="512"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i="1">
                    <a:solidFill>
                      <a:srgbClr val="FFEA18"/>
                    </a:solidFill>
                  </a:rPr>
                  <a:t>  3X</a:t>
                </a:r>
                <a:endParaRPr lang="en-US" altLang="en-US" sz="4800" b="0">
                  <a:solidFill>
                    <a:srgbClr val="FFEA18"/>
                  </a:solidFill>
                  <a:latin typeface="Times" pitchFamily="2" charset="0"/>
                </a:endParaRPr>
              </a:p>
            </p:txBody>
          </p:sp>
        </p:grpSp>
        <p:grpSp>
          <p:nvGrpSpPr>
            <p:cNvPr id="21560" name="Group 253">
              <a:extLst>
                <a:ext uri="{FF2B5EF4-FFF2-40B4-BE49-F238E27FC236}">
                  <a16:creationId xmlns:a16="http://schemas.microsoft.com/office/drawing/2014/main" id="{138F8336-FFED-3741-A802-3D13C2579882}"/>
                </a:ext>
              </a:extLst>
            </p:cNvPr>
            <p:cNvGrpSpPr>
              <a:grpSpLocks/>
            </p:cNvGrpSpPr>
            <p:nvPr/>
          </p:nvGrpSpPr>
          <p:grpSpPr bwMode="auto">
            <a:xfrm>
              <a:off x="1188" y="1175"/>
              <a:ext cx="1965" cy="249"/>
              <a:chOff x="1188" y="1175"/>
              <a:chExt cx="1965" cy="249"/>
            </a:xfrm>
          </p:grpSpPr>
          <p:grpSp>
            <p:nvGrpSpPr>
              <p:cNvPr id="21568" name="Group 254">
                <a:extLst>
                  <a:ext uri="{FF2B5EF4-FFF2-40B4-BE49-F238E27FC236}">
                    <a16:creationId xmlns:a16="http://schemas.microsoft.com/office/drawing/2014/main" id="{26F19FCD-6DDA-6344-8DB4-FADC02444CA0}"/>
                  </a:ext>
                </a:extLst>
              </p:cNvPr>
              <p:cNvGrpSpPr>
                <a:grpSpLocks/>
              </p:cNvGrpSpPr>
              <p:nvPr/>
            </p:nvGrpSpPr>
            <p:grpSpPr bwMode="auto">
              <a:xfrm>
                <a:off x="1188" y="1175"/>
                <a:ext cx="1711" cy="249"/>
                <a:chOff x="1188" y="1175"/>
                <a:chExt cx="1711" cy="249"/>
              </a:xfrm>
            </p:grpSpPr>
            <p:sp>
              <p:nvSpPr>
                <p:cNvPr id="602367" name="Rectangle 255">
                  <a:extLst>
                    <a:ext uri="{FF2B5EF4-FFF2-40B4-BE49-F238E27FC236}">
                      <a16:creationId xmlns:a16="http://schemas.microsoft.com/office/drawing/2014/main" id="{4F2C58CB-7131-EB45-9A14-08AFD35BDD64}"/>
                    </a:ext>
                  </a:extLst>
                </p:cNvPr>
                <p:cNvSpPr>
                  <a:spLocks noChangeArrowheads="1"/>
                </p:cNvSpPr>
                <p:nvPr/>
              </p:nvSpPr>
              <p:spPr bwMode="auto">
                <a:xfrm>
                  <a:off x="1188" y="1179"/>
                  <a:ext cx="129"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09F32"/>
                      </a:solidFill>
                    </a:rPr>
                    <a:t>S</a:t>
                  </a:r>
                  <a:endParaRPr lang="en-US" altLang="en-US" sz="3600">
                    <a:solidFill>
                      <a:srgbClr val="FFEA18"/>
                    </a:solidFill>
                    <a:latin typeface="Times" pitchFamily="2" charset="0"/>
                  </a:endParaRPr>
                </a:p>
              </p:txBody>
            </p:sp>
            <p:sp>
              <p:nvSpPr>
                <p:cNvPr id="21571" name="Rectangle 256">
                  <a:extLst>
                    <a:ext uri="{FF2B5EF4-FFF2-40B4-BE49-F238E27FC236}">
                      <a16:creationId xmlns:a16="http://schemas.microsoft.com/office/drawing/2014/main" id="{417DCF1B-6916-384E-8221-4EA06CA738CB}"/>
                    </a:ext>
                  </a:extLst>
                </p:cNvPr>
                <p:cNvSpPr>
                  <a:spLocks noChangeArrowheads="1"/>
                </p:cNvSpPr>
                <p:nvPr/>
              </p:nvSpPr>
              <p:spPr bwMode="auto">
                <a:xfrm>
                  <a:off x="1415" y="1179"/>
                  <a:ext cx="14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000"/>
                      </a:solidFill>
                      <a:latin typeface="Arial" panose="020B0604020202020204" pitchFamily="34" charset="0"/>
                    </a:rPr>
                    <a:t>Á</a:t>
                  </a:r>
                </a:p>
              </p:txBody>
            </p:sp>
            <p:sp>
              <p:nvSpPr>
                <p:cNvPr id="602369" name="Rectangle 257">
                  <a:extLst>
                    <a:ext uri="{FF2B5EF4-FFF2-40B4-BE49-F238E27FC236}">
                      <a16:creationId xmlns:a16="http://schemas.microsoft.com/office/drawing/2014/main" id="{6920693D-9B4D-6241-B5C9-D476071A837E}"/>
                    </a:ext>
                  </a:extLst>
                </p:cNvPr>
                <p:cNvSpPr>
                  <a:spLocks noChangeArrowheads="1"/>
                </p:cNvSpPr>
                <p:nvPr/>
              </p:nvSpPr>
              <p:spPr bwMode="auto">
                <a:xfrm>
                  <a:off x="1665" y="1181"/>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02370" name="Rectangle 258">
                  <a:extLst>
                    <a:ext uri="{FF2B5EF4-FFF2-40B4-BE49-F238E27FC236}">
                      <a16:creationId xmlns:a16="http://schemas.microsoft.com/office/drawing/2014/main" id="{D9153AB7-389F-9C4A-B1D6-A9ADAC9AB3D9}"/>
                    </a:ext>
                  </a:extLst>
                </p:cNvPr>
                <p:cNvSpPr>
                  <a:spLocks noChangeArrowheads="1"/>
                </p:cNvSpPr>
                <p:nvPr/>
              </p:nvSpPr>
              <p:spPr bwMode="auto">
                <a:xfrm>
                  <a:off x="1867" y="1179"/>
                  <a:ext cx="16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M</a:t>
                  </a:r>
                  <a:endParaRPr lang="en-US" altLang="en-US" sz="3600">
                    <a:solidFill>
                      <a:srgbClr val="FC030C"/>
                    </a:solidFill>
                    <a:latin typeface="Times" pitchFamily="2" charset="0"/>
                  </a:endParaRPr>
                </a:p>
              </p:txBody>
            </p:sp>
            <p:sp>
              <p:nvSpPr>
                <p:cNvPr id="602371" name="Rectangle 259">
                  <a:extLst>
                    <a:ext uri="{FF2B5EF4-FFF2-40B4-BE49-F238E27FC236}">
                      <a16:creationId xmlns:a16="http://schemas.microsoft.com/office/drawing/2014/main" id="{37C719A0-7851-174A-B18B-6141CCB19C9A}"/>
                    </a:ext>
                  </a:extLst>
                </p:cNvPr>
                <p:cNvSpPr>
                  <a:spLocks noChangeArrowheads="1"/>
                </p:cNvSpPr>
                <p:nvPr/>
              </p:nvSpPr>
              <p:spPr bwMode="auto">
                <a:xfrm>
                  <a:off x="2113" y="1175"/>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02372" name="Rectangle 260">
                  <a:extLst>
                    <a:ext uri="{FF2B5EF4-FFF2-40B4-BE49-F238E27FC236}">
                      <a16:creationId xmlns:a16="http://schemas.microsoft.com/office/drawing/2014/main" id="{846D6043-0B25-EA46-8855-464275787443}"/>
                    </a:ext>
                  </a:extLst>
                </p:cNvPr>
                <p:cNvSpPr>
                  <a:spLocks noChangeArrowheads="1"/>
                </p:cNvSpPr>
                <p:nvPr/>
              </p:nvSpPr>
              <p:spPr bwMode="auto">
                <a:xfrm>
                  <a:off x="2335" y="1183"/>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V</a:t>
                  </a:r>
                  <a:endParaRPr lang="en-US" altLang="en-US" sz="3600">
                    <a:solidFill>
                      <a:srgbClr val="08F220"/>
                    </a:solidFill>
                    <a:latin typeface="Times" pitchFamily="2" charset="0"/>
                  </a:endParaRPr>
                </a:p>
              </p:txBody>
            </p:sp>
            <p:sp>
              <p:nvSpPr>
                <p:cNvPr id="602373" name="Rectangle 261">
                  <a:extLst>
                    <a:ext uri="{FF2B5EF4-FFF2-40B4-BE49-F238E27FC236}">
                      <a16:creationId xmlns:a16="http://schemas.microsoft.com/office/drawing/2014/main" id="{45CC6CDC-87B5-6742-A1B9-2321EB4DEDD7}"/>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H</a:t>
                  </a:r>
                  <a:endParaRPr lang="en-US" altLang="en-US" sz="3600">
                    <a:solidFill>
                      <a:srgbClr val="08F220"/>
                    </a:solidFill>
                    <a:latin typeface="Times" pitchFamily="2" charset="0"/>
                  </a:endParaRPr>
                </a:p>
              </p:txBody>
            </p:sp>
            <p:sp>
              <p:nvSpPr>
                <p:cNvPr id="602374" name="Rectangle 262">
                  <a:extLst>
                    <a:ext uri="{FF2B5EF4-FFF2-40B4-BE49-F238E27FC236}">
                      <a16:creationId xmlns:a16="http://schemas.microsoft.com/office/drawing/2014/main" id="{B06B7351-17B3-BF40-906F-9C0E09F89272}"/>
                    </a:ext>
                  </a:extLst>
                </p:cNvPr>
                <p:cNvSpPr>
                  <a:spLocks noChangeArrowheads="1"/>
                </p:cNvSpPr>
                <p:nvPr/>
              </p:nvSpPr>
              <p:spPr bwMode="auto">
                <a:xfrm>
                  <a:off x="2781" y="1191"/>
                  <a:ext cx="118"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L</a:t>
                  </a:r>
                  <a:endParaRPr lang="en-US" altLang="en-US" sz="3600">
                    <a:solidFill>
                      <a:srgbClr val="08F220"/>
                    </a:solidFill>
                    <a:latin typeface="Times" pitchFamily="2" charset="0"/>
                  </a:endParaRPr>
                </a:p>
              </p:txBody>
            </p:sp>
          </p:grpSp>
          <p:sp>
            <p:nvSpPr>
              <p:cNvPr id="602375" name="Rectangle 263">
                <a:extLst>
                  <a:ext uri="{FF2B5EF4-FFF2-40B4-BE49-F238E27FC236}">
                    <a16:creationId xmlns:a16="http://schemas.microsoft.com/office/drawing/2014/main" id="{F1F0F7A0-58AD-AF45-B5A4-85C435C7F787}"/>
                  </a:ext>
                </a:extLst>
              </p:cNvPr>
              <p:cNvSpPr>
                <a:spLocks noChangeArrowheads="1"/>
              </p:cNvSpPr>
              <p:nvPr/>
            </p:nvSpPr>
            <p:spPr bwMode="auto">
              <a:xfrm>
                <a:off x="3024" y="1184"/>
                <a:ext cx="129"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11B0C5"/>
                    </a:solidFill>
                  </a:rPr>
                  <a:t>Y</a:t>
                </a:r>
                <a:endParaRPr lang="en-US" altLang="en-US" sz="3600">
                  <a:solidFill>
                    <a:srgbClr val="11B0C5"/>
                  </a:solidFill>
                  <a:latin typeface="Times" pitchFamily="2" charset="0"/>
                </a:endParaRPr>
              </a:p>
            </p:txBody>
          </p:sp>
        </p:grpSp>
        <p:grpSp>
          <p:nvGrpSpPr>
            <p:cNvPr id="21561" name="Group 264">
              <a:extLst>
                <a:ext uri="{FF2B5EF4-FFF2-40B4-BE49-F238E27FC236}">
                  <a16:creationId xmlns:a16="http://schemas.microsoft.com/office/drawing/2014/main" id="{1F7D3F5A-4848-8E43-954E-0380B9B81CE6}"/>
                </a:ext>
              </a:extLst>
            </p:cNvPr>
            <p:cNvGrpSpPr>
              <a:grpSpLocks/>
            </p:cNvGrpSpPr>
            <p:nvPr/>
          </p:nvGrpSpPr>
          <p:grpSpPr bwMode="auto">
            <a:xfrm>
              <a:off x="2137" y="346"/>
              <a:ext cx="455" cy="692"/>
              <a:chOff x="2137" y="346"/>
              <a:chExt cx="455" cy="692"/>
            </a:xfrm>
          </p:grpSpPr>
          <p:grpSp>
            <p:nvGrpSpPr>
              <p:cNvPr id="21564" name="Group 265">
                <a:extLst>
                  <a:ext uri="{FF2B5EF4-FFF2-40B4-BE49-F238E27FC236}">
                    <a16:creationId xmlns:a16="http://schemas.microsoft.com/office/drawing/2014/main" id="{4B02F676-1FAC-1848-B3A4-529B7CFD6B7F}"/>
                  </a:ext>
                </a:extLst>
              </p:cNvPr>
              <p:cNvGrpSpPr>
                <a:grpSpLocks/>
              </p:cNvGrpSpPr>
              <p:nvPr/>
            </p:nvGrpSpPr>
            <p:grpSpPr bwMode="auto">
              <a:xfrm>
                <a:off x="2137" y="346"/>
                <a:ext cx="455" cy="692"/>
                <a:chOff x="1814" y="109"/>
                <a:chExt cx="455" cy="692"/>
              </a:xfrm>
            </p:grpSpPr>
            <p:sp>
              <p:nvSpPr>
                <p:cNvPr id="602378" name="Text Box 266">
                  <a:extLst>
                    <a:ext uri="{FF2B5EF4-FFF2-40B4-BE49-F238E27FC236}">
                      <a16:creationId xmlns:a16="http://schemas.microsoft.com/office/drawing/2014/main" id="{822D0473-9F4D-7440-815E-CC9AD32B7495}"/>
                    </a:ext>
                  </a:extLst>
                </p:cNvPr>
                <p:cNvSpPr txBox="1">
                  <a:spLocks noChangeArrowheads="1"/>
                </p:cNvSpPr>
                <p:nvPr/>
              </p:nvSpPr>
              <p:spPr bwMode="auto">
                <a:xfrm>
                  <a:off x="1814" y="109"/>
                  <a:ext cx="455" cy="69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6600" i="1">
                      <a:solidFill>
                        <a:srgbClr val="FF262D"/>
                      </a:solidFill>
                      <a:latin typeface="" charset="0"/>
                      <a:ea typeface="+mn-ea"/>
                    </a:rPr>
                    <a:t>7</a:t>
                  </a:r>
                </a:p>
              </p:txBody>
            </p:sp>
            <p:sp>
              <p:nvSpPr>
                <p:cNvPr id="602379" name="Line 267">
                  <a:extLst>
                    <a:ext uri="{FF2B5EF4-FFF2-40B4-BE49-F238E27FC236}">
                      <a16:creationId xmlns:a16="http://schemas.microsoft.com/office/drawing/2014/main" id="{E34FD3EF-D3C9-3145-A6E1-61079936E2D3}"/>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grpSp>
          <p:sp>
            <p:nvSpPr>
              <p:cNvPr id="602380" name="Line 268">
                <a:extLst>
                  <a:ext uri="{FF2B5EF4-FFF2-40B4-BE49-F238E27FC236}">
                    <a16:creationId xmlns:a16="http://schemas.microsoft.com/office/drawing/2014/main" id="{FFA840C7-27D0-D449-A7DB-DC0EF309F040}"/>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02381" name="Rectangle 269">
              <a:extLst>
                <a:ext uri="{FF2B5EF4-FFF2-40B4-BE49-F238E27FC236}">
                  <a16:creationId xmlns:a16="http://schemas.microsoft.com/office/drawing/2014/main" id="{CB66D5F5-D4CF-D149-AE47-FF5AF54C64D1}"/>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FDDC07"/>
                </a:solidFill>
              </a:endParaRPr>
            </a:p>
          </p:txBody>
        </p:sp>
        <p:sp>
          <p:nvSpPr>
            <p:cNvPr id="602382" name="Rectangle 270">
              <a:extLst>
                <a:ext uri="{FF2B5EF4-FFF2-40B4-BE49-F238E27FC236}">
                  <a16:creationId xmlns:a16="http://schemas.microsoft.com/office/drawing/2014/main" id="{30CC3D31-34B9-CB48-BB43-F00307BA9C00}"/>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sp>
        <p:nvSpPr>
          <p:cNvPr id="21542" name="Text Box 271">
            <a:extLst>
              <a:ext uri="{FF2B5EF4-FFF2-40B4-BE49-F238E27FC236}">
                <a16:creationId xmlns:a16="http://schemas.microsoft.com/office/drawing/2014/main" id="{36B1381C-AF1C-DB41-808F-78720E4388B9}"/>
              </a:ext>
            </a:extLst>
          </p:cNvPr>
          <p:cNvSpPr txBox="1">
            <a:spLocks noChangeArrowheads="1"/>
          </p:cNvSpPr>
          <p:nvPr/>
        </p:nvSpPr>
        <p:spPr bwMode="auto">
          <a:xfrm>
            <a:off x="273050" y="258763"/>
            <a:ext cx="3097213" cy="13731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a:latin typeface="Arial" panose="020B0604020202020204" pitchFamily="34" charset="0"/>
              </a:rPr>
              <a:t>MỘT CƠ CẤU </a:t>
            </a:r>
            <a:r>
              <a:rPr lang="en-US" altLang="ko-KR" sz="2800">
                <a:latin typeface="Arial" panose="020B0604020202020204" pitchFamily="34" charset="0"/>
                <a:ea typeface="Gulim" panose="020B0600000101010101" pitchFamily="34" charset="-127"/>
              </a:rPr>
              <a:t>NIÊN ĐẠI</a:t>
            </a:r>
            <a:r>
              <a:rPr lang="en-US" altLang="ko-KR" sz="2800">
                <a:solidFill>
                  <a:srgbClr val="00DFCA"/>
                </a:solidFill>
                <a:latin typeface="Arial" panose="020B0604020202020204" pitchFamily="34" charset="0"/>
                <a:ea typeface="Gulim" panose="020B0600000101010101" pitchFamily="34" charset="-127"/>
              </a:rPr>
              <a:t> </a:t>
            </a:r>
            <a:r>
              <a:rPr lang="en-US" altLang="en-US" sz="2800">
                <a:latin typeface="Arial" panose="020B0604020202020204" pitchFamily="34" charset="0"/>
              </a:rPr>
              <a:t>KINH THÁNH</a:t>
            </a:r>
          </a:p>
        </p:txBody>
      </p:sp>
      <p:grpSp>
        <p:nvGrpSpPr>
          <p:cNvPr id="21543" name="Group 272">
            <a:extLst>
              <a:ext uri="{FF2B5EF4-FFF2-40B4-BE49-F238E27FC236}">
                <a16:creationId xmlns:a16="http://schemas.microsoft.com/office/drawing/2014/main" id="{3E2A6315-92AE-7C47-8405-0BFB5DD2A207}"/>
              </a:ext>
            </a:extLst>
          </p:cNvPr>
          <p:cNvGrpSpPr>
            <a:grpSpLocks/>
          </p:cNvGrpSpPr>
          <p:nvPr/>
        </p:nvGrpSpPr>
        <p:grpSpPr bwMode="auto">
          <a:xfrm>
            <a:off x="1754188" y="2779713"/>
            <a:ext cx="3597275" cy="2730500"/>
            <a:chOff x="1105" y="1751"/>
            <a:chExt cx="2266" cy="1720"/>
          </a:xfrm>
        </p:grpSpPr>
        <p:sp>
          <p:nvSpPr>
            <p:cNvPr id="602385" name="AutoShape 273">
              <a:extLst>
                <a:ext uri="{FF2B5EF4-FFF2-40B4-BE49-F238E27FC236}">
                  <a16:creationId xmlns:a16="http://schemas.microsoft.com/office/drawing/2014/main" id="{BD120C23-1948-9D4A-AB66-C251D613BA1B}"/>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rgbClr val="CBCBCB"/>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b="0">
                <a:solidFill>
                  <a:schemeClr val="bg2"/>
                </a:solidFill>
                <a:latin typeface="Arial" panose="020B0604020202020204" pitchFamily="34" charset="0"/>
              </a:endParaRPr>
            </a:p>
          </p:txBody>
        </p:sp>
        <p:sp>
          <p:nvSpPr>
            <p:cNvPr id="21546" name="Text Box 274">
              <a:extLst>
                <a:ext uri="{FF2B5EF4-FFF2-40B4-BE49-F238E27FC236}">
                  <a16:creationId xmlns:a16="http://schemas.microsoft.com/office/drawing/2014/main" id="{48F07887-CB01-C34D-A011-202757505BDD}"/>
                </a:ext>
              </a:extLst>
            </p:cNvPr>
            <p:cNvSpPr txBox="1">
              <a:spLocks noChangeArrowheads="1"/>
            </p:cNvSpPr>
            <p:nvPr/>
          </p:nvSpPr>
          <p:spPr bwMode="auto">
            <a:xfrm>
              <a:off x="1105" y="1826"/>
              <a:ext cx="1172" cy="1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spcBef>
                  <a:spcPct val="50000"/>
                </a:spcBef>
              </a:pPr>
              <a:r>
                <a:rPr lang="en-US" altLang="en-US" sz="1600">
                  <a:solidFill>
                    <a:schemeClr val="accent1"/>
                  </a:solidFill>
                  <a:latin typeface="Arial" panose="020B0604020202020204" pitchFamily="34" charset="0"/>
                </a:rPr>
                <a:t>SÁNG TẠO</a:t>
              </a:r>
            </a:p>
          </p:txBody>
        </p:sp>
        <p:sp>
          <p:nvSpPr>
            <p:cNvPr id="21547" name="Text Box 275">
              <a:extLst>
                <a:ext uri="{FF2B5EF4-FFF2-40B4-BE49-F238E27FC236}">
                  <a16:creationId xmlns:a16="http://schemas.microsoft.com/office/drawing/2014/main" id="{978C8B4B-4CA7-DC4F-9C64-538583FA74D9}"/>
                </a:ext>
              </a:extLst>
            </p:cNvPr>
            <p:cNvSpPr txBox="1">
              <a:spLocks noChangeArrowheads="1"/>
            </p:cNvSpPr>
            <p:nvPr/>
          </p:nvSpPr>
          <p:spPr bwMode="auto">
            <a:xfrm>
              <a:off x="1440" y="2023"/>
              <a:ext cx="1104" cy="13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50000"/>
                </a:lnSpc>
                <a:spcBef>
                  <a:spcPct val="50000"/>
                </a:spcBef>
              </a:pPr>
              <a:r>
                <a:rPr lang="en-US" altLang="en-US" sz="1600">
                  <a:solidFill>
                    <a:srgbClr val="FC0000"/>
                  </a:solidFill>
                  <a:latin typeface="Arial" panose="020B0604020202020204" pitchFamily="34" charset="0"/>
                </a:rPr>
                <a:t>ÁP-RA-HAM</a:t>
              </a:r>
            </a:p>
          </p:txBody>
        </p:sp>
        <p:sp>
          <p:nvSpPr>
            <p:cNvPr id="21548" name="Text Box 276">
              <a:extLst>
                <a:ext uri="{FF2B5EF4-FFF2-40B4-BE49-F238E27FC236}">
                  <a16:creationId xmlns:a16="http://schemas.microsoft.com/office/drawing/2014/main" id="{AA53626A-45EF-174A-A34A-21A8EB416F56}"/>
                </a:ext>
              </a:extLst>
            </p:cNvPr>
            <p:cNvSpPr txBox="1">
              <a:spLocks noChangeArrowheads="1"/>
            </p:cNvSpPr>
            <p:nvPr/>
          </p:nvSpPr>
          <p:spPr bwMode="auto">
            <a:xfrm>
              <a:off x="1467" y="2142"/>
              <a:ext cx="985" cy="1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spcBef>
                  <a:spcPct val="50000"/>
                </a:spcBef>
              </a:pPr>
              <a:r>
                <a:rPr lang="en-US" altLang="en-US" sz="1600">
                  <a:solidFill>
                    <a:srgbClr val="FC0000"/>
                  </a:solidFill>
                  <a:latin typeface="Arial" panose="020B0604020202020204" pitchFamily="34" charset="0"/>
                </a:rPr>
                <a:t>GIÔ-SÉP</a:t>
              </a:r>
            </a:p>
          </p:txBody>
        </p:sp>
        <p:sp>
          <p:nvSpPr>
            <p:cNvPr id="602389" name="Text Box 277">
              <a:extLst>
                <a:ext uri="{FF2B5EF4-FFF2-40B4-BE49-F238E27FC236}">
                  <a16:creationId xmlns:a16="http://schemas.microsoft.com/office/drawing/2014/main" id="{AD67688C-3889-E04C-A38F-A1F3799ABC77}"/>
                </a:ext>
              </a:extLst>
            </p:cNvPr>
            <p:cNvSpPr txBox="1">
              <a:spLocks noChangeArrowheads="1"/>
            </p:cNvSpPr>
            <p:nvPr/>
          </p:nvSpPr>
          <p:spPr bwMode="auto">
            <a:xfrm>
              <a:off x="1585" y="2279"/>
              <a:ext cx="918" cy="1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sz="1600">
                  <a:solidFill>
                    <a:srgbClr val="FC0000"/>
                  </a:solidFill>
                  <a:latin typeface="Arial" pitchFamily="34" charset="0"/>
                  <a:ea typeface="+mn-ea"/>
                </a:rPr>
                <a:t>MÔI-SE</a:t>
              </a:r>
            </a:p>
          </p:txBody>
        </p:sp>
        <p:sp>
          <p:nvSpPr>
            <p:cNvPr id="602390" name="Text Box 278">
              <a:extLst>
                <a:ext uri="{FF2B5EF4-FFF2-40B4-BE49-F238E27FC236}">
                  <a16:creationId xmlns:a16="http://schemas.microsoft.com/office/drawing/2014/main" id="{25745924-DAEE-CA46-8D12-1F165909D32F}"/>
                </a:ext>
              </a:extLst>
            </p:cNvPr>
            <p:cNvSpPr txBox="1">
              <a:spLocks noChangeArrowheads="1"/>
            </p:cNvSpPr>
            <p:nvPr/>
          </p:nvSpPr>
          <p:spPr bwMode="auto">
            <a:xfrm>
              <a:off x="1717" y="2435"/>
              <a:ext cx="873" cy="1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sz="1600" dirty="0">
                  <a:solidFill>
                    <a:srgbClr val="FC0000"/>
                  </a:solidFill>
                  <a:latin typeface="Arial" pitchFamily="34" charset="0"/>
                  <a:ea typeface="+mn-ea"/>
                </a:rPr>
                <a:t>GIÔ-SUÊ</a:t>
              </a:r>
            </a:p>
          </p:txBody>
        </p:sp>
        <p:sp>
          <p:nvSpPr>
            <p:cNvPr id="21551" name="Text Box 279">
              <a:extLst>
                <a:ext uri="{FF2B5EF4-FFF2-40B4-BE49-F238E27FC236}">
                  <a16:creationId xmlns:a16="http://schemas.microsoft.com/office/drawing/2014/main" id="{6D64B8F5-C5B2-714C-9F19-7B4D56DEFFCF}"/>
                </a:ext>
              </a:extLst>
            </p:cNvPr>
            <p:cNvSpPr txBox="1">
              <a:spLocks noChangeArrowheads="1"/>
            </p:cNvSpPr>
            <p:nvPr/>
          </p:nvSpPr>
          <p:spPr bwMode="auto">
            <a:xfrm>
              <a:off x="1581" y="2587"/>
              <a:ext cx="1688" cy="1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50000"/>
                </a:spcBef>
              </a:pPr>
              <a:r>
                <a:rPr lang="en-US" altLang="en-US" sz="1600">
                  <a:solidFill>
                    <a:srgbClr val="00FF00"/>
                  </a:solidFill>
                  <a:latin typeface="Arial" panose="020B0604020202020204" pitchFamily="34" charset="0"/>
                </a:rPr>
                <a:t>VÔ CHÍNH PHỦ</a:t>
              </a:r>
            </a:p>
          </p:txBody>
        </p:sp>
        <p:sp>
          <p:nvSpPr>
            <p:cNvPr id="21552" name="Text Box 280">
              <a:extLst>
                <a:ext uri="{FF2B5EF4-FFF2-40B4-BE49-F238E27FC236}">
                  <a16:creationId xmlns:a16="http://schemas.microsoft.com/office/drawing/2014/main" id="{56DD4BCA-940D-7A45-B19C-8368F56B098B}"/>
                </a:ext>
              </a:extLst>
            </p:cNvPr>
            <p:cNvSpPr txBox="1">
              <a:spLocks noChangeArrowheads="1"/>
            </p:cNvSpPr>
            <p:nvPr/>
          </p:nvSpPr>
          <p:spPr bwMode="auto">
            <a:xfrm>
              <a:off x="1999" y="2900"/>
              <a:ext cx="1060"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600">
                  <a:solidFill>
                    <a:srgbClr val="00FF00"/>
                  </a:solidFill>
                  <a:latin typeface="Arial" panose="020B0604020202020204" pitchFamily="34" charset="0"/>
                </a:rPr>
                <a:t>LƯU ĐÀY</a:t>
              </a:r>
            </a:p>
          </p:txBody>
        </p:sp>
        <p:sp>
          <p:nvSpPr>
            <p:cNvPr id="602393" name="Text Box 281">
              <a:extLst>
                <a:ext uri="{FF2B5EF4-FFF2-40B4-BE49-F238E27FC236}">
                  <a16:creationId xmlns:a16="http://schemas.microsoft.com/office/drawing/2014/main" id="{BBCA67E2-EE34-E445-A89B-523C21387BEF}"/>
                </a:ext>
              </a:extLst>
            </p:cNvPr>
            <p:cNvSpPr txBox="1">
              <a:spLocks noChangeArrowheads="1"/>
            </p:cNvSpPr>
            <p:nvPr/>
          </p:nvSpPr>
          <p:spPr bwMode="auto">
            <a:xfrm>
              <a:off x="2320" y="3196"/>
              <a:ext cx="716" cy="27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70000"/>
                </a:lnSpc>
                <a:spcBef>
                  <a:spcPct val="50000"/>
                </a:spcBef>
              </a:pPr>
              <a:r>
                <a:rPr lang="en-US" altLang="en-US" sz="1600">
                  <a:latin typeface="Arial" panose="020B0604020202020204" pitchFamily="34" charset="0"/>
                </a:rPr>
                <a:t>                     </a:t>
              </a:r>
              <a:r>
                <a:rPr lang="en-US" altLang="ko-KR" sz="1600">
                  <a:latin typeface="Arial" panose="020B0604020202020204" pitchFamily="34" charset="0"/>
                  <a:ea typeface="Gulim" panose="020B0600000101010101" pitchFamily="34" charset="-127"/>
                </a:rPr>
                <a:t>GIÊ-XU </a:t>
              </a:r>
              <a:endParaRPr lang="en-US" altLang="en-US" sz="1600">
                <a:latin typeface="Arial" panose="020B0604020202020204" pitchFamily="34" charset="0"/>
              </a:endParaRPr>
            </a:p>
          </p:txBody>
        </p:sp>
        <p:sp>
          <p:nvSpPr>
            <p:cNvPr id="21554" name="Text Box 282">
              <a:extLst>
                <a:ext uri="{FF2B5EF4-FFF2-40B4-BE49-F238E27FC236}">
                  <a16:creationId xmlns:a16="http://schemas.microsoft.com/office/drawing/2014/main" id="{533E720E-92F9-A94A-8AF2-031AFD30FB47}"/>
                </a:ext>
              </a:extLst>
            </p:cNvPr>
            <p:cNvSpPr txBox="1">
              <a:spLocks noChangeArrowheads="1"/>
            </p:cNvSpPr>
            <p:nvPr/>
          </p:nvSpPr>
          <p:spPr bwMode="auto">
            <a:xfrm>
              <a:off x="2201" y="3081"/>
              <a:ext cx="903" cy="1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de-DE" altLang="en-US" sz="1400">
                  <a:solidFill>
                    <a:srgbClr val="00FFFF"/>
                  </a:solidFill>
                  <a:latin typeface="Arial" panose="020B0604020202020204" pitchFamily="34" charset="0"/>
                </a:rPr>
                <a:t>YÊN LẶNG</a:t>
              </a:r>
              <a:endParaRPr lang="en-US" altLang="en-US" sz="1400">
                <a:solidFill>
                  <a:srgbClr val="00FFFF"/>
                </a:solidFill>
                <a:latin typeface="Arial" panose="020B0604020202020204" pitchFamily="34" charset="0"/>
              </a:endParaRPr>
            </a:p>
          </p:txBody>
        </p:sp>
        <p:sp>
          <p:nvSpPr>
            <p:cNvPr id="21555" name="Text Box 283">
              <a:extLst>
                <a:ext uri="{FF2B5EF4-FFF2-40B4-BE49-F238E27FC236}">
                  <a16:creationId xmlns:a16="http://schemas.microsoft.com/office/drawing/2014/main" id="{CC0CEF4A-3BC3-4443-8E1F-A34EE9A6FAE6}"/>
                </a:ext>
              </a:extLst>
            </p:cNvPr>
            <p:cNvSpPr txBox="1">
              <a:spLocks noChangeArrowheads="1"/>
            </p:cNvSpPr>
            <p:nvPr/>
          </p:nvSpPr>
          <p:spPr bwMode="auto">
            <a:xfrm>
              <a:off x="1597" y="2753"/>
              <a:ext cx="1688" cy="1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50000"/>
                </a:spcBef>
              </a:pPr>
              <a:r>
                <a:rPr lang="en-US" altLang="en-US" sz="1600">
                  <a:solidFill>
                    <a:srgbClr val="00FF00"/>
                  </a:solidFill>
                  <a:latin typeface="Arial" panose="020B0604020202020204" pitchFamily="34" charset="0"/>
                </a:rPr>
                <a:t>HOÀNG GIA</a:t>
              </a:r>
            </a:p>
          </p:txBody>
        </p:sp>
      </p:grpSp>
      <p:sp>
        <p:nvSpPr>
          <p:cNvPr id="21544" name="Text Box 16">
            <a:extLst>
              <a:ext uri="{FF2B5EF4-FFF2-40B4-BE49-F238E27FC236}">
                <a16:creationId xmlns:a16="http://schemas.microsoft.com/office/drawing/2014/main" id="{C613C108-0742-0543-A219-75DDEAAA152D}"/>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grpId="0" nodeType="clickEffect">
                                  <p:stCondLst>
                                    <p:cond delay="0"/>
                                  </p:stCondLst>
                                  <p:childTnLst>
                                    <p:set>
                                      <p:cBhvr>
                                        <p:cTn id="6" dur="1" fill="hold">
                                          <p:stCondLst>
                                            <p:cond delay="0"/>
                                          </p:stCondLst>
                                        </p:cTn>
                                        <p:tgtEl>
                                          <p:spTgt spid="602353"/>
                                        </p:tgtEl>
                                        <p:attrNameLst>
                                          <p:attrName>style.visibility</p:attrName>
                                        </p:attrNameLst>
                                      </p:cBhvr>
                                      <p:to>
                                        <p:strVal val="visible"/>
                                      </p:to>
                                    </p:set>
                                    <p:anim calcmode="lin" valueType="num">
                                      <p:cBhvr additive="base">
                                        <p:cTn id="7" dur="500" fill="hold"/>
                                        <p:tgtEl>
                                          <p:spTgt spid="602353"/>
                                        </p:tgtEl>
                                        <p:attrNameLst>
                                          <p:attrName>ppt_x</p:attrName>
                                        </p:attrNameLst>
                                      </p:cBhvr>
                                      <p:tavLst>
                                        <p:tav tm="0">
                                          <p:val>
                                            <p:strVal val="#ppt_x"/>
                                          </p:val>
                                        </p:tav>
                                        <p:tav tm="100000">
                                          <p:val>
                                            <p:strVal val="#ppt_x"/>
                                          </p:val>
                                        </p:tav>
                                      </p:tavLst>
                                    </p:anim>
                                    <p:anim calcmode="lin" valueType="num">
                                      <p:cBhvr additive="base">
                                        <p:cTn id="8" dur="500" fill="hold"/>
                                        <p:tgtEl>
                                          <p:spTgt spid="602353"/>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1" fill="hold" grpId="0" nodeType="clickEffect">
                                  <p:stCondLst>
                                    <p:cond delay="0"/>
                                  </p:stCondLst>
                                  <p:childTnLst>
                                    <p:set>
                                      <p:cBhvr>
                                        <p:cTn id="12" dur="1" fill="hold">
                                          <p:stCondLst>
                                            <p:cond delay="0"/>
                                          </p:stCondLst>
                                        </p:cTn>
                                        <p:tgtEl>
                                          <p:spTgt spid="602354"/>
                                        </p:tgtEl>
                                        <p:attrNameLst>
                                          <p:attrName>style.visibility</p:attrName>
                                        </p:attrNameLst>
                                      </p:cBhvr>
                                      <p:to>
                                        <p:strVal val="visible"/>
                                      </p:to>
                                    </p:set>
                                    <p:anim calcmode="lin" valueType="num">
                                      <p:cBhvr additive="base">
                                        <p:cTn id="13" dur="500" fill="hold"/>
                                        <p:tgtEl>
                                          <p:spTgt spid="602354"/>
                                        </p:tgtEl>
                                        <p:attrNameLst>
                                          <p:attrName>ppt_x</p:attrName>
                                        </p:attrNameLst>
                                      </p:cBhvr>
                                      <p:tavLst>
                                        <p:tav tm="0">
                                          <p:val>
                                            <p:strVal val="#ppt_x"/>
                                          </p:val>
                                        </p:tav>
                                        <p:tav tm="100000">
                                          <p:val>
                                            <p:strVal val="#ppt_x"/>
                                          </p:val>
                                        </p:tav>
                                      </p:tavLst>
                                    </p:anim>
                                    <p:anim calcmode="lin" valueType="num">
                                      <p:cBhvr additive="base">
                                        <p:cTn id="14" dur="500" fill="hold"/>
                                        <p:tgtEl>
                                          <p:spTgt spid="602354"/>
                                        </p:tgtEl>
                                        <p:attrNameLst>
                                          <p:attrName>ppt_y</p:attrName>
                                        </p:attrNameLst>
                                      </p:cBhvr>
                                      <p:tavLst>
                                        <p:tav tm="0">
                                          <p:val>
                                            <p:strVal val="0-#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1" fill="hold" grpId="0" nodeType="clickEffect">
                                  <p:stCondLst>
                                    <p:cond delay="0"/>
                                  </p:stCondLst>
                                  <p:childTnLst>
                                    <p:set>
                                      <p:cBhvr>
                                        <p:cTn id="18" dur="1" fill="hold">
                                          <p:stCondLst>
                                            <p:cond delay="0"/>
                                          </p:stCondLst>
                                        </p:cTn>
                                        <p:tgtEl>
                                          <p:spTgt spid="602355"/>
                                        </p:tgtEl>
                                        <p:attrNameLst>
                                          <p:attrName>style.visibility</p:attrName>
                                        </p:attrNameLst>
                                      </p:cBhvr>
                                      <p:to>
                                        <p:strVal val="visible"/>
                                      </p:to>
                                    </p:set>
                                    <p:anim calcmode="lin" valueType="num">
                                      <p:cBhvr additive="base">
                                        <p:cTn id="19" dur="500" fill="hold"/>
                                        <p:tgtEl>
                                          <p:spTgt spid="602355"/>
                                        </p:tgtEl>
                                        <p:attrNameLst>
                                          <p:attrName>ppt_x</p:attrName>
                                        </p:attrNameLst>
                                      </p:cBhvr>
                                      <p:tavLst>
                                        <p:tav tm="0">
                                          <p:val>
                                            <p:strVal val="#ppt_x"/>
                                          </p:val>
                                        </p:tav>
                                        <p:tav tm="100000">
                                          <p:val>
                                            <p:strVal val="#ppt_x"/>
                                          </p:val>
                                        </p:tav>
                                      </p:tavLst>
                                    </p:anim>
                                    <p:anim calcmode="lin" valueType="num">
                                      <p:cBhvr additive="base">
                                        <p:cTn id="20" dur="500" fill="hold"/>
                                        <p:tgtEl>
                                          <p:spTgt spid="602355"/>
                                        </p:tgtEl>
                                        <p:attrNameLst>
                                          <p:attrName>ppt_y</p:attrName>
                                        </p:attrNameLst>
                                      </p:cBhvr>
                                      <p:tavLst>
                                        <p:tav tm="0">
                                          <p:val>
                                            <p:strVal val="0-#ppt_h/2"/>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1" fill="hold" grpId="0" nodeType="clickEffect">
                                  <p:stCondLst>
                                    <p:cond delay="0"/>
                                  </p:stCondLst>
                                  <p:childTnLst>
                                    <p:set>
                                      <p:cBhvr>
                                        <p:cTn id="24" dur="1" fill="hold">
                                          <p:stCondLst>
                                            <p:cond delay="0"/>
                                          </p:stCondLst>
                                        </p:cTn>
                                        <p:tgtEl>
                                          <p:spTgt spid="602356"/>
                                        </p:tgtEl>
                                        <p:attrNameLst>
                                          <p:attrName>style.visibility</p:attrName>
                                        </p:attrNameLst>
                                      </p:cBhvr>
                                      <p:to>
                                        <p:strVal val="visible"/>
                                      </p:to>
                                    </p:set>
                                    <p:anim calcmode="lin" valueType="num">
                                      <p:cBhvr additive="base">
                                        <p:cTn id="25" dur="500" fill="hold"/>
                                        <p:tgtEl>
                                          <p:spTgt spid="602356"/>
                                        </p:tgtEl>
                                        <p:attrNameLst>
                                          <p:attrName>ppt_x</p:attrName>
                                        </p:attrNameLst>
                                      </p:cBhvr>
                                      <p:tavLst>
                                        <p:tav tm="0">
                                          <p:val>
                                            <p:strVal val="#ppt_x"/>
                                          </p:val>
                                        </p:tav>
                                        <p:tav tm="100000">
                                          <p:val>
                                            <p:strVal val="#ppt_x"/>
                                          </p:val>
                                        </p:tav>
                                      </p:tavLst>
                                    </p:anim>
                                    <p:anim calcmode="lin" valueType="num">
                                      <p:cBhvr additive="base">
                                        <p:cTn id="26" dur="500" fill="hold"/>
                                        <p:tgtEl>
                                          <p:spTgt spid="602356"/>
                                        </p:tgtEl>
                                        <p:attrNameLst>
                                          <p:attrName>ppt_y</p:attrName>
                                        </p:attrNameLst>
                                      </p:cBhvr>
                                      <p:tavLst>
                                        <p:tav tm="0">
                                          <p:val>
                                            <p:strVal val="0-#ppt_h/2"/>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1" fill="hold" grpId="0" nodeType="clickEffect">
                                  <p:stCondLst>
                                    <p:cond delay="0"/>
                                  </p:stCondLst>
                                  <p:childTnLst>
                                    <p:set>
                                      <p:cBhvr>
                                        <p:cTn id="30" dur="1" fill="hold">
                                          <p:stCondLst>
                                            <p:cond delay="0"/>
                                          </p:stCondLst>
                                        </p:cTn>
                                        <p:tgtEl>
                                          <p:spTgt spid="602357"/>
                                        </p:tgtEl>
                                        <p:attrNameLst>
                                          <p:attrName>style.visibility</p:attrName>
                                        </p:attrNameLst>
                                      </p:cBhvr>
                                      <p:to>
                                        <p:strVal val="visible"/>
                                      </p:to>
                                    </p:set>
                                    <p:anim calcmode="lin" valueType="num">
                                      <p:cBhvr additive="base">
                                        <p:cTn id="31" dur="500" fill="hold"/>
                                        <p:tgtEl>
                                          <p:spTgt spid="602357"/>
                                        </p:tgtEl>
                                        <p:attrNameLst>
                                          <p:attrName>ppt_x</p:attrName>
                                        </p:attrNameLst>
                                      </p:cBhvr>
                                      <p:tavLst>
                                        <p:tav tm="0">
                                          <p:val>
                                            <p:strVal val="#ppt_x"/>
                                          </p:val>
                                        </p:tav>
                                        <p:tav tm="100000">
                                          <p:val>
                                            <p:strVal val="#ppt_x"/>
                                          </p:val>
                                        </p:tav>
                                      </p:tavLst>
                                    </p:anim>
                                    <p:anim calcmode="lin" valueType="num">
                                      <p:cBhvr additive="base">
                                        <p:cTn id="32" dur="500" fill="hold"/>
                                        <p:tgtEl>
                                          <p:spTgt spid="60235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2353" grpId="0" autoUpdateAnimBg="0"/>
      <p:bldP spid="602354" grpId="0" autoUpdateAnimBg="0"/>
      <p:bldP spid="602355" grpId="0" autoUpdateAnimBg="0"/>
      <p:bldP spid="602356" grpId="0" autoUpdateAnimBg="0"/>
      <p:bldP spid="602357" grpId="0" autoUpdateAnimBg="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descr="Walnut">
            <a:extLst>
              <a:ext uri="{FF2B5EF4-FFF2-40B4-BE49-F238E27FC236}">
                <a16:creationId xmlns:a16="http://schemas.microsoft.com/office/drawing/2014/main" id="{12E18823-83A5-F042-A6E6-12E0BA9AB584}"/>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2530" name="Rectangle 3">
            <a:extLst>
              <a:ext uri="{FF2B5EF4-FFF2-40B4-BE49-F238E27FC236}">
                <a16:creationId xmlns:a16="http://schemas.microsoft.com/office/drawing/2014/main" id="{53E65C5F-DC53-BE4F-8B8A-60E4D04374A4}"/>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22531" name="Rectangle 4">
            <a:extLst>
              <a:ext uri="{FF2B5EF4-FFF2-40B4-BE49-F238E27FC236}">
                <a16:creationId xmlns:a16="http://schemas.microsoft.com/office/drawing/2014/main" id="{B42BE842-CA38-594F-835E-37C9D9B87BDC}"/>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sp>
        <p:nvSpPr>
          <p:cNvPr id="22532" name="Rectangle 5" descr="Oak">
            <a:extLst>
              <a:ext uri="{FF2B5EF4-FFF2-40B4-BE49-F238E27FC236}">
                <a16:creationId xmlns:a16="http://schemas.microsoft.com/office/drawing/2014/main" id="{2563D511-64C4-3340-A62C-E1256E9B7184}"/>
              </a:ext>
            </a:extLst>
          </p:cNvPr>
          <p:cNvSpPr>
            <a:spLocks noChangeArrowheads="1"/>
          </p:cNvSpPr>
          <p:nvPr/>
        </p:nvSpPr>
        <p:spPr bwMode="auto">
          <a:xfrm>
            <a:off x="7466013" y="2209800"/>
            <a:ext cx="203200" cy="395605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sp>
        <p:nvSpPr>
          <p:cNvPr id="22533" name="Rectangle 6" descr="Oak">
            <a:extLst>
              <a:ext uri="{FF2B5EF4-FFF2-40B4-BE49-F238E27FC236}">
                <a16:creationId xmlns:a16="http://schemas.microsoft.com/office/drawing/2014/main" id="{8B40E024-CB8F-1D4C-BFC8-BB1AB8E3DD8C}"/>
              </a:ext>
            </a:extLst>
          </p:cNvPr>
          <p:cNvSpPr>
            <a:spLocks noChangeArrowheads="1"/>
          </p:cNvSpPr>
          <p:nvPr/>
        </p:nvSpPr>
        <p:spPr bwMode="auto">
          <a:xfrm>
            <a:off x="1628775" y="2182813"/>
            <a:ext cx="6043613"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2534" name="Rectangle 30" descr="Oak">
            <a:extLst>
              <a:ext uri="{FF2B5EF4-FFF2-40B4-BE49-F238E27FC236}">
                <a16:creationId xmlns:a16="http://schemas.microsoft.com/office/drawing/2014/main" id="{501618A9-111F-4D49-A8C2-6BA51DC86AA2}"/>
              </a:ext>
            </a:extLst>
          </p:cNvPr>
          <p:cNvSpPr>
            <a:spLocks noChangeArrowheads="1"/>
          </p:cNvSpPr>
          <p:nvPr/>
        </p:nvSpPr>
        <p:spPr bwMode="auto">
          <a:xfrm>
            <a:off x="1639888" y="5926138"/>
            <a:ext cx="5834062" cy="236537"/>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pic>
        <p:nvPicPr>
          <p:cNvPr id="22535" name="Picture 31">
            <a:extLst>
              <a:ext uri="{FF2B5EF4-FFF2-40B4-BE49-F238E27FC236}">
                <a16:creationId xmlns:a16="http://schemas.microsoft.com/office/drawing/2014/main" id="{A256C36E-C423-DF47-BA5E-1D8345E897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6" name="Rectangle 32" descr="Oak">
            <a:extLst>
              <a:ext uri="{FF2B5EF4-FFF2-40B4-BE49-F238E27FC236}">
                <a16:creationId xmlns:a16="http://schemas.microsoft.com/office/drawing/2014/main" id="{EC9A7AFE-F2AA-AF42-8081-A1B9405FDD5F}"/>
              </a:ext>
            </a:extLst>
          </p:cNvPr>
          <p:cNvSpPr>
            <a:spLocks noChangeArrowheads="1"/>
          </p:cNvSpPr>
          <p:nvPr/>
        </p:nvSpPr>
        <p:spPr bwMode="auto">
          <a:xfrm>
            <a:off x="1627188" y="2189163"/>
            <a:ext cx="163512" cy="3965575"/>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sp>
        <p:nvSpPr>
          <p:cNvPr id="22537" name="Rectangle 33">
            <a:extLst>
              <a:ext uri="{FF2B5EF4-FFF2-40B4-BE49-F238E27FC236}">
                <a16:creationId xmlns:a16="http://schemas.microsoft.com/office/drawing/2014/main" id="{062D78C9-6FA5-7248-BCB2-58AE5349BCC9}"/>
              </a:ext>
            </a:extLst>
          </p:cNvPr>
          <p:cNvSpPr>
            <a:spLocks noChangeArrowheads="1"/>
          </p:cNvSpPr>
          <p:nvPr/>
        </p:nvSpPr>
        <p:spPr bwMode="auto">
          <a:xfrm rot="-5400000">
            <a:off x="8062912" y="50657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22538" name="Rectangle 34">
            <a:extLst>
              <a:ext uri="{FF2B5EF4-FFF2-40B4-BE49-F238E27FC236}">
                <a16:creationId xmlns:a16="http://schemas.microsoft.com/office/drawing/2014/main" id="{D191070A-0C97-1C45-B5C5-0AB06AF7FD3D}"/>
              </a:ext>
            </a:extLst>
          </p:cNvPr>
          <p:cNvSpPr>
            <a:spLocks noChangeArrowheads="1"/>
          </p:cNvSpPr>
          <p:nvPr/>
        </p:nvSpPr>
        <p:spPr bwMode="auto">
          <a:xfrm rot="-5400000">
            <a:off x="8204200" y="5078413"/>
            <a:ext cx="168275"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pic>
        <p:nvPicPr>
          <p:cNvPr id="22539" name="Picture 35">
            <a:extLst>
              <a:ext uri="{FF2B5EF4-FFF2-40B4-BE49-F238E27FC236}">
                <a16:creationId xmlns:a16="http://schemas.microsoft.com/office/drawing/2014/main" id="{A3D1528D-A8C0-1446-AA15-5695DC452D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20" name="Rectangle 36">
            <a:extLst>
              <a:ext uri="{FF2B5EF4-FFF2-40B4-BE49-F238E27FC236}">
                <a16:creationId xmlns:a16="http://schemas.microsoft.com/office/drawing/2014/main" id="{A92457DD-F2AB-DB44-94CA-1206FD879E03}"/>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5221" name="Rectangle 37">
            <a:extLst>
              <a:ext uri="{FF2B5EF4-FFF2-40B4-BE49-F238E27FC236}">
                <a16:creationId xmlns:a16="http://schemas.microsoft.com/office/drawing/2014/main" id="{83E07920-5D0D-5E4D-B57A-3FDEA3A5CDD2}"/>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pic>
        <p:nvPicPr>
          <p:cNvPr id="22542" name="Picture 38">
            <a:extLst>
              <a:ext uri="{FF2B5EF4-FFF2-40B4-BE49-F238E27FC236}">
                <a16:creationId xmlns:a16="http://schemas.microsoft.com/office/drawing/2014/main" id="{6EFC0A70-428D-9D42-B42D-98C3CB7B0B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89718" y="4152106"/>
            <a:ext cx="4605338" cy="301625"/>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3" name="Picture 39">
            <a:extLst>
              <a:ext uri="{FF2B5EF4-FFF2-40B4-BE49-F238E27FC236}">
                <a16:creationId xmlns:a16="http://schemas.microsoft.com/office/drawing/2014/main" id="{977E48BF-5AF6-B54B-B132-C528DF3180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02982" y="417750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4" name="Picture 40">
            <a:extLst>
              <a:ext uri="{FF2B5EF4-FFF2-40B4-BE49-F238E27FC236}">
                <a16:creationId xmlns:a16="http://schemas.microsoft.com/office/drawing/2014/main" id="{D715F08D-CDBB-D149-BB8F-4AFC6E9D49E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5" name="Picture 41">
            <a:extLst>
              <a:ext uri="{FF2B5EF4-FFF2-40B4-BE49-F238E27FC236}">
                <a16:creationId xmlns:a16="http://schemas.microsoft.com/office/drawing/2014/main" id="{D3E17CE4-D173-F140-834C-3CF093B311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6" name="Picture 42">
            <a:extLst>
              <a:ext uri="{FF2B5EF4-FFF2-40B4-BE49-F238E27FC236}">
                <a16:creationId xmlns:a16="http://schemas.microsoft.com/office/drawing/2014/main" id="{83DCC402-4E7B-F74F-934C-937BC336B7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47" name="Picture 43">
            <a:extLst>
              <a:ext uri="{FF2B5EF4-FFF2-40B4-BE49-F238E27FC236}">
                <a16:creationId xmlns:a16="http://schemas.microsoft.com/office/drawing/2014/main" id="{E6956716-539F-8644-AE59-9F892643F8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45">
            <a:extLst>
              <a:ext uri="{FF2B5EF4-FFF2-40B4-BE49-F238E27FC236}">
                <a16:creationId xmlns:a16="http://schemas.microsoft.com/office/drawing/2014/main" id="{BF49A379-59B2-414F-956C-4A8E968D3906}"/>
              </a:ext>
            </a:extLst>
          </p:cNvPr>
          <p:cNvGrpSpPr>
            <a:grpSpLocks/>
          </p:cNvGrpSpPr>
          <p:nvPr/>
        </p:nvGrpSpPr>
        <p:grpSpPr bwMode="auto">
          <a:xfrm>
            <a:off x="2098675" y="2589213"/>
            <a:ext cx="6496050" cy="936625"/>
            <a:chOff x="1322" y="1631"/>
            <a:chExt cx="4092" cy="590"/>
          </a:xfrm>
        </p:grpSpPr>
        <p:pic>
          <p:nvPicPr>
            <p:cNvPr id="22648" name="Picture 46">
              <a:extLst>
                <a:ext uri="{FF2B5EF4-FFF2-40B4-BE49-F238E27FC236}">
                  <a16:creationId xmlns:a16="http://schemas.microsoft.com/office/drawing/2014/main" id="{C10F44F2-896F-024D-B593-62A9DAFF196C}"/>
                </a:ext>
              </a:extLst>
            </p:cNvPr>
            <p:cNvPicPr>
              <a:picLocks noChangeAspect="1" noChangeArrowheads="1"/>
            </p:cNvPicPr>
            <p:nvPr/>
          </p:nvPicPr>
          <p:blipFill>
            <a:blip r:embed="rId6">
              <a:lum contrast="48000"/>
              <a:extLst>
                <a:ext uri="{28A0092B-C50C-407E-A947-70E740481C1C}">
                  <a14:useLocalDpi xmlns:a14="http://schemas.microsoft.com/office/drawing/2010/main" val="0"/>
                </a:ext>
              </a:extLst>
            </a:blip>
            <a:srcRect/>
            <a:stretch>
              <a:fillRect/>
            </a:stretch>
          </p:blipFill>
          <p:spPr bwMode="auto">
            <a:xfrm rot="956">
              <a:off x="1322" y="171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49" name="Picture 47">
              <a:extLst>
                <a:ext uri="{FF2B5EF4-FFF2-40B4-BE49-F238E27FC236}">
                  <a16:creationId xmlns:a16="http://schemas.microsoft.com/office/drawing/2014/main" id="{C04EA646-5595-9449-96A5-A81C88D3D69A}"/>
                </a:ext>
              </a:extLst>
            </p:cNvPr>
            <p:cNvPicPr>
              <a:picLocks noChangeAspect="1" noChangeArrowheads="1"/>
            </p:cNvPicPr>
            <p:nvPr/>
          </p:nvPicPr>
          <p:blipFill>
            <a:blip r:embed="rId6">
              <a:lum contrast="48000"/>
              <a:extLst>
                <a:ext uri="{28A0092B-C50C-407E-A947-70E740481C1C}">
                  <a14:useLocalDpi xmlns:a14="http://schemas.microsoft.com/office/drawing/2010/main" val="0"/>
                </a:ext>
              </a:extLst>
            </a:blip>
            <a:srcRect/>
            <a:stretch>
              <a:fillRect/>
            </a:stretch>
          </p:blipFill>
          <p:spPr bwMode="auto">
            <a:xfrm rot="956">
              <a:off x="1362" y="179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50" name="Picture 48">
              <a:extLst>
                <a:ext uri="{FF2B5EF4-FFF2-40B4-BE49-F238E27FC236}">
                  <a16:creationId xmlns:a16="http://schemas.microsoft.com/office/drawing/2014/main" id="{F3C20D8E-D870-4F48-97E7-60F9038C7C18}"/>
                </a:ext>
              </a:extLst>
            </p:cNvPr>
            <p:cNvPicPr>
              <a:picLocks noChangeAspect="1" noChangeArrowheads="1"/>
            </p:cNvPicPr>
            <p:nvPr/>
          </p:nvPicPr>
          <p:blipFill>
            <a:blip r:embed="rId6">
              <a:lum contrast="48000"/>
              <a:extLst>
                <a:ext uri="{28A0092B-C50C-407E-A947-70E740481C1C}">
                  <a14:useLocalDpi xmlns:a14="http://schemas.microsoft.com/office/drawing/2010/main" val="0"/>
                </a:ext>
              </a:extLst>
            </a:blip>
            <a:srcRect/>
            <a:stretch>
              <a:fillRect/>
            </a:stretch>
          </p:blipFill>
          <p:spPr bwMode="auto">
            <a:xfrm rot="956">
              <a:off x="1330" y="187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51" name="Picture 49">
              <a:extLst>
                <a:ext uri="{FF2B5EF4-FFF2-40B4-BE49-F238E27FC236}">
                  <a16:creationId xmlns:a16="http://schemas.microsoft.com/office/drawing/2014/main" id="{9950A9AB-A0C1-C64C-9225-3C39B08368A8}"/>
                </a:ext>
              </a:extLst>
            </p:cNvPr>
            <p:cNvPicPr>
              <a:picLocks noChangeAspect="1" noChangeArrowheads="1"/>
            </p:cNvPicPr>
            <p:nvPr/>
          </p:nvPicPr>
          <p:blipFill>
            <a:blip r:embed="rId6">
              <a:lum contrast="48000"/>
              <a:extLst>
                <a:ext uri="{28A0092B-C50C-407E-A947-70E740481C1C}">
                  <a14:useLocalDpi xmlns:a14="http://schemas.microsoft.com/office/drawing/2010/main" val="0"/>
                </a:ext>
              </a:extLst>
            </a:blip>
            <a:srcRect/>
            <a:stretch>
              <a:fillRect/>
            </a:stretch>
          </p:blipFill>
          <p:spPr bwMode="auto">
            <a:xfrm rot="956">
              <a:off x="1354" y="1943"/>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52" name="Picture 50">
              <a:extLst>
                <a:ext uri="{FF2B5EF4-FFF2-40B4-BE49-F238E27FC236}">
                  <a16:creationId xmlns:a16="http://schemas.microsoft.com/office/drawing/2014/main" id="{2B5ADBEA-6491-B441-BBD6-C74614CE46FF}"/>
                </a:ext>
              </a:extLst>
            </p:cNvPr>
            <p:cNvPicPr>
              <a:picLocks noChangeAspect="1" noChangeArrowheads="1"/>
            </p:cNvPicPr>
            <p:nvPr/>
          </p:nvPicPr>
          <p:blipFill>
            <a:blip r:embed="rId6">
              <a:lum contrast="48000"/>
              <a:extLst>
                <a:ext uri="{28A0092B-C50C-407E-A947-70E740481C1C}">
                  <a14:useLocalDpi xmlns:a14="http://schemas.microsoft.com/office/drawing/2010/main" val="0"/>
                </a:ext>
              </a:extLst>
            </a:blip>
            <a:srcRect/>
            <a:stretch>
              <a:fillRect/>
            </a:stretch>
          </p:blipFill>
          <p:spPr bwMode="auto">
            <a:xfrm rot="956">
              <a:off x="1330" y="203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53" name="Picture 51">
              <a:extLst>
                <a:ext uri="{FF2B5EF4-FFF2-40B4-BE49-F238E27FC236}">
                  <a16:creationId xmlns:a16="http://schemas.microsoft.com/office/drawing/2014/main" id="{69FADD7C-547B-3940-B9D4-32EEF50D53C1}"/>
                </a:ext>
              </a:extLst>
            </p:cNvPr>
            <p:cNvPicPr>
              <a:picLocks noChangeAspect="1" noChangeArrowheads="1"/>
            </p:cNvPicPr>
            <p:nvPr/>
          </p:nvPicPr>
          <p:blipFill>
            <a:blip r:embed="rId6">
              <a:lum contrast="48000"/>
              <a:extLst>
                <a:ext uri="{28A0092B-C50C-407E-A947-70E740481C1C}">
                  <a14:useLocalDpi xmlns:a14="http://schemas.microsoft.com/office/drawing/2010/main" val="0"/>
                </a:ext>
              </a:extLst>
            </a:blip>
            <a:srcRect/>
            <a:stretch>
              <a:fillRect/>
            </a:stretch>
          </p:blipFill>
          <p:spPr bwMode="auto">
            <a:xfrm rot="956">
              <a:off x="1351" y="1631"/>
              <a:ext cx="4052"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 name="Group 52">
            <a:extLst>
              <a:ext uri="{FF2B5EF4-FFF2-40B4-BE49-F238E27FC236}">
                <a16:creationId xmlns:a16="http://schemas.microsoft.com/office/drawing/2014/main" id="{FC797783-34FA-1246-8B93-4DD4CC79C1B5}"/>
              </a:ext>
            </a:extLst>
          </p:cNvPr>
          <p:cNvGrpSpPr>
            <a:grpSpLocks/>
          </p:cNvGrpSpPr>
          <p:nvPr/>
        </p:nvGrpSpPr>
        <p:grpSpPr bwMode="auto">
          <a:xfrm>
            <a:off x="2836863" y="3608388"/>
            <a:ext cx="5664200" cy="669925"/>
            <a:chOff x="1787" y="2273"/>
            <a:chExt cx="3568" cy="422"/>
          </a:xfrm>
        </p:grpSpPr>
        <p:pic>
          <p:nvPicPr>
            <p:cNvPr id="22644" name="Picture 53">
              <a:extLst>
                <a:ext uri="{FF2B5EF4-FFF2-40B4-BE49-F238E27FC236}">
                  <a16:creationId xmlns:a16="http://schemas.microsoft.com/office/drawing/2014/main" id="{26830FAF-93BB-2841-B4BC-1A2ACA7CE286}"/>
                </a:ext>
              </a:extLst>
            </p:cNvPr>
            <p:cNvPicPr>
              <a:picLocks noChangeAspect="1" noChangeArrowheads="1"/>
            </p:cNvPicPr>
            <p:nvPr/>
          </p:nvPicPr>
          <p:blipFill>
            <a:blip r:embed="rId7">
              <a:lum bright="-18000" contrast="60000"/>
              <a:extLst>
                <a:ext uri="{28A0092B-C50C-407E-A947-70E740481C1C}">
                  <a14:useLocalDpi xmlns:a14="http://schemas.microsoft.com/office/drawing/2010/main" val="0"/>
                </a:ext>
              </a:extLst>
            </a:blip>
            <a:srcRect/>
            <a:stretch>
              <a:fillRect/>
            </a:stretch>
          </p:blipFill>
          <p:spPr bwMode="auto">
            <a:xfrm rot="956">
              <a:off x="1804" y="2273"/>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45" name="Picture 54">
              <a:extLst>
                <a:ext uri="{FF2B5EF4-FFF2-40B4-BE49-F238E27FC236}">
                  <a16:creationId xmlns:a16="http://schemas.microsoft.com/office/drawing/2014/main" id="{20616F1D-3167-6643-AD34-4891D8D2BD04}"/>
                </a:ext>
              </a:extLst>
            </p:cNvPr>
            <p:cNvPicPr>
              <a:picLocks noChangeAspect="1" noChangeArrowheads="1"/>
            </p:cNvPicPr>
            <p:nvPr/>
          </p:nvPicPr>
          <p:blipFill>
            <a:blip r:embed="rId7">
              <a:lum bright="-18000" contrast="60000"/>
              <a:extLst>
                <a:ext uri="{28A0092B-C50C-407E-A947-70E740481C1C}">
                  <a14:useLocalDpi xmlns:a14="http://schemas.microsoft.com/office/drawing/2010/main" val="0"/>
                </a:ext>
              </a:extLst>
            </a:blip>
            <a:srcRect/>
            <a:stretch>
              <a:fillRect/>
            </a:stretch>
          </p:blipFill>
          <p:spPr bwMode="auto">
            <a:xfrm rot="956">
              <a:off x="1787" y="2353"/>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46" name="Picture 55">
              <a:extLst>
                <a:ext uri="{FF2B5EF4-FFF2-40B4-BE49-F238E27FC236}">
                  <a16:creationId xmlns:a16="http://schemas.microsoft.com/office/drawing/2014/main" id="{421B9CD0-C830-594E-9558-7C019466C165}"/>
                </a:ext>
              </a:extLst>
            </p:cNvPr>
            <p:cNvPicPr>
              <a:picLocks noChangeAspect="1" noChangeArrowheads="1"/>
            </p:cNvPicPr>
            <p:nvPr/>
          </p:nvPicPr>
          <p:blipFill>
            <a:blip r:embed="rId7">
              <a:lum bright="-18000" contrast="60000"/>
              <a:extLst>
                <a:ext uri="{28A0092B-C50C-407E-A947-70E740481C1C}">
                  <a14:useLocalDpi xmlns:a14="http://schemas.microsoft.com/office/drawing/2010/main" val="0"/>
                </a:ext>
              </a:extLst>
            </a:blip>
            <a:srcRect/>
            <a:stretch>
              <a:fillRect/>
            </a:stretch>
          </p:blipFill>
          <p:spPr bwMode="auto">
            <a:xfrm rot="956">
              <a:off x="1812" y="2425"/>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47" name="Picture 56">
              <a:extLst>
                <a:ext uri="{FF2B5EF4-FFF2-40B4-BE49-F238E27FC236}">
                  <a16:creationId xmlns:a16="http://schemas.microsoft.com/office/drawing/2014/main" id="{2700E822-5F92-4F49-914C-DF0E2B65C062}"/>
                </a:ext>
              </a:extLst>
            </p:cNvPr>
            <p:cNvPicPr>
              <a:picLocks noChangeAspect="1" noChangeArrowheads="1"/>
            </p:cNvPicPr>
            <p:nvPr/>
          </p:nvPicPr>
          <p:blipFill>
            <a:blip r:embed="rId7">
              <a:lum bright="-18000" contrast="60000"/>
              <a:extLst>
                <a:ext uri="{28A0092B-C50C-407E-A947-70E740481C1C}">
                  <a14:useLocalDpi xmlns:a14="http://schemas.microsoft.com/office/drawing/2010/main" val="0"/>
                </a:ext>
              </a:extLst>
            </a:blip>
            <a:srcRect/>
            <a:stretch>
              <a:fillRect/>
            </a:stretch>
          </p:blipFill>
          <p:spPr bwMode="auto">
            <a:xfrm rot="956">
              <a:off x="1787" y="2505"/>
              <a:ext cx="3543" cy="190"/>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 name="Group 57">
            <a:extLst>
              <a:ext uri="{FF2B5EF4-FFF2-40B4-BE49-F238E27FC236}">
                <a16:creationId xmlns:a16="http://schemas.microsoft.com/office/drawing/2014/main" id="{2FA1C7D5-FC4F-FF49-AFA5-0EF095F60FDA}"/>
              </a:ext>
            </a:extLst>
          </p:cNvPr>
          <p:cNvGrpSpPr>
            <a:grpSpLocks/>
          </p:cNvGrpSpPr>
          <p:nvPr/>
        </p:nvGrpSpPr>
        <p:grpSpPr bwMode="auto">
          <a:xfrm>
            <a:off x="3941763" y="4387850"/>
            <a:ext cx="4672012" cy="592138"/>
            <a:chOff x="2483" y="2764"/>
            <a:chExt cx="2943" cy="373"/>
          </a:xfrm>
        </p:grpSpPr>
        <p:pic>
          <p:nvPicPr>
            <p:cNvPr id="22640" name="Picture 58">
              <a:extLst>
                <a:ext uri="{FF2B5EF4-FFF2-40B4-BE49-F238E27FC236}">
                  <a16:creationId xmlns:a16="http://schemas.microsoft.com/office/drawing/2014/main" id="{6C505324-48BC-AA49-8D03-46458378E6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855">
              <a:off x="2532" y="2764"/>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41" name="Picture 59">
              <a:extLst>
                <a:ext uri="{FF2B5EF4-FFF2-40B4-BE49-F238E27FC236}">
                  <a16:creationId xmlns:a16="http://schemas.microsoft.com/office/drawing/2014/main" id="{DBF6850D-67DF-E04B-B0C6-7FE60BE7B7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855">
              <a:off x="2508" y="2836"/>
              <a:ext cx="2893"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42" name="Picture 60">
              <a:extLst>
                <a:ext uri="{FF2B5EF4-FFF2-40B4-BE49-F238E27FC236}">
                  <a16:creationId xmlns:a16="http://schemas.microsoft.com/office/drawing/2014/main" id="{FAC0B83C-0832-D741-ABBA-6A032401BF2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855">
              <a:off x="2483" y="2908"/>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43" name="Picture 61">
              <a:extLst>
                <a:ext uri="{FF2B5EF4-FFF2-40B4-BE49-F238E27FC236}">
                  <a16:creationId xmlns:a16="http://schemas.microsoft.com/office/drawing/2014/main" id="{68AE189B-FE60-A845-8342-507C75DCEE5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13855">
              <a:off x="2499" y="2972"/>
              <a:ext cx="2894" cy="165"/>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2551" name="Picture 62">
            <a:extLst>
              <a:ext uri="{FF2B5EF4-FFF2-40B4-BE49-F238E27FC236}">
                <a16:creationId xmlns:a16="http://schemas.microsoft.com/office/drawing/2014/main" id="{0BE43107-8686-C846-A616-F9A53C659D5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63">
            <a:extLst>
              <a:ext uri="{FF2B5EF4-FFF2-40B4-BE49-F238E27FC236}">
                <a16:creationId xmlns:a16="http://schemas.microsoft.com/office/drawing/2014/main" id="{4D8DA5EB-7F77-A749-9D17-2E7CCD55BFC9}"/>
              </a:ext>
            </a:extLst>
          </p:cNvPr>
          <p:cNvGrpSpPr>
            <a:grpSpLocks/>
          </p:cNvGrpSpPr>
          <p:nvPr/>
        </p:nvGrpSpPr>
        <p:grpSpPr bwMode="auto">
          <a:xfrm>
            <a:off x="3832225" y="5137150"/>
            <a:ext cx="4697413" cy="603250"/>
            <a:chOff x="2414" y="3236"/>
            <a:chExt cx="2959" cy="380"/>
          </a:xfrm>
        </p:grpSpPr>
        <p:pic>
          <p:nvPicPr>
            <p:cNvPr id="22635" name="Picture 64">
              <a:extLst>
                <a:ext uri="{FF2B5EF4-FFF2-40B4-BE49-F238E27FC236}">
                  <a16:creationId xmlns:a16="http://schemas.microsoft.com/office/drawing/2014/main" id="{0378E1E3-321F-4645-AA6E-8B6C777B59BD}"/>
                </a:ext>
              </a:extLst>
            </p:cNvPr>
            <p:cNvPicPr>
              <a:picLocks noChangeAspect="1" noChangeArrowheads="1"/>
            </p:cNvPicPr>
            <p:nvPr/>
          </p:nvPicPr>
          <p:blipFill>
            <a:blip r:embed="rId9">
              <a:lum contrast="36000"/>
              <a:extLst>
                <a:ext uri="{28A0092B-C50C-407E-A947-70E740481C1C}">
                  <a14:useLocalDpi xmlns:a14="http://schemas.microsoft.com/office/drawing/2010/main" val="0"/>
                </a:ext>
              </a:extLst>
            </a:blip>
            <a:srcRect/>
            <a:stretch>
              <a:fillRect/>
            </a:stretch>
          </p:blipFill>
          <p:spPr bwMode="auto">
            <a:xfrm rot="-13855">
              <a:off x="2515" y="3236"/>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6" name="Picture 65">
              <a:extLst>
                <a:ext uri="{FF2B5EF4-FFF2-40B4-BE49-F238E27FC236}">
                  <a16:creationId xmlns:a16="http://schemas.microsoft.com/office/drawing/2014/main" id="{B44C2C92-9D3B-4B4F-8117-160307E59830}"/>
                </a:ext>
              </a:extLst>
            </p:cNvPr>
            <p:cNvPicPr>
              <a:picLocks noChangeAspect="1" noChangeArrowheads="1"/>
            </p:cNvPicPr>
            <p:nvPr/>
          </p:nvPicPr>
          <p:blipFill>
            <a:blip r:embed="rId9">
              <a:lum contrast="36000"/>
              <a:extLst>
                <a:ext uri="{28A0092B-C50C-407E-A947-70E740481C1C}">
                  <a14:useLocalDpi xmlns:a14="http://schemas.microsoft.com/office/drawing/2010/main" val="0"/>
                </a:ext>
              </a:extLst>
            </a:blip>
            <a:srcRect/>
            <a:stretch>
              <a:fillRect/>
            </a:stretch>
          </p:blipFill>
          <p:spPr bwMode="auto">
            <a:xfrm rot="-13855">
              <a:off x="2499" y="3308"/>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7" name="Picture 66">
              <a:extLst>
                <a:ext uri="{FF2B5EF4-FFF2-40B4-BE49-F238E27FC236}">
                  <a16:creationId xmlns:a16="http://schemas.microsoft.com/office/drawing/2014/main" id="{CA28AE4F-F933-AB4B-9690-17D4C7A16226}"/>
                </a:ext>
              </a:extLst>
            </p:cNvPr>
            <p:cNvPicPr>
              <a:picLocks noChangeAspect="1" noChangeArrowheads="1"/>
            </p:cNvPicPr>
            <p:nvPr/>
          </p:nvPicPr>
          <p:blipFill>
            <a:blip r:embed="rId9">
              <a:lum contrast="36000"/>
              <a:extLst>
                <a:ext uri="{28A0092B-C50C-407E-A947-70E740481C1C}">
                  <a14:useLocalDpi xmlns:a14="http://schemas.microsoft.com/office/drawing/2010/main" val="0"/>
                </a:ext>
              </a:extLst>
            </a:blip>
            <a:srcRect/>
            <a:stretch>
              <a:fillRect/>
            </a:stretch>
          </p:blipFill>
          <p:spPr bwMode="auto">
            <a:xfrm rot="-13855">
              <a:off x="2562" y="3380"/>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638" name="Picture 67">
              <a:extLst>
                <a:ext uri="{FF2B5EF4-FFF2-40B4-BE49-F238E27FC236}">
                  <a16:creationId xmlns:a16="http://schemas.microsoft.com/office/drawing/2014/main" id="{D2B1E91F-83A9-C64D-8FCD-C6EA5451D774}"/>
                </a:ext>
              </a:extLst>
            </p:cNvPr>
            <p:cNvPicPr>
              <a:picLocks noChangeAspect="1" noChangeArrowheads="1"/>
            </p:cNvPicPr>
            <p:nvPr/>
          </p:nvPicPr>
          <p:blipFill>
            <a:blip r:embed="rId9">
              <a:lum contrast="36000"/>
              <a:extLst>
                <a:ext uri="{28A0092B-C50C-407E-A947-70E740481C1C}">
                  <a14:useLocalDpi xmlns:a14="http://schemas.microsoft.com/office/drawing/2010/main" val="0"/>
                </a:ext>
              </a:extLst>
            </a:blip>
            <a:srcRect/>
            <a:stretch>
              <a:fillRect/>
            </a:stretch>
          </p:blipFill>
          <p:spPr bwMode="auto">
            <a:xfrm rot="-13855">
              <a:off x="2507" y="3452"/>
              <a:ext cx="2811" cy="164"/>
            </a:xfrm>
            <a:prstGeom prst="rect">
              <a:avLst/>
            </a:prstGeom>
            <a:noFill/>
            <a:ln>
              <a:noFill/>
            </a:ln>
            <a:effectLst>
              <a:outerShdw dist="45791" dir="3378596" algn="ctr" rotWithShape="0">
                <a:srgbClr val="80808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52" name="Text Box 68">
              <a:extLst>
                <a:ext uri="{FF2B5EF4-FFF2-40B4-BE49-F238E27FC236}">
                  <a16:creationId xmlns:a16="http://schemas.microsoft.com/office/drawing/2014/main" id="{1B73D138-C08E-DD45-A4E4-7F9CAAA9F65C}"/>
                </a:ext>
              </a:extLst>
            </p:cNvPr>
            <p:cNvSpPr txBox="1">
              <a:spLocks noChangeArrowheads="1"/>
            </p:cNvSpPr>
            <p:nvPr/>
          </p:nvSpPr>
          <p:spPr bwMode="auto">
            <a:xfrm>
              <a:off x="2414" y="3251"/>
              <a:ext cx="2364" cy="288"/>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b="0">
                <a:solidFill>
                  <a:schemeClr val="accent2"/>
                </a:solidFill>
                <a:latin typeface="Arial Black" panose="020B0604020202020204" pitchFamily="34" charset="0"/>
              </a:endParaRPr>
            </a:p>
          </p:txBody>
        </p:sp>
      </p:grpSp>
      <p:pic>
        <p:nvPicPr>
          <p:cNvPr id="22553" name="Picture 69">
            <a:extLst>
              <a:ext uri="{FF2B5EF4-FFF2-40B4-BE49-F238E27FC236}">
                <a16:creationId xmlns:a16="http://schemas.microsoft.com/office/drawing/2014/main" id="{1DEA7AD8-F6D1-0642-A8C3-1B850A4A44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4" name="Picture 70">
            <a:extLst>
              <a:ext uri="{FF2B5EF4-FFF2-40B4-BE49-F238E27FC236}">
                <a16:creationId xmlns:a16="http://schemas.microsoft.com/office/drawing/2014/main" id="{780AB510-1F6F-CA4C-9EE8-15F5AE18A06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5" name="Picture 71">
            <a:extLst>
              <a:ext uri="{FF2B5EF4-FFF2-40B4-BE49-F238E27FC236}">
                <a16:creationId xmlns:a16="http://schemas.microsoft.com/office/drawing/2014/main" id="{2243910F-1D46-CB4F-A338-AD9E9C4E779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6" name="Picture 72">
            <a:extLst>
              <a:ext uri="{FF2B5EF4-FFF2-40B4-BE49-F238E27FC236}">
                <a16:creationId xmlns:a16="http://schemas.microsoft.com/office/drawing/2014/main" id="{F053F26E-7802-E846-9AFE-002BAC4B823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7" name="Picture 73">
            <a:extLst>
              <a:ext uri="{FF2B5EF4-FFF2-40B4-BE49-F238E27FC236}">
                <a16:creationId xmlns:a16="http://schemas.microsoft.com/office/drawing/2014/main" id="{AFAE3EC6-ACF5-7E40-A5B2-BC76F96049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58" name="Picture 74">
            <a:extLst>
              <a:ext uri="{FF2B5EF4-FFF2-40B4-BE49-F238E27FC236}">
                <a16:creationId xmlns:a16="http://schemas.microsoft.com/office/drawing/2014/main" id="{A1334D9B-ECA9-A34B-9F10-7E9069B0C15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5259" name="Text Box 75">
            <a:extLst>
              <a:ext uri="{FF2B5EF4-FFF2-40B4-BE49-F238E27FC236}">
                <a16:creationId xmlns:a16="http://schemas.microsoft.com/office/drawing/2014/main" id="{5279062E-219A-ED48-943E-2EA535565BD4}"/>
              </a:ext>
            </a:extLst>
          </p:cNvPr>
          <p:cNvSpPr txBox="1">
            <a:spLocks noChangeArrowheads="1"/>
          </p:cNvSpPr>
          <p:nvPr/>
        </p:nvSpPr>
        <p:spPr bwMode="auto">
          <a:xfrm>
            <a:off x="3897313" y="3652838"/>
            <a:ext cx="4192587" cy="519112"/>
          </a:xfrm>
          <a:prstGeom prst="rect">
            <a:avLst/>
          </a:prstGeom>
          <a:noFill/>
          <a:ln>
            <a:noFill/>
          </a:ln>
          <a:effectLst>
            <a:outerShdw dist="53882" dir="2700000" algn="ctr" rotWithShape="0">
              <a:srgbClr val="AAAAA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2800">
                <a:solidFill>
                  <a:schemeClr val="bg2"/>
                </a:solidFill>
                <a:latin typeface="Arial" panose="020B0604020202020204" pitchFamily="34" charset="0"/>
                <a:ea typeface="Gulim" panose="020B0600000101010101" pitchFamily="34" charset="-127"/>
              </a:rPr>
              <a:t>GIAO ƯỚC ĐẤT </a:t>
            </a:r>
            <a:endParaRPr lang="en-US" altLang="en-US" sz="2800">
              <a:solidFill>
                <a:schemeClr val="bg2"/>
              </a:solidFill>
              <a:latin typeface="Arial" panose="020B0604020202020204" pitchFamily="34" charset="0"/>
            </a:endParaRPr>
          </a:p>
        </p:txBody>
      </p:sp>
      <p:sp>
        <p:nvSpPr>
          <p:cNvPr id="605260" name="Text Box 76">
            <a:extLst>
              <a:ext uri="{FF2B5EF4-FFF2-40B4-BE49-F238E27FC236}">
                <a16:creationId xmlns:a16="http://schemas.microsoft.com/office/drawing/2014/main" id="{C093D45E-FF49-FE4B-9441-74449152AD79}"/>
              </a:ext>
            </a:extLst>
          </p:cNvPr>
          <p:cNvSpPr txBox="1">
            <a:spLocks noChangeArrowheads="1"/>
          </p:cNvSpPr>
          <p:nvPr/>
        </p:nvSpPr>
        <p:spPr bwMode="auto">
          <a:xfrm>
            <a:off x="2376488" y="2755900"/>
            <a:ext cx="5697537" cy="579438"/>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3200">
                <a:solidFill>
                  <a:schemeClr val="accent1"/>
                </a:solidFill>
                <a:latin typeface="Arial" panose="020B0604020202020204" pitchFamily="34" charset="0"/>
                <a:ea typeface="Gulim" panose="020B0600000101010101" pitchFamily="34" charset="-127"/>
              </a:rPr>
              <a:t>GIAO ƯỚC ÁP-RA-HAM</a:t>
            </a:r>
            <a:endParaRPr lang="en-US" altLang="en-US" sz="3200">
              <a:solidFill>
                <a:schemeClr val="accent1"/>
              </a:solidFill>
              <a:latin typeface="Arial" panose="020B0604020202020204" pitchFamily="34" charset="0"/>
            </a:endParaRPr>
          </a:p>
        </p:txBody>
      </p:sp>
      <p:sp>
        <p:nvSpPr>
          <p:cNvPr id="605261" name="Text Box 77">
            <a:extLst>
              <a:ext uri="{FF2B5EF4-FFF2-40B4-BE49-F238E27FC236}">
                <a16:creationId xmlns:a16="http://schemas.microsoft.com/office/drawing/2014/main" id="{67AD7A2C-C990-A84F-8F49-BBAF5983B056}"/>
              </a:ext>
            </a:extLst>
          </p:cNvPr>
          <p:cNvSpPr txBox="1">
            <a:spLocks noChangeArrowheads="1"/>
          </p:cNvSpPr>
          <p:nvPr/>
        </p:nvSpPr>
        <p:spPr bwMode="auto">
          <a:xfrm>
            <a:off x="4244975" y="5203825"/>
            <a:ext cx="3752850" cy="519113"/>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800">
                <a:solidFill>
                  <a:schemeClr val="accent2"/>
                </a:solidFill>
                <a:latin typeface="Arial" panose="020B0604020202020204" pitchFamily="34" charset="0"/>
                <a:ea typeface="Gulim" panose="020B0600000101010101" pitchFamily="34" charset="-127"/>
              </a:rPr>
              <a:t>GIAO ƯỚC MỚI</a:t>
            </a:r>
            <a:r>
              <a:rPr lang="en-US" altLang="ko-KR" sz="2800">
                <a:latin typeface="Arial" panose="020B0604020202020204" pitchFamily="34" charset="0"/>
                <a:ea typeface="Gulim" panose="020B0600000101010101" pitchFamily="34" charset="-127"/>
              </a:rPr>
              <a:t> </a:t>
            </a:r>
            <a:endParaRPr lang="en-US" altLang="en-US" sz="2800">
              <a:latin typeface="Arial" panose="020B0604020202020204" pitchFamily="34" charset="0"/>
            </a:endParaRPr>
          </a:p>
        </p:txBody>
      </p:sp>
      <p:sp>
        <p:nvSpPr>
          <p:cNvPr id="605262" name="Text Box 78">
            <a:extLst>
              <a:ext uri="{FF2B5EF4-FFF2-40B4-BE49-F238E27FC236}">
                <a16:creationId xmlns:a16="http://schemas.microsoft.com/office/drawing/2014/main" id="{7C55C653-44E7-624C-A889-44DBF973D834}"/>
              </a:ext>
            </a:extLst>
          </p:cNvPr>
          <p:cNvSpPr txBox="1">
            <a:spLocks noChangeArrowheads="1"/>
          </p:cNvSpPr>
          <p:nvPr/>
        </p:nvSpPr>
        <p:spPr bwMode="auto">
          <a:xfrm>
            <a:off x="4306888" y="4429125"/>
            <a:ext cx="3624262" cy="519113"/>
          </a:xfrm>
          <a:prstGeom prst="rect">
            <a:avLst/>
          </a:prstGeom>
          <a:noFill/>
          <a:ln>
            <a:noFill/>
          </a:ln>
          <a:effectLst>
            <a:outerShdw dist="45791" dir="3378596" algn="ctr" rotWithShape="0">
              <a:srgbClr val="AAAAA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800">
                <a:solidFill>
                  <a:schemeClr val="accent2"/>
                </a:solidFill>
                <a:latin typeface="Arial" panose="020B0604020202020204" pitchFamily="34" charset="0"/>
                <a:ea typeface="Gulim" panose="020B0600000101010101" pitchFamily="34" charset="-127"/>
              </a:rPr>
              <a:t>GIAO ƯỚC ĐA-VÍT</a:t>
            </a:r>
            <a:r>
              <a:rPr lang="en-US" altLang="ko-KR" sz="2800">
                <a:latin typeface="Arial" panose="020B0604020202020204" pitchFamily="34" charset="0"/>
                <a:ea typeface="Gulim" panose="020B0600000101010101" pitchFamily="34" charset="-127"/>
              </a:rPr>
              <a:t> </a:t>
            </a:r>
            <a:endParaRPr lang="en-US" altLang="en-US" sz="2800">
              <a:latin typeface="Arial" panose="020B0604020202020204" pitchFamily="34" charset="0"/>
            </a:endParaRPr>
          </a:p>
        </p:txBody>
      </p:sp>
      <p:sp>
        <p:nvSpPr>
          <p:cNvPr id="605263" name="Line 79">
            <a:extLst>
              <a:ext uri="{FF2B5EF4-FFF2-40B4-BE49-F238E27FC236}">
                <a16:creationId xmlns:a16="http://schemas.microsoft.com/office/drawing/2014/main" id="{68FEFCA5-13ED-0642-B804-537F581802B9}"/>
              </a:ext>
            </a:extLst>
          </p:cNvPr>
          <p:cNvSpPr>
            <a:spLocks noChangeShapeType="1"/>
          </p:cNvSpPr>
          <p:nvPr/>
        </p:nvSpPr>
        <p:spPr bwMode="auto">
          <a:xfrm>
            <a:off x="7934325" y="22717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5264" name="Line 80">
            <a:extLst>
              <a:ext uri="{FF2B5EF4-FFF2-40B4-BE49-F238E27FC236}">
                <a16:creationId xmlns:a16="http://schemas.microsoft.com/office/drawing/2014/main" id="{231BD683-5A4C-724B-B1AE-D369F8EF556E}"/>
              </a:ext>
            </a:extLst>
          </p:cNvPr>
          <p:cNvSpPr>
            <a:spLocks noChangeShapeType="1"/>
          </p:cNvSpPr>
          <p:nvPr/>
        </p:nvSpPr>
        <p:spPr bwMode="auto">
          <a:xfrm>
            <a:off x="8086725" y="24241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05265" name="Line 81">
            <a:extLst>
              <a:ext uri="{FF2B5EF4-FFF2-40B4-BE49-F238E27FC236}">
                <a16:creationId xmlns:a16="http://schemas.microsoft.com/office/drawing/2014/main" id="{B8ED134D-B637-AE43-B1EF-DB052FA8ECAD}"/>
              </a:ext>
            </a:extLst>
          </p:cNvPr>
          <p:cNvSpPr>
            <a:spLocks noChangeShapeType="1"/>
          </p:cNvSpPr>
          <p:nvPr/>
        </p:nvSpPr>
        <p:spPr bwMode="auto">
          <a:xfrm>
            <a:off x="8239125" y="2233613"/>
            <a:ext cx="0" cy="3862387"/>
          </a:xfrm>
          <a:prstGeom prst="line">
            <a:avLst/>
          </a:prstGeom>
          <a:noFill/>
          <a:ln w="53975">
            <a:solidFill>
              <a:srgbClr val="FC030C"/>
            </a:solidFill>
            <a:prstDash val="sysDot"/>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22566" name="Group 82">
            <a:extLst>
              <a:ext uri="{FF2B5EF4-FFF2-40B4-BE49-F238E27FC236}">
                <a16:creationId xmlns:a16="http://schemas.microsoft.com/office/drawing/2014/main" id="{2051CEBC-46AE-0B4C-B6EE-331C465C63D8}"/>
              </a:ext>
            </a:extLst>
          </p:cNvPr>
          <p:cNvGrpSpPr>
            <a:grpSpLocks/>
          </p:cNvGrpSpPr>
          <p:nvPr/>
        </p:nvGrpSpPr>
        <p:grpSpPr bwMode="auto">
          <a:xfrm>
            <a:off x="1949450" y="2236788"/>
            <a:ext cx="5273675" cy="3898900"/>
            <a:chOff x="1228" y="1409"/>
            <a:chExt cx="3322" cy="2456"/>
          </a:xfrm>
        </p:grpSpPr>
        <p:grpSp>
          <p:nvGrpSpPr>
            <p:cNvPr id="22603" name="Group 83">
              <a:extLst>
                <a:ext uri="{FF2B5EF4-FFF2-40B4-BE49-F238E27FC236}">
                  <a16:creationId xmlns:a16="http://schemas.microsoft.com/office/drawing/2014/main" id="{0CA47BD8-961D-5640-BE1D-5E54C10DA6FC}"/>
                </a:ext>
              </a:extLst>
            </p:cNvPr>
            <p:cNvGrpSpPr>
              <a:grpSpLocks/>
            </p:cNvGrpSpPr>
            <p:nvPr/>
          </p:nvGrpSpPr>
          <p:grpSpPr bwMode="auto">
            <a:xfrm>
              <a:off x="1228" y="1409"/>
              <a:ext cx="3303" cy="119"/>
              <a:chOff x="1206" y="1392"/>
              <a:chExt cx="3303" cy="119"/>
            </a:xfrm>
          </p:grpSpPr>
          <p:sp>
            <p:nvSpPr>
              <p:cNvPr id="605268" name="AutoShape 84" descr="Cork">
                <a:extLst>
                  <a:ext uri="{FF2B5EF4-FFF2-40B4-BE49-F238E27FC236}">
                    <a16:creationId xmlns:a16="http://schemas.microsoft.com/office/drawing/2014/main" id="{9F58BD1C-F469-CF42-99E9-2C70025A0F5C}"/>
                  </a:ext>
                </a:extLst>
              </p:cNvPr>
              <p:cNvSpPr>
                <a:spLocks noChangeArrowheads="1"/>
              </p:cNvSpPr>
              <p:nvPr/>
            </p:nvSpPr>
            <p:spPr bwMode="auto">
              <a:xfrm rot="-1822980">
                <a:off x="1206" y="140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69" name="AutoShape 85" descr="Cork">
                <a:extLst>
                  <a:ext uri="{FF2B5EF4-FFF2-40B4-BE49-F238E27FC236}">
                    <a16:creationId xmlns:a16="http://schemas.microsoft.com/office/drawing/2014/main" id="{682EB392-A28A-5542-8645-00ED1843977E}"/>
                  </a:ext>
                </a:extLst>
              </p:cNvPr>
              <p:cNvSpPr>
                <a:spLocks noChangeArrowheads="1"/>
              </p:cNvSpPr>
              <p:nvPr/>
            </p:nvSpPr>
            <p:spPr bwMode="auto">
              <a:xfrm rot="-1822980">
                <a:off x="1433"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70" name="AutoShape 86" descr="Cork">
                <a:extLst>
                  <a:ext uri="{FF2B5EF4-FFF2-40B4-BE49-F238E27FC236}">
                    <a16:creationId xmlns:a16="http://schemas.microsoft.com/office/drawing/2014/main" id="{0B75CAEF-7108-A44C-9140-538EDEABD150}"/>
                  </a:ext>
                </a:extLst>
              </p:cNvPr>
              <p:cNvSpPr>
                <a:spLocks noChangeArrowheads="1"/>
              </p:cNvSpPr>
              <p:nvPr/>
            </p:nvSpPr>
            <p:spPr bwMode="auto">
              <a:xfrm rot="-1822980">
                <a:off x="1666"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71" name="AutoShape 87" descr="Cork">
                <a:extLst>
                  <a:ext uri="{FF2B5EF4-FFF2-40B4-BE49-F238E27FC236}">
                    <a16:creationId xmlns:a16="http://schemas.microsoft.com/office/drawing/2014/main" id="{AC93A946-AEFE-2749-B5D3-316740EE8047}"/>
                  </a:ext>
                </a:extLst>
              </p:cNvPr>
              <p:cNvSpPr>
                <a:spLocks noChangeArrowheads="1"/>
              </p:cNvSpPr>
              <p:nvPr/>
            </p:nvSpPr>
            <p:spPr bwMode="auto">
              <a:xfrm rot="-1822980">
                <a:off x="1894" y="141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72" name="AutoShape 88" descr="Cork">
                <a:extLst>
                  <a:ext uri="{FF2B5EF4-FFF2-40B4-BE49-F238E27FC236}">
                    <a16:creationId xmlns:a16="http://schemas.microsoft.com/office/drawing/2014/main" id="{D2136C95-2393-AF4D-A675-36BA61875474}"/>
                  </a:ext>
                </a:extLst>
              </p:cNvPr>
              <p:cNvSpPr>
                <a:spLocks noChangeArrowheads="1"/>
              </p:cNvSpPr>
              <p:nvPr/>
            </p:nvSpPr>
            <p:spPr bwMode="auto">
              <a:xfrm rot="-1822980">
                <a:off x="2110" y="140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73" name="AutoShape 89" descr="Cork">
                <a:extLst>
                  <a:ext uri="{FF2B5EF4-FFF2-40B4-BE49-F238E27FC236}">
                    <a16:creationId xmlns:a16="http://schemas.microsoft.com/office/drawing/2014/main" id="{6FCA6741-C6EB-C24B-A36D-350C1E9CAFA3}"/>
                  </a:ext>
                </a:extLst>
              </p:cNvPr>
              <p:cNvSpPr>
                <a:spLocks noChangeArrowheads="1"/>
              </p:cNvSpPr>
              <p:nvPr/>
            </p:nvSpPr>
            <p:spPr bwMode="auto">
              <a:xfrm rot="-1822980">
                <a:off x="2350" y="1397"/>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5274" name="AutoShape 90" descr="Cork">
                <a:extLst>
                  <a:ext uri="{FF2B5EF4-FFF2-40B4-BE49-F238E27FC236}">
                    <a16:creationId xmlns:a16="http://schemas.microsoft.com/office/drawing/2014/main" id="{DE31A096-5D81-C042-B0CC-1F131315A2C1}"/>
                  </a:ext>
                </a:extLst>
              </p:cNvPr>
              <p:cNvSpPr>
                <a:spLocks noChangeArrowheads="1"/>
              </p:cNvSpPr>
              <p:nvPr/>
            </p:nvSpPr>
            <p:spPr bwMode="auto">
              <a:xfrm rot="-1822980">
                <a:off x="2577"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5275" name="AutoShape 91" descr="Cork">
                <a:extLst>
                  <a:ext uri="{FF2B5EF4-FFF2-40B4-BE49-F238E27FC236}">
                    <a16:creationId xmlns:a16="http://schemas.microsoft.com/office/drawing/2014/main" id="{969F1F5D-1CA5-2D49-9B41-EE450CE40A3B}"/>
                  </a:ext>
                </a:extLst>
              </p:cNvPr>
              <p:cNvSpPr>
                <a:spLocks noChangeArrowheads="1"/>
              </p:cNvSpPr>
              <p:nvPr/>
            </p:nvSpPr>
            <p:spPr bwMode="auto">
              <a:xfrm rot="-1822980">
                <a:off x="2803"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5276" name="AutoShape 92" descr="Cork">
                <a:extLst>
                  <a:ext uri="{FF2B5EF4-FFF2-40B4-BE49-F238E27FC236}">
                    <a16:creationId xmlns:a16="http://schemas.microsoft.com/office/drawing/2014/main" id="{90E0246C-4C95-3446-9F8C-42C9CD7DA4B5}"/>
                  </a:ext>
                </a:extLst>
              </p:cNvPr>
              <p:cNvSpPr>
                <a:spLocks noChangeArrowheads="1"/>
              </p:cNvSpPr>
              <p:nvPr/>
            </p:nvSpPr>
            <p:spPr bwMode="auto">
              <a:xfrm rot="-1822980">
                <a:off x="3034"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5277" name="AutoShape 93" descr="Cork">
                <a:extLst>
                  <a:ext uri="{FF2B5EF4-FFF2-40B4-BE49-F238E27FC236}">
                    <a16:creationId xmlns:a16="http://schemas.microsoft.com/office/drawing/2014/main" id="{8F487AD6-AB64-4047-BA7D-BE06A4639F0D}"/>
                  </a:ext>
                </a:extLst>
              </p:cNvPr>
              <p:cNvSpPr>
                <a:spLocks noChangeArrowheads="1"/>
              </p:cNvSpPr>
              <p:nvPr/>
            </p:nvSpPr>
            <p:spPr bwMode="auto">
              <a:xfrm rot="-1822980">
                <a:off x="3286" y="1401"/>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5278" name="AutoShape 94" descr="Cork">
                <a:extLst>
                  <a:ext uri="{FF2B5EF4-FFF2-40B4-BE49-F238E27FC236}">
                    <a16:creationId xmlns:a16="http://schemas.microsoft.com/office/drawing/2014/main" id="{816E48E3-166D-8848-90FF-4B6E2D6F38CA}"/>
                  </a:ext>
                </a:extLst>
              </p:cNvPr>
              <p:cNvSpPr>
                <a:spLocks noChangeArrowheads="1"/>
              </p:cNvSpPr>
              <p:nvPr/>
            </p:nvSpPr>
            <p:spPr bwMode="auto">
              <a:xfrm rot="-1822980">
                <a:off x="3504" y="1399"/>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79" name="AutoShape 95" descr="Cork">
                <a:extLst>
                  <a:ext uri="{FF2B5EF4-FFF2-40B4-BE49-F238E27FC236}">
                    <a16:creationId xmlns:a16="http://schemas.microsoft.com/office/drawing/2014/main" id="{3691D64A-AE0F-F245-987C-490FA1BBB952}"/>
                  </a:ext>
                </a:extLst>
              </p:cNvPr>
              <p:cNvSpPr>
                <a:spLocks noChangeArrowheads="1"/>
              </p:cNvSpPr>
              <p:nvPr/>
            </p:nvSpPr>
            <p:spPr bwMode="auto">
              <a:xfrm rot="-1822980">
                <a:off x="3757" y="1400"/>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80" name="AutoShape 96" descr="Cork">
                <a:extLst>
                  <a:ext uri="{FF2B5EF4-FFF2-40B4-BE49-F238E27FC236}">
                    <a16:creationId xmlns:a16="http://schemas.microsoft.com/office/drawing/2014/main" id="{5EC4FF28-D47C-554D-ABCA-9668E6144383}"/>
                  </a:ext>
                </a:extLst>
              </p:cNvPr>
              <p:cNvSpPr>
                <a:spLocks noChangeArrowheads="1"/>
              </p:cNvSpPr>
              <p:nvPr/>
            </p:nvSpPr>
            <p:spPr bwMode="auto">
              <a:xfrm rot="-1822980">
                <a:off x="3982" y="140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81" name="AutoShape 97" descr="Cork">
                <a:extLst>
                  <a:ext uri="{FF2B5EF4-FFF2-40B4-BE49-F238E27FC236}">
                    <a16:creationId xmlns:a16="http://schemas.microsoft.com/office/drawing/2014/main" id="{988E8810-368F-834C-B41B-7DA56F1D9917}"/>
                  </a:ext>
                </a:extLst>
              </p:cNvPr>
              <p:cNvSpPr>
                <a:spLocks noChangeArrowheads="1"/>
              </p:cNvSpPr>
              <p:nvPr/>
            </p:nvSpPr>
            <p:spPr bwMode="auto">
              <a:xfrm rot="-1822980">
                <a:off x="4210" y="1403"/>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5282" name="AutoShape 98" descr="Cork">
                <a:extLst>
                  <a:ext uri="{FF2B5EF4-FFF2-40B4-BE49-F238E27FC236}">
                    <a16:creationId xmlns:a16="http://schemas.microsoft.com/office/drawing/2014/main" id="{D43A011C-CE3F-5140-8B7E-9C28DEEC7CFE}"/>
                  </a:ext>
                </a:extLst>
              </p:cNvPr>
              <p:cNvSpPr>
                <a:spLocks noChangeArrowheads="1"/>
              </p:cNvSpPr>
              <p:nvPr/>
            </p:nvSpPr>
            <p:spPr bwMode="auto">
              <a:xfrm rot="-1822980">
                <a:off x="4419" y="1392"/>
                <a:ext cx="90" cy="98"/>
              </a:xfrm>
              <a:prstGeom prst="can">
                <a:avLst>
                  <a:gd name="adj" fmla="val 20351"/>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grpSp>
        <p:grpSp>
          <p:nvGrpSpPr>
            <p:cNvPr id="22604" name="Group 99">
              <a:extLst>
                <a:ext uri="{FF2B5EF4-FFF2-40B4-BE49-F238E27FC236}">
                  <a16:creationId xmlns:a16="http://schemas.microsoft.com/office/drawing/2014/main" id="{5485A085-C2BB-E24B-83F6-2811590EA571}"/>
                </a:ext>
              </a:extLst>
            </p:cNvPr>
            <p:cNvGrpSpPr>
              <a:grpSpLocks/>
            </p:cNvGrpSpPr>
            <p:nvPr/>
          </p:nvGrpSpPr>
          <p:grpSpPr bwMode="auto">
            <a:xfrm>
              <a:off x="1243" y="3761"/>
              <a:ext cx="3307" cy="104"/>
              <a:chOff x="1231" y="3769"/>
              <a:chExt cx="3307" cy="104"/>
            </a:xfrm>
          </p:grpSpPr>
          <p:sp>
            <p:nvSpPr>
              <p:cNvPr id="605284" name="AutoShape 100" descr="Cork">
                <a:extLst>
                  <a:ext uri="{FF2B5EF4-FFF2-40B4-BE49-F238E27FC236}">
                    <a16:creationId xmlns:a16="http://schemas.microsoft.com/office/drawing/2014/main" id="{C09C1556-5093-254A-9D42-25F13D259384}"/>
                  </a:ext>
                </a:extLst>
              </p:cNvPr>
              <p:cNvSpPr>
                <a:spLocks noChangeArrowheads="1"/>
              </p:cNvSpPr>
              <p:nvPr/>
            </p:nvSpPr>
            <p:spPr bwMode="auto">
              <a:xfrm rot="-9105743">
                <a:off x="1231" y="376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85" name="AutoShape 101" descr="Cork">
                <a:extLst>
                  <a:ext uri="{FF2B5EF4-FFF2-40B4-BE49-F238E27FC236}">
                    <a16:creationId xmlns:a16="http://schemas.microsoft.com/office/drawing/2014/main" id="{CFA08432-03CE-CE4E-81B2-75182D997E44}"/>
                  </a:ext>
                </a:extLst>
              </p:cNvPr>
              <p:cNvSpPr>
                <a:spLocks noChangeArrowheads="1"/>
              </p:cNvSpPr>
              <p:nvPr/>
            </p:nvSpPr>
            <p:spPr bwMode="auto">
              <a:xfrm rot="-9105743">
                <a:off x="1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86" name="AutoShape 102" descr="Cork">
                <a:extLst>
                  <a:ext uri="{FF2B5EF4-FFF2-40B4-BE49-F238E27FC236}">
                    <a16:creationId xmlns:a16="http://schemas.microsoft.com/office/drawing/2014/main" id="{B0F235E6-AEAE-0F40-9499-B305E370956D}"/>
                  </a:ext>
                </a:extLst>
              </p:cNvPr>
              <p:cNvSpPr>
                <a:spLocks noChangeArrowheads="1"/>
              </p:cNvSpPr>
              <p:nvPr/>
            </p:nvSpPr>
            <p:spPr bwMode="auto">
              <a:xfrm rot="-9105743">
                <a:off x="16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87" name="AutoShape 103" descr="Cork">
                <a:extLst>
                  <a:ext uri="{FF2B5EF4-FFF2-40B4-BE49-F238E27FC236}">
                    <a16:creationId xmlns:a16="http://schemas.microsoft.com/office/drawing/2014/main" id="{7142D9AC-D69D-A949-8104-E19E86435D64}"/>
                  </a:ext>
                </a:extLst>
              </p:cNvPr>
              <p:cNvSpPr>
                <a:spLocks noChangeArrowheads="1"/>
              </p:cNvSpPr>
              <p:nvPr/>
            </p:nvSpPr>
            <p:spPr bwMode="auto">
              <a:xfrm rot="-9105743">
                <a:off x="192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88" name="AutoShape 104" descr="Cork">
                <a:extLst>
                  <a:ext uri="{FF2B5EF4-FFF2-40B4-BE49-F238E27FC236}">
                    <a16:creationId xmlns:a16="http://schemas.microsoft.com/office/drawing/2014/main" id="{983EF0F7-6F40-1946-A6DA-E1E66F96939B}"/>
                  </a:ext>
                </a:extLst>
              </p:cNvPr>
              <p:cNvSpPr>
                <a:spLocks noChangeArrowheads="1"/>
              </p:cNvSpPr>
              <p:nvPr/>
            </p:nvSpPr>
            <p:spPr bwMode="auto">
              <a:xfrm rot="-9105743">
                <a:off x="2137"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89" name="AutoShape 105" descr="Cork">
                <a:extLst>
                  <a:ext uri="{FF2B5EF4-FFF2-40B4-BE49-F238E27FC236}">
                    <a16:creationId xmlns:a16="http://schemas.microsoft.com/office/drawing/2014/main" id="{19C8B438-90C9-C44C-A222-CE6DAE6012AF}"/>
                  </a:ext>
                </a:extLst>
              </p:cNvPr>
              <p:cNvSpPr>
                <a:spLocks noChangeArrowheads="1"/>
              </p:cNvSpPr>
              <p:nvPr/>
            </p:nvSpPr>
            <p:spPr bwMode="auto">
              <a:xfrm rot="-9105743">
                <a:off x="2375"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0" name="AutoShape 106" descr="Cork">
                <a:extLst>
                  <a:ext uri="{FF2B5EF4-FFF2-40B4-BE49-F238E27FC236}">
                    <a16:creationId xmlns:a16="http://schemas.microsoft.com/office/drawing/2014/main" id="{CFC9F7CB-B28C-6A41-81CC-145C39256CD5}"/>
                  </a:ext>
                </a:extLst>
              </p:cNvPr>
              <p:cNvSpPr>
                <a:spLocks noChangeArrowheads="1"/>
              </p:cNvSpPr>
              <p:nvPr/>
            </p:nvSpPr>
            <p:spPr bwMode="auto">
              <a:xfrm rot="-9105743">
                <a:off x="261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1" name="AutoShape 107" descr="Cork">
                <a:extLst>
                  <a:ext uri="{FF2B5EF4-FFF2-40B4-BE49-F238E27FC236}">
                    <a16:creationId xmlns:a16="http://schemas.microsoft.com/office/drawing/2014/main" id="{1ED4C80A-1304-B14A-AF87-48E51FC758B1}"/>
                  </a:ext>
                </a:extLst>
              </p:cNvPr>
              <p:cNvSpPr>
                <a:spLocks noChangeArrowheads="1"/>
              </p:cNvSpPr>
              <p:nvPr/>
            </p:nvSpPr>
            <p:spPr bwMode="auto">
              <a:xfrm rot="-9105743">
                <a:off x="2830" y="3775"/>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2" name="AutoShape 108" descr="Cork">
                <a:extLst>
                  <a:ext uri="{FF2B5EF4-FFF2-40B4-BE49-F238E27FC236}">
                    <a16:creationId xmlns:a16="http://schemas.microsoft.com/office/drawing/2014/main" id="{EC760FBA-6216-B04E-8A3E-4C4869DB5061}"/>
                  </a:ext>
                </a:extLst>
              </p:cNvPr>
              <p:cNvSpPr>
                <a:spLocks noChangeArrowheads="1"/>
              </p:cNvSpPr>
              <p:nvPr/>
            </p:nvSpPr>
            <p:spPr bwMode="auto">
              <a:xfrm rot="-9105743">
                <a:off x="3299"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3" name="AutoShape 109" descr="Cork">
                <a:extLst>
                  <a:ext uri="{FF2B5EF4-FFF2-40B4-BE49-F238E27FC236}">
                    <a16:creationId xmlns:a16="http://schemas.microsoft.com/office/drawing/2014/main" id="{8BA09A94-5320-9F42-8A26-DE978BE5CD99}"/>
                  </a:ext>
                </a:extLst>
              </p:cNvPr>
              <p:cNvSpPr>
                <a:spLocks noChangeArrowheads="1"/>
              </p:cNvSpPr>
              <p:nvPr/>
            </p:nvSpPr>
            <p:spPr bwMode="auto">
              <a:xfrm rot="-9105743">
                <a:off x="3070"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4" name="AutoShape 110" descr="Cork">
                <a:extLst>
                  <a:ext uri="{FF2B5EF4-FFF2-40B4-BE49-F238E27FC236}">
                    <a16:creationId xmlns:a16="http://schemas.microsoft.com/office/drawing/2014/main" id="{F2D01B89-3BC8-4C42-959E-ED65C613A714}"/>
                  </a:ext>
                </a:extLst>
              </p:cNvPr>
              <p:cNvSpPr>
                <a:spLocks noChangeArrowheads="1"/>
              </p:cNvSpPr>
              <p:nvPr/>
            </p:nvSpPr>
            <p:spPr bwMode="auto">
              <a:xfrm rot="-9105743">
                <a:off x="3531" y="3779"/>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5" name="AutoShape 111" descr="Cork">
                <a:extLst>
                  <a:ext uri="{FF2B5EF4-FFF2-40B4-BE49-F238E27FC236}">
                    <a16:creationId xmlns:a16="http://schemas.microsoft.com/office/drawing/2014/main" id="{73820C8E-FF39-5F43-99D4-8E000FA409A1}"/>
                  </a:ext>
                </a:extLst>
              </p:cNvPr>
              <p:cNvSpPr>
                <a:spLocks noChangeArrowheads="1"/>
              </p:cNvSpPr>
              <p:nvPr/>
            </p:nvSpPr>
            <p:spPr bwMode="auto">
              <a:xfrm rot="-9105743">
                <a:off x="3793"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6" name="AutoShape 112" descr="Cork">
                <a:extLst>
                  <a:ext uri="{FF2B5EF4-FFF2-40B4-BE49-F238E27FC236}">
                    <a16:creationId xmlns:a16="http://schemas.microsoft.com/office/drawing/2014/main" id="{45547AF4-E12A-734A-A324-F9F7822EA999}"/>
                  </a:ext>
                </a:extLst>
              </p:cNvPr>
              <p:cNvSpPr>
                <a:spLocks noChangeArrowheads="1"/>
              </p:cNvSpPr>
              <p:nvPr/>
            </p:nvSpPr>
            <p:spPr bwMode="auto">
              <a:xfrm rot="-9105743">
                <a:off x="4021"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7" name="AutoShape 113" descr="Cork">
                <a:extLst>
                  <a:ext uri="{FF2B5EF4-FFF2-40B4-BE49-F238E27FC236}">
                    <a16:creationId xmlns:a16="http://schemas.microsoft.com/office/drawing/2014/main" id="{D8E9D940-B252-4645-8535-B0B8044FB91A}"/>
                  </a:ext>
                </a:extLst>
              </p:cNvPr>
              <p:cNvSpPr>
                <a:spLocks noChangeArrowheads="1"/>
              </p:cNvSpPr>
              <p:nvPr/>
            </p:nvSpPr>
            <p:spPr bwMode="auto">
              <a:xfrm rot="-9105743">
                <a:off x="4244"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5298" name="AutoShape 114" descr="Cork">
                <a:extLst>
                  <a:ext uri="{FF2B5EF4-FFF2-40B4-BE49-F238E27FC236}">
                    <a16:creationId xmlns:a16="http://schemas.microsoft.com/office/drawing/2014/main" id="{CDF75C16-A8A8-F844-BF21-F5259986FE1C}"/>
                  </a:ext>
                </a:extLst>
              </p:cNvPr>
              <p:cNvSpPr>
                <a:spLocks noChangeArrowheads="1"/>
              </p:cNvSpPr>
              <p:nvPr/>
            </p:nvSpPr>
            <p:spPr bwMode="auto">
              <a:xfrm rot="-9105743">
                <a:off x="4455" y="3783"/>
                <a:ext cx="83" cy="90"/>
              </a:xfrm>
              <a:prstGeom prst="can">
                <a:avLst>
                  <a:gd name="adj" fmla="val 20266"/>
                </a:avLst>
              </a:prstGeom>
              <a:blipFill dpi="0" rotWithShape="0">
                <a:blip r:embed="rId11"/>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grpSp>
      </p:grpSp>
      <p:sp>
        <p:nvSpPr>
          <p:cNvPr id="22567" name="Text Box 121">
            <a:extLst>
              <a:ext uri="{FF2B5EF4-FFF2-40B4-BE49-F238E27FC236}">
                <a16:creationId xmlns:a16="http://schemas.microsoft.com/office/drawing/2014/main" id="{8F836AE6-28AC-A948-97F1-AF25B7F46626}"/>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5306" name="Rectangle 122">
            <a:extLst>
              <a:ext uri="{FF2B5EF4-FFF2-40B4-BE49-F238E27FC236}">
                <a16:creationId xmlns:a16="http://schemas.microsoft.com/office/drawing/2014/main" id="{3D03C349-F162-0644-AA55-7CE0F0529C26}"/>
              </a:ext>
            </a:extLst>
          </p:cNvPr>
          <p:cNvSpPr>
            <a:spLocks noChangeArrowheads="1"/>
          </p:cNvSpPr>
          <p:nvPr/>
        </p:nvSpPr>
        <p:spPr bwMode="auto">
          <a:xfrm>
            <a:off x="7440613"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
        <p:nvSpPr>
          <p:cNvPr id="605307" name="Rectangle 123">
            <a:extLst>
              <a:ext uri="{FF2B5EF4-FFF2-40B4-BE49-F238E27FC236}">
                <a16:creationId xmlns:a16="http://schemas.microsoft.com/office/drawing/2014/main" id="{A53B1D10-ED71-3043-B28E-C7E18A118474}"/>
              </a:ext>
            </a:extLst>
          </p:cNvPr>
          <p:cNvSpPr>
            <a:spLocks noChangeArrowheads="1"/>
          </p:cNvSpPr>
          <p:nvPr/>
        </p:nvSpPr>
        <p:spPr bwMode="auto">
          <a:xfrm>
            <a:off x="8101013" y="6527800"/>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11</a:t>
            </a:r>
          </a:p>
        </p:txBody>
      </p:sp>
      <p:sp>
        <p:nvSpPr>
          <p:cNvPr id="22570" name="Text Box 125">
            <a:extLst>
              <a:ext uri="{FF2B5EF4-FFF2-40B4-BE49-F238E27FC236}">
                <a16:creationId xmlns:a16="http://schemas.microsoft.com/office/drawing/2014/main" id="{D45758ED-07CC-7A4C-9C07-9D221785F22E}"/>
              </a:ext>
            </a:extLst>
          </p:cNvPr>
          <p:cNvSpPr txBox="1">
            <a:spLocks noChangeArrowheads="1"/>
          </p:cNvSpPr>
          <p:nvPr/>
        </p:nvSpPr>
        <p:spPr bwMode="auto">
          <a:xfrm>
            <a:off x="8428038" y="6465888"/>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5</a:t>
            </a:r>
          </a:p>
        </p:txBody>
      </p:sp>
      <p:grpSp>
        <p:nvGrpSpPr>
          <p:cNvPr id="22571" name="Group 152">
            <a:extLst>
              <a:ext uri="{FF2B5EF4-FFF2-40B4-BE49-F238E27FC236}">
                <a16:creationId xmlns:a16="http://schemas.microsoft.com/office/drawing/2014/main" id="{ACA1F843-D7C4-0343-9ED1-A4CB10575454}"/>
              </a:ext>
            </a:extLst>
          </p:cNvPr>
          <p:cNvGrpSpPr>
            <a:grpSpLocks/>
          </p:cNvGrpSpPr>
          <p:nvPr/>
        </p:nvGrpSpPr>
        <p:grpSpPr bwMode="auto">
          <a:xfrm>
            <a:off x="2190750" y="854075"/>
            <a:ext cx="3810000" cy="1871663"/>
            <a:chOff x="1188" y="346"/>
            <a:chExt cx="2400" cy="1179"/>
          </a:xfrm>
        </p:grpSpPr>
        <p:sp>
          <p:nvSpPr>
            <p:cNvPr id="605337" name="Rectangle 153">
              <a:extLst>
                <a:ext uri="{FF2B5EF4-FFF2-40B4-BE49-F238E27FC236}">
                  <a16:creationId xmlns:a16="http://schemas.microsoft.com/office/drawing/2014/main" id="{B4F87D59-135D-DC4B-BB44-46DC66F0CBC2}"/>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5338" name="Rectangle 154">
              <a:extLst>
                <a:ext uri="{FF2B5EF4-FFF2-40B4-BE49-F238E27FC236}">
                  <a16:creationId xmlns:a16="http://schemas.microsoft.com/office/drawing/2014/main" id="{0F520314-40F9-B643-90DE-4973D24DE275}"/>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5339" name="Text Box 155">
              <a:extLst>
                <a:ext uri="{FF2B5EF4-FFF2-40B4-BE49-F238E27FC236}">
                  <a16:creationId xmlns:a16="http://schemas.microsoft.com/office/drawing/2014/main" id="{9BFF9A77-AED2-2145-B2E6-914546C97523}"/>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4800">
                  <a:latin typeface="" charset="0"/>
                  <a:ea typeface="+mn-ea"/>
                </a:rPr>
                <a:t>G</a:t>
              </a:r>
            </a:p>
          </p:txBody>
        </p:sp>
        <p:grpSp>
          <p:nvGrpSpPr>
            <p:cNvPr id="22582" name="Group 156">
              <a:extLst>
                <a:ext uri="{FF2B5EF4-FFF2-40B4-BE49-F238E27FC236}">
                  <a16:creationId xmlns:a16="http://schemas.microsoft.com/office/drawing/2014/main" id="{EE32A40D-665A-F444-9983-E1BCF56B6CBF}"/>
                </a:ext>
              </a:extLst>
            </p:cNvPr>
            <p:cNvGrpSpPr>
              <a:grpSpLocks/>
            </p:cNvGrpSpPr>
            <p:nvPr/>
          </p:nvGrpSpPr>
          <p:grpSpPr bwMode="auto">
            <a:xfrm>
              <a:off x="1686" y="824"/>
              <a:ext cx="1123" cy="358"/>
              <a:chOff x="1686" y="824"/>
              <a:chExt cx="1123" cy="358"/>
            </a:xfrm>
          </p:grpSpPr>
          <p:sp>
            <p:nvSpPr>
              <p:cNvPr id="605341" name="Rectangle 157">
                <a:extLst>
                  <a:ext uri="{FF2B5EF4-FFF2-40B4-BE49-F238E27FC236}">
                    <a16:creationId xmlns:a16="http://schemas.microsoft.com/office/drawing/2014/main" id="{2C72B4AC-DA5A-7540-BFAB-F637C099AD2B}"/>
                  </a:ext>
                </a:extLst>
              </p:cNvPr>
              <p:cNvSpPr>
                <a:spLocks noChangeArrowheads="1"/>
              </p:cNvSpPr>
              <p:nvPr/>
            </p:nvSpPr>
            <p:spPr bwMode="auto">
              <a:xfrm>
                <a:off x="1686" y="833"/>
                <a:ext cx="372" cy="34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600" i="1">
                    <a:solidFill>
                      <a:srgbClr val="FFEA18"/>
                    </a:solidFill>
                  </a:rPr>
                  <a:t>4N</a:t>
                </a:r>
                <a:endParaRPr lang="en-US" altLang="en-US" sz="4800" b="0">
                  <a:solidFill>
                    <a:srgbClr val="FFEA18"/>
                  </a:solidFill>
                  <a:latin typeface="Times" pitchFamily="2" charset="0"/>
                </a:endParaRPr>
              </a:p>
            </p:txBody>
          </p:sp>
          <p:sp>
            <p:nvSpPr>
              <p:cNvPr id="605342" name="Rectangle 158">
                <a:extLst>
                  <a:ext uri="{FF2B5EF4-FFF2-40B4-BE49-F238E27FC236}">
                    <a16:creationId xmlns:a16="http://schemas.microsoft.com/office/drawing/2014/main" id="{E81399F1-8C9A-9642-9BB4-A9A8EE9D4C4B}"/>
                  </a:ext>
                </a:extLst>
              </p:cNvPr>
              <p:cNvSpPr>
                <a:spLocks noChangeArrowheads="1"/>
              </p:cNvSpPr>
              <p:nvPr/>
            </p:nvSpPr>
            <p:spPr bwMode="auto">
              <a:xfrm>
                <a:off x="2297" y="824"/>
                <a:ext cx="512"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i="1">
                    <a:solidFill>
                      <a:srgbClr val="FFEA18"/>
                    </a:solidFill>
                  </a:rPr>
                  <a:t>  3X</a:t>
                </a:r>
                <a:endParaRPr lang="en-US" altLang="en-US" sz="4800" b="0">
                  <a:solidFill>
                    <a:srgbClr val="FFEA18"/>
                  </a:solidFill>
                  <a:latin typeface="Times" pitchFamily="2" charset="0"/>
                </a:endParaRPr>
              </a:p>
            </p:txBody>
          </p:sp>
        </p:grpSp>
        <p:grpSp>
          <p:nvGrpSpPr>
            <p:cNvPr id="22583" name="Group 159">
              <a:extLst>
                <a:ext uri="{FF2B5EF4-FFF2-40B4-BE49-F238E27FC236}">
                  <a16:creationId xmlns:a16="http://schemas.microsoft.com/office/drawing/2014/main" id="{5617D7CA-21F1-FB4E-8967-F99AA29ED4E2}"/>
                </a:ext>
              </a:extLst>
            </p:cNvPr>
            <p:cNvGrpSpPr>
              <a:grpSpLocks/>
            </p:cNvGrpSpPr>
            <p:nvPr/>
          </p:nvGrpSpPr>
          <p:grpSpPr bwMode="auto">
            <a:xfrm>
              <a:off x="1188" y="1175"/>
              <a:ext cx="1965" cy="249"/>
              <a:chOff x="1188" y="1175"/>
              <a:chExt cx="1965" cy="249"/>
            </a:xfrm>
          </p:grpSpPr>
          <p:grpSp>
            <p:nvGrpSpPr>
              <p:cNvPr id="22591" name="Group 160">
                <a:extLst>
                  <a:ext uri="{FF2B5EF4-FFF2-40B4-BE49-F238E27FC236}">
                    <a16:creationId xmlns:a16="http://schemas.microsoft.com/office/drawing/2014/main" id="{20E03DF6-301E-2D44-BBA4-B12546A7DF0A}"/>
                  </a:ext>
                </a:extLst>
              </p:cNvPr>
              <p:cNvGrpSpPr>
                <a:grpSpLocks/>
              </p:cNvGrpSpPr>
              <p:nvPr/>
            </p:nvGrpSpPr>
            <p:grpSpPr bwMode="auto">
              <a:xfrm>
                <a:off x="1188" y="1175"/>
                <a:ext cx="1711" cy="249"/>
                <a:chOff x="1188" y="1175"/>
                <a:chExt cx="1711" cy="249"/>
              </a:xfrm>
            </p:grpSpPr>
            <p:sp>
              <p:nvSpPr>
                <p:cNvPr id="605345" name="Rectangle 161">
                  <a:extLst>
                    <a:ext uri="{FF2B5EF4-FFF2-40B4-BE49-F238E27FC236}">
                      <a16:creationId xmlns:a16="http://schemas.microsoft.com/office/drawing/2014/main" id="{2DD00548-B8E6-0745-9FA5-BB92CD9F6F5C}"/>
                    </a:ext>
                  </a:extLst>
                </p:cNvPr>
                <p:cNvSpPr>
                  <a:spLocks noChangeArrowheads="1"/>
                </p:cNvSpPr>
                <p:nvPr/>
              </p:nvSpPr>
              <p:spPr bwMode="auto">
                <a:xfrm>
                  <a:off x="1188" y="1179"/>
                  <a:ext cx="129"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09F32"/>
                      </a:solidFill>
                    </a:rPr>
                    <a:t>S</a:t>
                  </a:r>
                  <a:endParaRPr lang="en-US" altLang="en-US" sz="3600">
                    <a:solidFill>
                      <a:srgbClr val="FFEA18"/>
                    </a:solidFill>
                    <a:latin typeface="Times" pitchFamily="2" charset="0"/>
                  </a:endParaRPr>
                </a:p>
              </p:txBody>
            </p:sp>
            <p:sp>
              <p:nvSpPr>
                <p:cNvPr id="22594" name="Rectangle 162">
                  <a:extLst>
                    <a:ext uri="{FF2B5EF4-FFF2-40B4-BE49-F238E27FC236}">
                      <a16:creationId xmlns:a16="http://schemas.microsoft.com/office/drawing/2014/main" id="{B49EBE90-656C-D24E-9834-8EAF50A4FEE0}"/>
                    </a:ext>
                  </a:extLst>
                </p:cNvPr>
                <p:cNvSpPr>
                  <a:spLocks noChangeArrowheads="1"/>
                </p:cNvSpPr>
                <p:nvPr/>
              </p:nvSpPr>
              <p:spPr bwMode="auto">
                <a:xfrm>
                  <a:off x="1415" y="1179"/>
                  <a:ext cx="14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000"/>
                      </a:solidFill>
                      <a:latin typeface="Arial" panose="020B0604020202020204" pitchFamily="34" charset="0"/>
                    </a:rPr>
                    <a:t>Á</a:t>
                  </a:r>
                </a:p>
              </p:txBody>
            </p:sp>
            <p:sp>
              <p:nvSpPr>
                <p:cNvPr id="605347" name="Rectangle 163">
                  <a:extLst>
                    <a:ext uri="{FF2B5EF4-FFF2-40B4-BE49-F238E27FC236}">
                      <a16:creationId xmlns:a16="http://schemas.microsoft.com/office/drawing/2014/main" id="{8D33262C-6B76-4F40-A1AC-FD43508C2B45}"/>
                    </a:ext>
                  </a:extLst>
                </p:cNvPr>
                <p:cNvSpPr>
                  <a:spLocks noChangeArrowheads="1"/>
                </p:cNvSpPr>
                <p:nvPr/>
              </p:nvSpPr>
              <p:spPr bwMode="auto">
                <a:xfrm>
                  <a:off x="1665" y="1181"/>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05348" name="Rectangle 164">
                  <a:extLst>
                    <a:ext uri="{FF2B5EF4-FFF2-40B4-BE49-F238E27FC236}">
                      <a16:creationId xmlns:a16="http://schemas.microsoft.com/office/drawing/2014/main" id="{0347D5E0-6E6F-C443-A523-96D267482731}"/>
                    </a:ext>
                  </a:extLst>
                </p:cNvPr>
                <p:cNvSpPr>
                  <a:spLocks noChangeArrowheads="1"/>
                </p:cNvSpPr>
                <p:nvPr/>
              </p:nvSpPr>
              <p:spPr bwMode="auto">
                <a:xfrm>
                  <a:off x="1867" y="1179"/>
                  <a:ext cx="16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M</a:t>
                  </a:r>
                  <a:endParaRPr lang="en-US" altLang="en-US" sz="3600">
                    <a:solidFill>
                      <a:srgbClr val="FC030C"/>
                    </a:solidFill>
                    <a:latin typeface="Times" pitchFamily="2" charset="0"/>
                  </a:endParaRPr>
                </a:p>
              </p:txBody>
            </p:sp>
            <p:sp>
              <p:nvSpPr>
                <p:cNvPr id="605349" name="Rectangle 165">
                  <a:extLst>
                    <a:ext uri="{FF2B5EF4-FFF2-40B4-BE49-F238E27FC236}">
                      <a16:creationId xmlns:a16="http://schemas.microsoft.com/office/drawing/2014/main" id="{2C19C553-9CF8-9C48-BA76-162EEE6C2849}"/>
                    </a:ext>
                  </a:extLst>
                </p:cNvPr>
                <p:cNvSpPr>
                  <a:spLocks noChangeArrowheads="1"/>
                </p:cNvSpPr>
                <p:nvPr/>
              </p:nvSpPr>
              <p:spPr bwMode="auto">
                <a:xfrm>
                  <a:off x="2113" y="1175"/>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05350" name="Rectangle 166">
                  <a:extLst>
                    <a:ext uri="{FF2B5EF4-FFF2-40B4-BE49-F238E27FC236}">
                      <a16:creationId xmlns:a16="http://schemas.microsoft.com/office/drawing/2014/main" id="{FCF59433-3DBE-5F4D-A891-81ECFF0655ED}"/>
                    </a:ext>
                  </a:extLst>
                </p:cNvPr>
                <p:cNvSpPr>
                  <a:spLocks noChangeArrowheads="1"/>
                </p:cNvSpPr>
                <p:nvPr/>
              </p:nvSpPr>
              <p:spPr bwMode="auto">
                <a:xfrm>
                  <a:off x="2335" y="1183"/>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V</a:t>
                  </a:r>
                  <a:endParaRPr lang="en-US" altLang="en-US" sz="3600">
                    <a:solidFill>
                      <a:srgbClr val="08F220"/>
                    </a:solidFill>
                    <a:latin typeface="Times" pitchFamily="2" charset="0"/>
                  </a:endParaRPr>
                </a:p>
              </p:txBody>
            </p:sp>
            <p:sp>
              <p:nvSpPr>
                <p:cNvPr id="605351" name="Rectangle 167">
                  <a:extLst>
                    <a:ext uri="{FF2B5EF4-FFF2-40B4-BE49-F238E27FC236}">
                      <a16:creationId xmlns:a16="http://schemas.microsoft.com/office/drawing/2014/main" id="{8D7CABD7-850D-FE4D-A68E-694A6552E0E9}"/>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H</a:t>
                  </a:r>
                  <a:endParaRPr lang="en-US" altLang="en-US" sz="3600">
                    <a:solidFill>
                      <a:srgbClr val="08F220"/>
                    </a:solidFill>
                    <a:latin typeface="Times" pitchFamily="2" charset="0"/>
                  </a:endParaRPr>
                </a:p>
              </p:txBody>
            </p:sp>
            <p:sp>
              <p:nvSpPr>
                <p:cNvPr id="605352" name="Rectangle 168">
                  <a:extLst>
                    <a:ext uri="{FF2B5EF4-FFF2-40B4-BE49-F238E27FC236}">
                      <a16:creationId xmlns:a16="http://schemas.microsoft.com/office/drawing/2014/main" id="{E0B24C50-E2F7-D042-B677-0FFCC86F119B}"/>
                    </a:ext>
                  </a:extLst>
                </p:cNvPr>
                <p:cNvSpPr>
                  <a:spLocks noChangeArrowheads="1"/>
                </p:cNvSpPr>
                <p:nvPr/>
              </p:nvSpPr>
              <p:spPr bwMode="auto">
                <a:xfrm>
                  <a:off x="2781" y="1191"/>
                  <a:ext cx="118"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L</a:t>
                  </a:r>
                  <a:endParaRPr lang="en-US" altLang="en-US" sz="3600">
                    <a:solidFill>
                      <a:srgbClr val="08F220"/>
                    </a:solidFill>
                    <a:latin typeface="Times" pitchFamily="2" charset="0"/>
                  </a:endParaRPr>
                </a:p>
              </p:txBody>
            </p:sp>
          </p:grpSp>
          <p:sp>
            <p:nvSpPr>
              <p:cNvPr id="605353" name="Rectangle 169">
                <a:extLst>
                  <a:ext uri="{FF2B5EF4-FFF2-40B4-BE49-F238E27FC236}">
                    <a16:creationId xmlns:a16="http://schemas.microsoft.com/office/drawing/2014/main" id="{FFE1B89C-9FB5-5641-94D9-FAE5D173C773}"/>
                  </a:ext>
                </a:extLst>
              </p:cNvPr>
              <p:cNvSpPr>
                <a:spLocks noChangeArrowheads="1"/>
              </p:cNvSpPr>
              <p:nvPr/>
            </p:nvSpPr>
            <p:spPr bwMode="auto">
              <a:xfrm>
                <a:off x="3024" y="1184"/>
                <a:ext cx="129"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11B0C5"/>
                    </a:solidFill>
                  </a:rPr>
                  <a:t>Y</a:t>
                </a:r>
                <a:endParaRPr lang="en-US" altLang="en-US" sz="3600">
                  <a:solidFill>
                    <a:srgbClr val="11B0C5"/>
                  </a:solidFill>
                  <a:latin typeface="Times" pitchFamily="2" charset="0"/>
                </a:endParaRPr>
              </a:p>
            </p:txBody>
          </p:sp>
        </p:grpSp>
        <p:grpSp>
          <p:nvGrpSpPr>
            <p:cNvPr id="22584" name="Group 170">
              <a:extLst>
                <a:ext uri="{FF2B5EF4-FFF2-40B4-BE49-F238E27FC236}">
                  <a16:creationId xmlns:a16="http://schemas.microsoft.com/office/drawing/2014/main" id="{527C6661-846D-6A4B-AC9F-BAB7AD1C5F2D}"/>
                </a:ext>
              </a:extLst>
            </p:cNvPr>
            <p:cNvGrpSpPr>
              <a:grpSpLocks/>
            </p:cNvGrpSpPr>
            <p:nvPr/>
          </p:nvGrpSpPr>
          <p:grpSpPr bwMode="auto">
            <a:xfrm>
              <a:off x="2137" y="346"/>
              <a:ext cx="455" cy="692"/>
              <a:chOff x="2137" y="346"/>
              <a:chExt cx="455" cy="692"/>
            </a:xfrm>
          </p:grpSpPr>
          <p:grpSp>
            <p:nvGrpSpPr>
              <p:cNvPr id="22587" name="Group 171">
                <a:extLst>
                  <a:ext uri="{FF2B5EF4-FFF2-40B4-BE49-F238E27FC236}">
                    <a16:creationId xmlns:a16="http://schemas.microsoft.com/office/drawing/2014/main" id="{45B2DD26-9F82-4A47-B83C-67DCD2270F0F}"/>
                  </a:ext>
                </a:extLst>
              </p:cNvPr>
              <p:cNvGrpSpPr>
                <a:grpSpLocks/>
              </p:cNvGrpSpPr>
              <p:nvPr/>
            </p:nvGrpSpPr>
            <p:grpSpPr bwMode="auto">
              <a:xfrm>
                <a:off x="2137" y="346"/>
                <a:ext cx="455" cy="692"/>
                <a:chOff x="1814" y="109"/>
                <a:chExt cx="455" cy="692"/>
              </a:xfrm>
            </p:grpSpPr>
            <p:sp>
              <p:nvSpPr>
                <p:cNvPr id="605356" name="Text Box 172">
                  <a:extLst>
                    <a:ext uri="{FF2B5EF4-FFF2-40B4-BE49-F238E27FC236}">
                      <a16:creationId xmlns:a16="http://schemas.microsoft.com/office/drawing/2014/main" id="{B0C14B6B-835B-194D-9F33-462388053D73}"/>
                    </a:ext>
                  </a:extLst>
                </p:cNvPr>
                <p:cNvSpPr txBox="1">
                  <a:spLocks noChangeArrowheads="1"/>
                </p:cNvSpPr>
                <p:nvPr/>
              </p:nvSpPr>
              <p:spPr bwMode="auto">
                <a:xfrm>
                  <a:off x="1814" y="109"/>
                  <a:ext cx="455" cy="69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6600" i="1">
                      <a:solidFill>
                        <a:srgbClr val="FF262D"/>
                      </a:solidFill>
                      <a:latin typeface="" charset="0"/>
                      <a:ea typeface="+mn-ea"/>
                    </a:rPr>
                    <a:t>7</a:t>
                  </a:r>
                </a:p>
              </p:txBody>
            </p:sp>
            <p:sp>
              <p:nvSpPr>
                <p:cNvPr id="605357" name="Line 173">
                  <a:extLst>
                    <a:ext uri="{FF2B5EF4-FFF2-40B4-BE49-F238E27FC236}">
                      <a16:creationId xmlns:a16="http://schemas.microsoft.com/office/drawing/2014/main" id="{F0F748A5-34A6-D74A-9B37-FF951E06DE91}"/>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grpSp>
          <p:sp>
            <p:nvSpPr>
              <p:cNvPr id="605358" name="Line 174">
                <a:extLst>
                  <a:ext uri="{FF2B5EF4-FFF2-40B4-BE49-F238E27FC236}">
                    <a16:creationId xmlns:a16="http://schemas.microsoft.com/office/drawing/2014/main" id="{210C2C4D-901D-C242-93A1-C0C9349AC89D}"/>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05359" name="Rectangle 175">
              <a:extLst>
                <a:ext uri="{FF2B5EF4-FFF2-40B4-BE49-F238E27FC236}">
                  <a16:creationId xmlns:a16="http://schemas.microsoft.com/office/drawing/2014/main" id="{137383EF-F9EE-7144-8E9B-DC95E9160B13}"/>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FDDC07"/>
                </a:solidFill>
              </a:endParaRPr>
            </a:p>
          </p:txBody>
        </p:sp>
        <p:sp>
          <p:nvSpPr>
            <p:cNvPr id="605360" name="Rectangle 176">
              <a:extLst>
                <a:ext uri="{FF2B5EF4-FFF2-40B4-BE49-F238E27FC236}">
                  <a16:creationId xmlns:a16="http://schemas.microsoft.com/office/drawing/2014/main" id="{4CBF4029-960E-EA4E-9F4E-828C8EAFD8B7}"/>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sp>
        <p:nvSpPr>
          <p:cNvPr id="22572" name="Text Box 177">
            <a:extLst>
              <a:ext uri="{FF2B5EF4-FFF2-40B4-BE49-F238E27FC236}">
                <a16:creationId xmlns:a16="http://schemas.microsoft.com/office/drawing/2014/main" id="{DAE8CC61-8263-484C-B927-2CAB70EF629C}"/>
              </a:ext>
            </a:extLst>
          </p:cNvPr>
          <p:cNvSpPr txBox="1">
            <a:spLocks noChangeArrowheads="1"/>
          </p:cNvSpPr>
          <p:nvPr/>
        </p:nvSpPr>
        <p:spPr bwMode="auto">
          <a:xfrm>
            <a:off x="425450" y="411163"/>
            <a:ext cx="3097213" cy="13731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a:latin typeface="Arial" panose="020B0604020202020204" pitchFamily="34" charset="0"/>
              </a:rPr>
              <a:t>MỘT CƠ CẤU </a:t>
            </a:r>
            <a:r>
              <a:rPr lang="en-US" altLang="ko-KR" sz="2800">
                <a:latin typeface="Arial" panose="020B0604020202020204" pitchFamily="34" charset="0"/>
                <a:ea typeface="Gulim" panose="020B0600000101010101" pitchFamily="34" charset="-127"/>
              </a:rPr>
              <a:t>NIÊN ĐẠI</a:t>
            </a:r>
            <a:r>
              <a:rPr lang="en-US" altLang="ko-KR" sz="2800">
                <a:solidFill>
                  <a:srgbClr val="00DFCA"/>
                </a:solidFill>
                <a:latin typeface="Arial" panose="020B0604020202020204" pitchFamily="34" charset="0"/>
                <a:ea typeface="Gulim" panose="020B0600000101010101" pitchFamily="34" charset="-127"/>
              </a:rPr>
              <a:t> </a:t>
            </a:r>
            <a:r>
              <a:rPr lang="en-US" altLang="en-US" sz="2800">
                <a:latin typeface="Arial" panose="020B0604020202020204" pitchFamily="34" charset="0"/>
              </a:rPr>
              <a:t>KINH THÁNH</a:t>
            </a:r>
          </a:p>
        </p:txBody>
      </p:sp>
      <p:grpSp>
        <p:nvGrpSpPr>
          <p:cNvPr id="22573" name="Group 183">
            <a:extLst>
              <a:ext uri="{FF2B5EF4-FFF2-40B4-BE49-F238E27FC236}">
                <a16:creationId xmlns:a16="http://schemas.microsoft.com/office/drawing/2014/main" id="{2C1E1D48-5B2C-9847-A932-A2D1A87155DE}"/>
              </a:ext>
            </a:extLst>
          </p:cNvPr>
          <p:cNvGrpSpPr>
            <a:grpSpLocks/>
          </p:cNvGrpSpPr>
          <p:nvPr/>
        </p:nvGrpSpPr>
        <p:grpSpPr bwMode="auto">
          <a:xfrm>
            <a:off x="6021388" y="176213"/>
            <a:ext cx="1716087" cy="2197100"/>
            <a:chOff x="3793" y="111"/>
            <a:chExt cx="1081" cy="1384"/>
          </a:xfrm>
        </p:grpSpPr>
        <p:sp>
          <p:nvSpPr>
            <p:cNvPr id="605362" name="Rectangle 178">
              <a:extLst>
                <a:ext uri="{FF2B5EF4-FFF2-40B4-BE49-F238E27FC236}">
                  <a16:creationId xmlns:a16="http://schemas.microsoft.com/office/drawing/2014/main" id="{45B0AADA-D800-4A48-BABB-1317A4DC3E9B}"/>
                </a:ext>
              </a:extLst>
            </p:cNvPr>
            <p:cNvSpPr>
              <a:spLocks noChangeArrowheads="1"/>
            </p:cNvSpPr>
            <p:nvPr/>
          </p:nvSpPr>
          <p:spPr bwMode="auto">
            <a:xfrm rot="-3654650">
              <a:off x="3288" y="850"/>
              <a:ext cx="1114" cy="104"/>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90000"/>
                </a:lnSpc>
              </a:pPr>
              <a:r>
                <a:rPr lang="en-US" altLang="en-US" sz="800">
                  <a:solidFill>
                    <a:schemeClr val="tx2"/>
                  </a:solidFill>
                  <a:latin typeface="Helvetica" pitchFamily="2" charset="0"/>
                </a:rPr>
                <a:t> </a:t>
              </a:r>
              <a:r>
                <a:rPr lang="en-US" altLang="ko-KR" sz="1200">
                  <a:solidFill>
                    <a:schemeClr val="tx2"/>
                  </a:solidFill>
                  <a:latin typeface="Helvetica" pitchFamily="2" charset="0"/>
                  <a:ea typeface="Gulim" panose="020B0600000101010101" pitchFamily="34" charset="-127"/>
                </a:rPr>
                <a:t>TIỆC CƯỚI CHIÊN CON </a:t>
              </a:r>
              <a:endParaRPr lang="en-US" altLang="en-US" sz="1200">
                <a:solidFill>
                  <a:schemeClr val="tx2"/>
                </a:solidFill>
                <a:latin typeface="Helvetica" pitchFamily="2" charset="0"/>
              </a:endParaRPr>
            </a:p>
          </p:txBody>
        </p:sp>
        <p:sp>
          <p:nvSpPr>
            <p:cNvPr id="22575" name="Rectangle 179">
              <a:extLst>
                <a:ext uri="{FF2B5EF4-FFF2-40B4-BE49-F238E27FC236}">
                  <a16:creationId xmlns:a16="http://schemas.microsoft.com/office/drawing/2014/main" id="{41A3ED91-4AC1-A148-8EF1-D32B3DBD4072}"/>
                </a:ext>
              </a:extLst>
            </p:cNvPr>
            <p:cNvSpPr>
              <a:spLocks noChangeArrowheads="1"/>
            </p:cNvSpPr>
            <p:nvPr/>
          </p:nvSpPr>
          <p:spPr bwMode="auto">
            <a:xfrm rot="-3654650">
              <a:off x="3671" y="1092"/>
              <a:ext cx="588" cy="9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80000"/>
                </a:lnSpc>
              </a:pPr>
              <a:r>
                <a:rPr lang="en-US" altLang="ko-KR" sz="1200">
                  <a:solidFill>
                    <a:srgbClr val="00CCFF"/>
                  </a:solidFill>
                  <a:latin typeface="Helvetica" pitchFamily="2" charset="0"/>
                  <a:ea typeface="Gulim" panose="020B0600000101010101" pitchFamily="34" charset="-127"/>
                </a:rPr>
                <a:t>SỰ TÁI LÂM </a:t>
              </a:r>
              <a:endParaRPr lang="en-US" altLang="en-US" sz="1200">
                <a:solidFill>
                  <a:srgbClr val="00CCFF"/>
                </a:solidFill>
                <a:latin typeface="Helvetica" pitchFamily="2" charset="0"/>
              </a:endParaRPr>
            </a:p>
          </p:txBody>
        </p:sp>
        <p:sp>
          <p:nvSpPr>
            <p:cNvPr id="605364" name="Rectangle 180">
              <a:extLst>
                <a:ext uri="{FF2B5EF4-FFF2-40B4-BE49-F238E27FC236}">
                  <a16:creationId xmlns:a16="http://schemas.microsoft.com/office/drawing/2014/main" id="{4C6109C8-698E-B04F-BDEE-51E1FC91EA86}"/>
                </a:ext>
              </a:extLst>
            </p:cNvPr>
            <p:cNvSpPr>
              <a:spLocks noChangeArrowheads="1"/>
            </p:cNvSpPr>
            <p:nvPr/>
          </p:nvSpPr>
          <p:spPr bwMode="auto">
            <a:xfrm rot="-3654650">
              <a:off x="3802" y="838"/>
              <a:ext cx="1067" cy="184"/>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80000"/>
                </a:lnSpc>
              </a:pPr>
              <a:r>
                <a:rPr lang="en-US" altLang="ko-KR" sz="1200">
                  <a:solidFill>
                    <a:srgbClr val="00FF00"/>
                  </a:solidFill>
                  <a:latin typeface="Helvetica" pitchFamily="2" charset="0"/>
                  <a:ea typeface="Gulim" panose="020B0600000101010101" pitchFamily="34" charset="-127"/>
                </a:rPr>
                <a:t>ĐẤNG CHRIST CAI TRỊ </a:t>
              </a:r>
              <a:br>
                <a:rPr lang="en-US" altLang="ko-KR" sz="1200">
                  <a:solidFill>
                    <a:srgbClr val="00FF00"/>
                  </a:solidFill>
                  <a:latin typeface="Helvetica" pitchFamily="2" charset="0"/>
                  <a:ea typeface="Gulim" panose="020B0600000101010101" pitchFamily="34" charset="-127"/>
                </a:rPr>
              </a:br>
              <a:r>
                <a:rPr lang="en-US" altLang="ko-KR" sz="1200">
                  <a:solidFill>
                    <a:srgbClr val="00FF00"/>
                  </a:solidFill>
                  <a:latin typeface="Helvetica" pitchFamily="2" charset="0"/>
                  <a:ea typeface="Gulim" panose="020B0600000101010101" pitchFamily="34" charset="-127"/>
                </a:rPr>
                <a:t>       TRÊN MẶT ĐẤT </a:t>
              </a:r>
              <a:endParaRPr lang="en-US" altLang="en-US" sz="1200">
                <a:solidFill>
                  <a:srgbClr val="00FF00"/>
                </a:solidFill>
                <a:latin typeface="Helvetica" pitchFamily="2" charset="0"/>
              </a:endParaRPr>
            </a:p>
          </p:txBody>
        </p:sp>
        <p:sp>
          <p:nvSpPr>
            <p:cNvPr id="22577" name="Rectangle 181">
              <a:extLst>
                <a:ext uri="{FF2B5EF4-FFF2-40B4-BE49-F238E27FC236}">
                  <a16:creationId xmlns:a16="http://schemas.microsoft.com/office/drawing/2014/main" id="{7D7811DE-EC2D-1C4C-B409-4641B578BCB5}"/>
                </a:ext>
              </a:extLst>
            </p:cNvPr>
            <p:cNvSpPr>
              <a:spLocks noChangeArrowheads="1"/>
            </p:cNvSpPr>
            <p:nvPr/>
          </p:nvSpPr>
          <p:spPr bwMode="auto">
            <a:xfrm rot="-3654650">
              <a:off x="3988" y="699"/>
              <a:ext cx="1384" cy="208"/>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90000"/>
                </a:lnSpc>
              </a:pPr>
              <a:r>
                <a:rPr lang="en-US" altLang="ko-KR" sz="1200">
                  <a:latin typeface="Helvetica" pitchFamily="2" charset="0"/>
                  <a:ea typeface="Gulim" panose="020B0600000101010101" pitchFamily="34" charset="-127"/>
                </a:rPr>
                <a:t>SỰ PHÁN XÉT CỦA TÒA LỚN </a:t>
              </a:r>
              <a:br>
                <a:rPr lang="en-US" altLang="ko-KR" sz="1200">
                  <a:latin typeface="Helvetica" pitchFamily="2" charset="0"/>
                  <a:ea typeface="Gulim" panose="020B0600000101010101" pitchFamily="34" charset="-127"/>
                </a:rPr>
              </a:br>
              <a:r>
                <a:rPr lang="en-US" altLang="ko-KR" sz="1200">
                  <a:latin typeface="Helvetica" pitchFamily="2" charset="0"/>
                  <a:ea typeface="Gulim" panose="020B0600000101010101" pitchFamily="34" charset="-127"/>
                </a:rPr>
                <a:t>       VÀ TRẮNG </a:t>
              </a:r>
              <a:endParaRPr lang="en-US" altLang="en-US" sz="1200">
                <a:latin typeface="Helvetica" pitchFamily="2" charset="0"/>
              </a:endParaRPr>
            </a:p>
          </p:txBody>
        </p:sp>
        <p:sp>
          <p:nvSpPr>
            <p:cNvPr id="605366" name="Rectangle 182">
              <a:extLst>
                <a:ext uri="{FF2B5EF4-FFF2-40B4-BE49-F238E27FC236}">
                  <a16:creationId xmlns:a16="http://schemas.microsoft.com/office/drawing/2014/main" id="{CBEF6A7D-CBC7-8048-8C84-5AA7075000AB}"/>
                </a:ext>
              </a:extLst>
            </p:cNvPr>
            <p:cNvSpPr>
              <a:spLocks noChangeArrowheads="1"/>
            </p:cNvSpPr>
            <p:nvPr/>
          </p:nvSpPr>
          <p:spPr bwMode="auto">
            <a:xfrm rot="-3654650">
              <a:off x="4355" y="916"/>
              <a:ext cx="947" cy="92"/>
            </a:xfrm>
            <a:prstGeom prst="rect">
              <a:avLst/>
            </a:prstGeom>
            <a:noFill/>
            <a:ln>
              <a:noFill/>
            </a:ln>
            <a:effectLst>
              <a:outerShdw dist="28398"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80000"/>
                </a:lnSpc>
              </a:pPr>
              <a:r>
                <a:rPr lang="en-US" altLang="ko-KR" sz="1200">
                  <a:solidFill>
                    <a:srgbClr val="FF0000"/>
                  </a:solidFill>
                  <a:latin typeface="Helvetica" pitchFamily="2" charset="0"/>
                  <a:ea typeface="Gulim" panose="020B0600000101010101" pitchFamily="34" charset="-127"/>
                </a:rPr>
                <a:t>TRỜI MỚI, ĐẤT MỚI </a:t>
              </a:r>
              <a:endParaRPr lang="en-US" altLang="en-US" sz="1200">
                <a:solidFill>
                  <a:srgbClr val="FF0000"/>
                </a:solidFill>
                <a:latin typeface="Helvetica" pitchFamily="2" charset="0"/>
              </a:endParaRP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wipe(left)">
                                      <p:cBhvr>
                                        <p:cTn id="11" dur="500"/>
                                        <p:tgtEl>
                                          <p:spTgt spid="3"/>
                                        </p:tgtEl>
                                      </p:cBhvr>
                                    </p:animEffect>
                                  </p:childTnLst>
                                </p:cTn>
                              </p:par>
                            </p:childTnLst>
                          </p:cTn>
                        </p:par>
                        <p:par>
                          <p:cTn id="12" fill="hold" nodeType="afterGroup">
                            <p:stCondLst>
                              <p:cond delay="1000"/>
                            </p:stCondLst>
                            <p:childTnLst>
                              <p:par>
                                <p:cTn id="13" presetID="22" presetClass="entr" presetSubtype="8"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par>
                          <p:cTn id="16" fill="hold" nodeType="afterGroup">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05260"/>
                                        </p:tgtEl>
                                        <p:attrNameLst>
                                          <p:attrName>style.visibility</p:attrName>
                                        </p:attrNameLst>
                                      </p:cBhvr>
                                      <p:to>
                                        <p:strVal val="visible"/>
                                      </p:to>
                                    </p:set>
                                    <p:animEffect transition="in" filter="wipe(left)">
                                      <p:cBhvr>
                                        <p:cTn id="24" dur="500"/>
                                        <p:tgtEl>
                                          <p:spTgt spid="605260"/>
                                        </p:tgtEl>
                                      </p:cBhvr>
                                    </p:animEffect>
                                  </p:childTnLst>
                                </p:cTn>
                              </p:par>
                            </p:childTnLst>
                          </p:cTn>
                        </p:par>
                      </p:childTnLst>
                    </p:cTn>
                  </p:par>
                  <p:par>
                    <p:cTn id="25" fill="hold" nodeType="clickPar">
                      <p:stCondLst>
                        <p:cond delay="indefinite"/>
                      </p:stCondLst>
                      <p:childTnLst>
                        <p:par>
                          <p:cTn id="26" fill="hold" nodeType="withGroup">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05259"/>
                                        </p:tgtEl>
                                        <p:attrNameLst>
                                          <p:attrName>style.visibility</p:attrName>
                                        </p:attrNameLst>
                                      </p:cBhvr>
                                      <p:to>
                                        <p:strVal val="visible"/>
                                      </p:to>
                                    </p:set>
                                    <p:animEffect transition="in" filter="wipe(left)">
                                      <p:cBhvr>
                                        <p:cTn id="29" dur="500"/>
                                        <p:tgtEl>
                                          <p:spTgt spid="605259"/>
                                        </p:tgtEl>
                                      </p:cBhvr>
                                    </p:animEffect>
                                  </p:childTnLst>
                                </p:cTn>
                              </p:par>
                            </p:childTnLst>
                          </p:cTn>
                        </p:par>
                      </p:childTnLst>
                    </p:cTn>
                  </p:par>
                  <p:par>
                    <p:cTn id="30" fill="hold" nodeType="clickPar">
                      <p:stCondLst>
                        <p:cond delay="indefinite"/>
                      </p:stCondLst>
                      <p:childTnLst>
                        <p:par>
                          <p:cTn id="31" fill="hold" nodeType="withGroup">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605262"/>
                                        </p:tgtEl>
                                        <p:attrNameLst>
                                          <p:attrName>style.visibility</p:attrName>
                                        </p:attrNameLst>
                                      </p:cBhvr>
                                      <p:to>
                                        <p:strVal val="visible"/>
                                      </p:to>
                                    </p:set>
                                    <p:animEffect transition="in" filter="wipe(left)">
                                      <p:cBhvr>
                                        <p:cTn id="34" dur="500"/>
                                        <p:tgtEl>
                                          <p:spTgt spid="60526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605261"/>
                                        </p:tgtEl>
                                        <p:attrNameLst>
                                          <p:attrName>style.visibility</p:attrName>
                                        </p:attrNameLst>
                                      </p:cBhvr>
                                      <p:to>
                                        <p:strVal val="visible"/>
                                      </p:to>
                                    </p:set>
                                    <p:animEffect transition="in" filter="wipe(left)">
                                      <p:cBhvr>
                                        <p:cTn id="39" dur="500"/>
                                        <p:tgtEl>
                                          <p:spTgt spid="60526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22" presetClass="entr" presetSubtype="4" fill="hold" nodeType="clickEffect">
                                  <p:stCondLst>
                                    <p:cond delay="0"/>
                                  </p:stCondLst>
                                  <p:childTnLst>
                                    <p:set>
                                      <p:cBhvr>
                                        <p:cTn id="43" dur="1" fill="hold">
                                          <p:stCondLst>
                                            <p:cond delay="0"/>
                                          </p:stCondLst>
                                        </p:cTn>
                                        <p:tgtEl>
                                          <p:spTgt spid="605263"/>
                                        </p:tgtEl>
                                        <p:attrNameLst>
                                          <p:attrName>style.visibility</p:attrName>
                                        </p:attrNameLst>
                                      </p:cBhvr>
                                      <p:to>
                                        <p:strVal val="visible"/>
                                      </p:to>
                                    </p:set>
                                    <p:animEffect transition="in" filter="wipe(down)">
                                      <p:cBhvr>
                                        <p:cTn id="44" dur="500"/>
                                        <p:tgtEl>
                                          <p:spTgt spid="605263"/>
                                        </p:tgtEl>
                                      </p:cBhvr>
                                    </p:animEffect>
                                  </p:childTnLst>
                                </p:cTn>
                              </p:par>
                            </p:childTnLst>
                          </p:cTn>
                        </p:par>
                        <p:par>
                          <p:cTn id="45" fill="hold" nodeType="afterGroup">
                            <p:stCondLst>
                              <p:cond delay="500"/>
                            </p:stCondLst>
                            <p:childTnLst>
                              <p:par>
                                <p:cTn id="46" presetID="22" presetClass="entr" presetSubtype="4" fill="hold" nodeType="afterEffect">
                                  <p:stCondLst>
                                    <p:cond delay="0"/>
                                  </p:stCondLst>
                                  <p:childTnLst>
                                    <p:set>
                                      <p:cBhvr>
                                        <p:cTn id="47" dur="1" fill="hold">
                                          <p:stCondLst>
                                            <p:cond delay="0"/>
                                          </p:stCondLst>
                                        </p:cTn>
                                        <p:tgtEl>
                                          <p:spTgt spid="605264"/>
                                        </p:tgtEl>
                                        <p:attrNameLst>
                                          <p:attrName>style.visibility</p:attrName>
                                        </p:attrNameLst>
                                      </p:cBhvr>
                                      <p:to>
                                        <p:strVal val="visible"/>
                                      </p:to>
                                    </p:set>
                                    <p:animEffect transition="in" filter="wipe(down)">
                                      <p:cBhvr>
                                        <p:cTn id="48" dur="500"/>
                                        <p:tgtEl>
                                          <p:spTgt spid="605264"/>
                                        </p:tgtEl>
                                      </p:cBhvr>
                                    </p:animEffect>
                                  </p:childTnLst>
                                </p:cTn>
                              </p:par>
                            </p:childTnLst>
                          </p:cTn>
                        </p:par>
                        <p:par>
                          <p:cTn id="49" fill="hold" nodeType="afterGroup">
                            <p:stCondLst>
                              <p:cond delay="1000"/>
                            </p:stCondLst>
                            <p:childTnLst>
                              <p:par>
                                <p:cTn id="50" presetID="22" presetClass="entr" presetSubtype="4" fill="hold" nodeType="afterEffect">
                                  <p:stCondLst>
                                    <p:cond delay="0"/>
                                  </p:stCondLst>
                                  <p:childTnLst>
                                    <p:set>
                                      <p:cBhvr>
                                        <p:cTn id="51" dur="1" fill="hold">
                                          <p:stCondLst>
                                            <p:cond delay="0"/>
                                          </p:stCondLst>
                                        </p:cTn>
                                        <p:tgtEl>
                                          <p:spTgt spid="605265"/>
                                        </p:tgtEl>
                                        <p:attrNameLst>
                                          <p:attrName>style.visibility</p:attrName>
                                        </p:attrNameLst>
                                      </p:cBhvr>
                                      <p:to>
                                        <p:strVal val="visible"/>
                                      </p:to>
                                    </p:set>
                                    <p:animEffect transition="in" filter="wipe(down)">
                                      <p:cBhvr>
                                        <p:cTn id="52" dur="500"/>
                                        <p:tgtEl>
                                          <p:spTgt spid="6052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5259" grpId="0" autoUpdateAnimBg="0"/>
      <p:bldP spid="605260" grpId="0" autoUpdateAnimBg="0"/>
      <p:bldP spid="605261" grpId="0" autoUpdateAnimBg="0"/>
      <p:bldP spid="605262" grpId="0" autoUpdateAnimBg="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8" name="Text Box 8">
            <a:extLst>
              <a:ext uri="{FF2B5EF4-FFF2-40B4-BE49-F238E27FC236}">
                <a16:creationId xmlns:a16="http://schemas.microsoft.com/office/drawing/2014/main" id="{4D7A6CF1-CE14-A146-9131-3680D39175AA}"/>
              </a:ext>
            </a:extLst>
          </p:cNvPr>
          <p:cNvSpPr txBox="1">
            <a:spLocks noChangeArrowheads="1"/>
          </p:cNvSpPr>
          <p:nvPr/>
        </p:nvSpPr>
        <p:spPr bwMode="auto">
          <a:xfrm>
            <a:off x="417513" y="528638"/>
            <a:ext cx="8629650" cy="519112"/>
          </a:xfrm>
          <a:prstGeom prst="rect">
            <a:avLst/>
          </a:prstGeom>
          <a:noFill/>
          <a:ln>
            <a:noFill/>
          </a:ln>
          <a:effectLst>
            <a:outerShdw dist="35921" dir="2700000" algn="ctr" rotWithShape="0">
              <a:schemeClr val="bg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i="1">
                <a:solidFill>
                  <a:srgbClr val="FFFF00"/>
                </a:solidFill>
                <a:latin typeface="Arial" panose="020B0604020202020204" pitchFamily="34" charset="0"/>
              </a:rPr>
              <a:t>ĐÂY LÀ </a:t>
            </a:r>
            <a:r>
              <a:rPr lang="ja-JP" altLang="en-US" sz="2800" i="1">
                <a:solidFill>
                  <a:srgbClr val="FFFF00"/>
                </a:solidFill>
                <a:latin typeface="Arial" panose="020B0604020202020204" pitchFamily="34" charset="0"/>
              </a:rPr>
              <a:t>“</a:t>
            </a:r>
            <a:r>
              <a:rPr lang="en-US" altLang="ja-JP" sz="2800" i="1">
                <a:solidFill>
                  <a:srgbClr val="FFFF00"/>
                </a:solidFill>
                <a:latin typeface="Arial" panose="020B0604020202020204" pitchFamily="34" charset="0"/>
              </a:rPr>
              <a:t>CỐT LÕI</a:t>
            </a:r>
            <a:r>
              <a:rPr lang="ja-JP" altLang="en-US" sz="2800" i="1">
                <a:solidFill>
                  <a:srgbClr val="FFFF00"/>
                </a:solidFill>
                <a:latin typeface="Arial" panose="020B0604020202020204" pitchFamily="34" charset="0"/>
              </a:rPr>
              <a:t>”</a:t>
            </a:r>
            <a:r>
              <a:rPr lang="en-US" altLang="ja-JP" sz="2800" i="1">
                <a:solidFill>
                  <a:srgbClr val="FFFF00"/>
                </a:solidFill>
                <a:latin typeface="Arial" panose="020B0604020202020204" pitchFamily="34" charset="0"/>
              </a:rPr>
              <a:t> CỦA KHẢI THỊ KINH THÁNH</a:t>
            </a:r>
            <a:endParaRPr lang="en-US" altLang="en-US" sz="2800" i="1">
              <a:solidFill>
                <a:srgbClr val="FFFF00"/>
              </a:solidFill>
              <a:latin typeface="Arial" panose="020B0604020202020204" pitchFamily="34" charset="0"/>
            </a:endParaRPr>
          </a:p>
        </p:txBody>
      </p:sp>
      <p:sp>
        <p:nvSpPr>
          <p:cNvPr id="10251" name="WordArt 11">
            <a:extLst>
              <a:ext uri="{FF2B5EF4-FFF2-40B4-BE49-F238E27FC236}">
                <a16:creationId xmlns:a16="http://schemas.microsoft.com/office/drawing/2014/main" id="{D92F23EF-6C5A-5F40-A898-B88649439611}"/>
              </a:ext>
            </a:extLst>
          </p:cNvPr>
          <p:cNvSpPr>
            <a:spLocks noChangeArrowheads="1" noChangeShapeType="1" noTextEdit="1"/>
          </p:cNvSpPr>
          <p:nvPr/>
        </p:nvSpPr>
        <p:spPr bwMode="auto">
          <a:xfrm>
            <a:off x="273050" y="1312863"/>
            <a:ext cx="8637588" cy="5114925"/>
          </a:xfrm>
          <a:prstGeom prst="rect">
            <a:avLst/>
          </a:prstGeom>
        </p:spPr>
        <p:txBody>
          <a:bodyPr wrap="none" fromWordArt="1">
            <a:prstTxWarp prst="textFadeUp">
              <a:avLst>
                <a:gd name="adj" fmla="val 9991"/>
              </a:avLst>
            </a:prstTxWarp>
          </a:bodyPr>
          <a:lstStyle/>
          <a:p>
            <a:pPr algn="ctr"/>
            <a:r>
              <a:rPr lang="vi-VN"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rPr>
              <a:t>Chuơng Trình Giao Ước </a:t>
            </a:r>
          </a:p>
          <a:p>
            <a:pPr algn="ctr"/>
            <a:r>
              <a:rPr lang="vi-VN"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rPr>
              <a:t>Vô Điều Kiện Của Chúa</a:t>
            </a:r>
            <a:endParaRPr lang="en-US" sz="3600" kern="10">
              <a:ln w="12700">
                <a:solidFill>
                  <a:srgbClr val="B2B2B2"/>
                </a:solidFill>
                <a:round/>
                <a:headEnd/>
                <a:tailEnd/>
              </a:ln>
              <a:gradFill rotWithShape="1">
                <a:gsLst>
                  <a:gs pos="0">
                    <a:srgbClr val="520402"/>
                  </a:gs>
                  <a:gs pos="100000">
                    <a:srgbClr val="FFCC00"/>
                  </a:gs>
                </a:gsLst>
                <a:lin ang="5400000" scaled="1"/>
              </a:gradFill>
              <a:effectLst>
                <a:outerShdw dist="35921" dir="2700000" sy="50000" rotWithShape="0">
                  <a:srgbClr val="875B0D">
                    <a:alpha val="74997"/>
                  </a:srgbClr>
                </a:outerShdw>
              </a:effectLst>
            </a:endParaRPr>
          </a:p>
        </p:txBody>
      </p:sp>
      <p:sp>
        <p:nvSpPr>
          <p:cNvPr id="23555" name="Text Box 14">
            <a:extLst>
              <a:ext uri="{FF2B5EF4-FFF2-40B4-BE49-F238E27FC236}">
                <a16:creationId xmlns:a16="http://schemas.microsoft.com/office/drawing/2014/main" id="{56FCF2DA-1CFC-CE46-A296-549397650508}"/>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0259" name="Rectangle 19">
            <a:extLst>
              <a:ext uri="{FF2B5EF4-FFF2-40B4-BE49-F238E27FC236}">
                <a16:creationId xmlns:a16="http://schemas.microsoft.com/office/drawing/2014/main" id="{23D5641F-83CF-514C-B204-20B0E256FC5D}"/>
              </a:ext>
            </a:extLst>
          </p:cNvPr>
          <p:cNvSpPr>
            <a:spLocks noChangeArrowheads="1"/>
          </p:cNvSpPr>
          <p:nvPr/>
        </p:nvSpPr>
        <p:spPr bwMode="auto">
          <a:xfrm>
            <a:off x="8101013" y="6527800"/>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100"/>
                                  </p:stCondLst>
                                  <p:childTnLst>
                                    <p:set>
                                      <p:cBhvr>
                                        <p:cTn id="6" dur="1" fill="hold">
                                          <p:stCondLst>
                                            <p:cond delay="0"/>
                                          </p:stCondLst>
                                        </p:cTn>
                                        <p:tgtEl>
                                          <p:spTgt spid="10248"/>
                                        </p:tgtEl>
                                        <p:attrNameLst>
                                          <p:attrName>style.visibility</p:attrName>
                                        </p:attrNameLst>
                                      </p:cBhvr>
                                      <p:to>
                                        <p:strVal val="visible"/>
                                      </p:to>
                                    </p:set>
                                    <p:anim calcmode="lin" valueType="num">
                                      <p:cBhvr>
                                        <p:cTn id="7" dur="500" fill="hold"/>
                                        <p:tgtEl>
                                          <p:spTgt spid="10248"/>
                                        </p:tgtEl>
                                        <p:attrNameLst>
                                          <p:attrName>ppt_w</p:attrName>
                                        </p:attrNameLst>
                                      </p:cBhvr>
                                      <p:tavLst>
                                        <p:tav tm="0">
                                          <p:val>
                                            <p:fltVal val="0"/>
                                          </p:val>
                                        </p:tav>
                                        <p:tav tm="100000">
                                          <p:val>
                                            <p:strVal val="#ppt_w"/>
                                          </p:val>
                                        </p:tav>
                                      </p:tavLst>
                                    </p:anim>
                                    <p:anim calcmode="lin" valueType="num">
                                      <p:cBhvr>
                                        <p:cTn id="8" dur="500" fill="hold"/>
                                        <p:tgtEl>
                                          <p:spTgt spid="10248"/>
                                        </p:tgtEl>
                                        <p:attrNameLst>
                                          <p:attrName>ppt_h</p:attrName>
                                        </p:attrNameLst>
                                      </p:cBhvr>
                                      <p:tavLst>
                                        <p:tav tm="0">
                                          <p:val>
                                            <p:fltVal val="0"/>
                                          </p:val>
                                        </p:tav>
                                        <p:tav tm="100000">
                                          <p:val>
                                            <p:strVal val="#ppt_h"/>
                                          </p:val>
                                        </p:tav>
                                      </p:tavLst>
                                    </p:anim>
                                    <p:anim calcmode="lin" valueType="num">
                                      <p:cBhvr>
                                        <p:cTn id="9" dur="500" fill="hold"/>
                                        <p:tgtEl>
                                          <p:spTgt spid="10248"/>
                                        </p:tgtEl>
                                        <p:attrNameLst>
                                          <p:attrName>ppt_x</p:attrName>
                                        </p:attrNameLst>
                                      </p:cBhvr>
                                      <p:tavLst>
                                        <p:tav tm="0">
                                          <p:val>
                                            <p:fltVal val="0.5"/>
                                          </p:val>
                                        </p:tav>
                                        <p:tav tm="100000">
                                          <p:val>
                                            <p:strVal val="#ppt_x"/>
                                          </p:val>
                                        </p:tav>
                                      </p:tavLst>
                                    </p:anim>
                                    <p:anim calcmode="lin" valueType="num">
                                      <p:cBhvr>
                                        <p:cTn id="10" dur="500" fill="hold"/>
                                        <p:tgtEl>
                                          <p:spTgt spid="10248"/>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600"/>
                            </p:stCondLst>
                            <p:childTnLst>
                              <p:par>
                                <p:cTn id="12" presetID="23" presetClass="entr" presetSubtype="272" fill="hold" nodeType="afterEffect">
                                  <p:stCondLst>
                                    <p:cond delay="100"/>
                                  </p:stCondLst>
                                  <p:childTnLst>
                                    <p:set>
                                      <p:cBhvr>
                                        <p:cTn id="13" dur="1" fill="hold">
                                          <p:stCondLst>
                                            <p:cond delay="0"/>
                                          </p:stCondLst>
                                        </p:cTn>
                                        <p:tgtEl>
                                          <p:spTgt spid="10251"/>
                                        </p:tgtEl>
                                        <p:attrNameLst>
                                          <p:attrName>style.visibility</p:attrName>
                                        </p:attrNameLst>
                                      </p:cBhvr>
                                      <p:to>
                                        <p:strVal val="visible"/>
                                      </p:to>
                                    </p:set>
                                    <p:anim calcmode="lin" valueType="num">
                                      <p:cBhvr>
                                        <p:cTn id="14" dur="500" fill="hold"/>
                                        <p:tgtEl>
                                          <p:spTgt spid="10251"/>
                                        </p:tgtEl>
                                        <p:attrNameLst>
                                          <p:attrName>ppt_w</p:attrName>
                                        </p:attrNameLst>
                                      </p:cBhvr>
                                      <p:tavLst>
                                        <p:tav tm="0">
                                          <p:val>
                                            <p:strVal val="2/3*#ppt_w"/>
                                          </p:val>
                                        </p:tav>
                                        <p:tav tm="100000">
                                          <p:val>
                                            <p:strVal val="#ppt_w"/>
                                          </p:val>
                                        </p:tav>
                                      </p:tavLst>
                                    </p:anim>
                                    <p:anim calcmode="lin" valueType="num">
                                      <p:cBhvr>
                                        <p:cTn id="15" dur="500" fill="hold"/>
                                        <p:tgtEl>
                                          <p:spTgt spid="10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8" grpId="0" autoUpdateAnimBg="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Text Box 4">
            <a:extLst>
              <a:ext uri="{FF2B5EF4-FFF2-40B4-BE49-F238E27FC236}">
                <a16:creationId xmlns:a16="http://schemas.microsoft.com/office/drawing/2014/main" id="{53FCB585-24B7-2842-BBF3-D658CAEA2126}"/>
              </a:ext>
            </a:extLst>
          </p:cNvPr>
          <p:cNvSpPr txBox="1">
            <a:spLocks noChangeArrowheads="1"/>
          </p:cNvSpPr>
          <p:nvPr/>
        </p:nvSpPr>
        <p:spPr bwMode="auto">
          <a:xfrm>
            <a:off x="3073400" y="5880100"/>
            <a:ext cx="5880100" cy="33655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i="1">
                <a:solidFill>
                  <a:srgbClr val="CCFF33"/>
                </a:solidFill>
                <a:latin typeface="Arial" panose="020B0604020202020204" pitchFamily="34" charset="0"/>
              </a:rPr>
              <a:t>Don Richardson, Sự </a:t>
            </a:r>
            <a:r>
              <a:rPr lang="en-US" altLang="en-US" sz="1600" i="1">
                <a:solidFill>
                  <a:srgbClr val="CCFF66"/>
                </a:solidFill>
                <a:latin typeface="Arial" panose="020B0604020202020204" pitchFamily="34" charset="0"/>
              </a:rPr>
              <a:t>sống</a:t>
            </a:r>
            <a:r>
              <a:rPr lang="en-US" altLang="en-US" sz="1600" i="1">
                <a:solidFill>
                  <a:srgbClr val="CCFF66"/>
                </a:solidFill>
              </a:rPr>
              <a:t> </a:t>
            </a:r>
            <a:r>
              <a:rPr lang="en-US" altLang="en-US" sz="1600" i="1">
                <a:solidFill>
                  <a:srgbClr val="CCFF33"/>
                </a:solidFill>
                <a:latin typeface="Arial" panose="020B0604020202020204" pitchFamily="34" charset="0"/>
              </a:rPr>
              <a:t>đời đời</a:t>
            </a:r>
            <a:r>
              <a:rPr lang="en-US" altLang="en-US" sz="1600">
                <a:latin typeface="Arial" panose="020B0604020202020204" pitchFamily="34" charset="0"/>
              </a:rPr>
              <a:t> </a:t>
            </a:r>
            <a:r>
              <a:rPr lang="en-US" altLang="en-US" sz="1600" i="1">
                <a:solidFill>
                  <a:srgbClr val="CCFF33"/>
                </a:solidFill>
                <a:latin typeface="Arial" panose="020B0604020202020204" pitchFamily="34" charset="0"/>
              </a:rPr>
              <a:t>ở trong lòng của họ</a:t>
            </a:r>
          </a:p>
        </p:txBody>
      </p:sp>
      <p:pic>
        <p:nvPicPr>
          <p:cNvPr id="25602" name="Picture 7">
            <a:extLst>
              <a:ext uri="{FF2B5EF4-FFF2-40B4-BE49-F238E27FC236}">
                <a16:creationId xmlns:a16="http://schemas.microsoft.com/office/drawing/2014/main" id="{93404FEE-20AB-B942-AD61-678C9D677D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58950" y="1500188"/>
            <a:ext cx="5588000" cy="4191000"/>
          </a:xfrm>
          <a:prstGeom prst="rect">
            <a:avLst/>
          </a:prstGeom>
          <a:noFill/>
          <a:ln>
            <a:noFill/>
          </a:ln>
          <a:effectLst>
            <a:outerShdw dist="125724"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3" name="Text Box 8">
            <a:extLst>
              <a:ext uri="{FF2B5EF4-FFF2-40B4-BE49-F238E27FC236}">
                <a16:creationId xmlns:a16="http://schemas.microsoft.com/office/drawing/2014/main" id="{C6E4D443-798D-B445-BBD9-82DC0C0B89D7}"/>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1693" name="Rectangle 13">
            <a:extLst>
              <a:ext uri="{FF2B5EF4-FFF2-40B4-BE49-F238E27FC236}">
                <a16:creationId xmlns:a16="http://schemas.microsoft.com/office/drawing/2014/main" id="{BCCBB452-F083-0E4B-9AA7-8737F5C25E16}"/>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13</a:t>
            </a:r>
          </a:p>
        </p:txBody>
      </p:sp>
      <p:sp>
        <p:nvSpPr>
          <p:cNvPr id="71694" name="AutoShape 14">
            <a:extLst>
              <a:ext uri="{FF2B5EF4-FFF2-40B4-BE49-F238E27FC236}">
                <a16:creationId xmlns:a16="http://schemas.microsoft.com/office/drawing/2014/main" id="{BCF4E49A-DF69-B84F-990E-488D4946C7B0}"/>
              </a:ext>
            </a:extLst>
          </p:cNvPr>
          <p:cNvSpPr>
            <a:spLocks noChangeArrowheads="1"/>
          </p:cNvSpPr>
          <p:nvPr/>
        </p:nvSpPr>
        <p:spPr bwMode="auto">
          <a:xfrm>
            <a:off x="3432175" y="1666875"/>
            <a:ext cx="2417763" cy="3768725"/>
          </a:xfrm>
          <a:prstGeom prst="roundRect">
            <a:avLst>
              <a:gd name="adj" fmla="val 16667"/>
            </a:avLst>
          </a:prstGeom>
          <a:noFill/>
          <a:ln w="76200">
            <a:solidFill>
              <a:srgbClr val="ED181E"/>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9" name="Rectangle 3">
            <a:extLst>
              <a:ext uri="{FF2B5EF4-FFF2-40B4-BE49-F238E27FC236}">
                <a16:creationId xmlns:a16="http://schemas.microsoft.com/office/drawing/2014/main" id="{AB316B81-AABE-0C46-AE21-EFE57A022DCB}"/>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 fill="hold"/>
                                        <p:tgtEl>
                                          <p:spTgt spid="71684"/>
                                        </p:tgtEl>
                                        <p:attrNameLst>
                                          <p:attrName>ppt_w</p:attrName>
                                        </p:attrNameLst>
                                      </p:cBhvr>
                                      <p:tavLst>
                                        <p:tav tm="0">
                                          <p:val>
                                            <p:fltVal val="0"/>
                                          </p:val>
                                        </p:tav>
                                        <p:tav tm="100000">
                                          <p:val>
                                            <p:strVal val="#ppt_w"/>
                                          </p:val>
                                        </p:tav>
                                      </p:tavLst>
                                    </p:anim>
                                    <p:anim calcmode="lin" valueType="num">
                                      <p:cBhvr>
                                        <p:cTn id="8" dur="500" fill="hold"/>
                                        <p:tgtEl>
                                          <p:spTgt spid="71684"/>
                                        </p:tgtEl>
                                        <p:attrNameLst>
                                          <p:attrName>ppt_h</p:attrName>
                                        </p:attrNameLst>
                                      </p:cBhvr>
                                      <p:tavLst>
                                        <p:tav tm="0">
                                          <p:val>
                                            <p:fltVal val="0"/>
                                          </p:val>
                                        </p:tav>
                                        <p:tav tm="100000">
                                          <p:val>
                                            <p:strVal val="#ppt_h"/>
                                          </p:val>
                                        </p:tav>
                                      </p:tavLst>
                                    </p:anim>
                                    <p:anim calcmode="lin" valueType="num">
                                      <p:cBhvr>
                                        <p:cTn id="9" dur="500" fill="hold"/>
                                        <p:tgtEl>
                                          <p:spTgt spid="71684"/>
                                        </p:tgtEl>
                                        <p:attrNameLst>
                                          <p:attrName>ppt_x</p:attrName>
                                        </p:attrNameLst>
                                      </p:cBhvr>
                                      <p:tavLst>
                                        <p:tav tm="0">
                                          <p:val>
                                            <p:fltVal val="0.5"/>
                                          </p:val>
                                        </p:tav>
                                        <p:tav tm="100000">
                                          <p:val>
                                            <p:strVal val="#ppt_x"/>
                                          </p:val>
                                        </p:tav>
                                      </p:tavLst>
                                    </p:anim>
                                    <p:anim calcmode="lin" valueType="num">
                                      <p:cBhvr>
                                        <p:cTn id="10" dur="500" fill="hold"/>
                                        <p:tgtEl>
                                          <p:spTgt spid="7168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71694"/>
                                        </p:tgtEl>
                                        <p:attrNameLst>
                                          <p:attrName>style.visibility</p:attrName>
                                        </p:attrNameLst>
                                      </p:cBhvr>
                                      <p:to>
                                        <p:strVal val="visible"/>
                                      </p:to>
                                    </p:set>
                                    <p:anim calcmode="lin" valueType="num">
                                      <p:cBhvr>
                                        <p:cTn id="14" dur="500" fill="hold"/>
                                        <p:tgtEl>
                                          <p:spTgt spid="71694"/>
                                        </p:tgtEl>
                                        <p:attrNameLst>
                                          <p:attrName>ppt_w</p:attrName>
                                        </p:attrNameLst>
                                      </p:cBhvr>
                                      <p:tavLst>
                                        <p:tav tm="0">
                                          <p:val>
                                            <p:fltVal val="0"/>
                                          </p:val>
                                        </p:tav>
                                        <p:tav tm="100000">
                                          <p:val>
                                            <p:strVal val="#ppt_w"/>
                                          </p:val>
                                        </p:tav>
                                      </p:tavLst>
                                    </p:anim>
                                    <p:anim calcmode="lin" valueType="num">
                                      <p:cBhvr>
                                        <p:cTn id="15" dur="500" fill="hold"/>
                                        <p:tgtEl>
                                          <p:spTgt spid="71694"/>
                                        </p:tgtEl>
                                        <p:attrNameLst>
                                          <p:attrName>ppt_h</p:attrName>
                                        </p:attrNameLst>
                                      </p:cBhvr>
                                      <p:tavLst>
                                        <p:tav tm="0">
                                          <p:val>
                                            <p:fltVal val="0"/>
                                          </p:val>
                                        </p:tav>
                                        <p:tav tm="100000">
                                          <p:val>
                                            <p:strVal val="#ppt_h"/>
                                          </p:val>
                                        </p:tav>
                                      </p:tavLst>
                                    </p:anim>
                                    <p:anim calcmode="lin" valueType="num">
                                      <p:cBhvr>
                                        <p:cTn id="16" dur="500" fill="hold"/>
                                        <p:tgtEl>
                                          <p:spTgt spid="71694"/>
                                        </p:tgtEl>
                                        <p:attrNameLst>
                                          <p:attrName>ppt_x</p:attrName>
                                        </p:attrNameLst>
                                      </p:cBhvr>
                                      <p:tavLst>
                                        <p:tav tm="0">
                                          <p:val>
                                            <p:fltVal val="0.5"/>
                                          </p:val>
                                        </p:tav>
                                        <p:tav tm="100000">
                                          <p:val>
                                            <p:strVal val="#ppt_x"/>
                                          </p:val>
                                        </p:tav>
                                      </p:tavLst>
                                    </p:anim>
                                    <p:anim calcmode="lin" valueType="num">
                                      <p:cBhvr>
                                        <p:cTn id="17" dur="500" fill="hold"/>
                                        <p:tgtEl>
                                          <p:spTgt spid="71694"/>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9" presetClass="entr" presetSubtype="0"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dissolve">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autoUpdateAnimBg="0"/>
      <p:bldP spid="71694" grpId="0" animBg="1"/>
      <p:bldP spid="9" grpId="0" autoUpdateAnimBg="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9">
            <a:extLst>
              <a:ext uri="{FF2B5EF4-FFF2-40B4-BE49-F238E27FC236}">
                <a16:creationId xmlns:a16="http://schemas.microsoft.com/office/drawing/2014/main" id="{64A74C4E-0005-0346-97E0-60C093500228}"/>
              </a:ext>
            </a:extLst>
          </p:cNvPr>
          <p:cNvSpPr>
            <a:spLocks noChangeArrowheads="1"/>
          </p:cNvSpPr>
          <p:nvPr/>
        </p:nvSpPr>
        <p:spPr bwMode="auto">
          <a:xfrm>
            <a:off x="993775" y="1936750"/>
            <a:ext cx="7467600" cy="38750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i="1" u="sng">
                <a:solidFill>
                  <a:srgbClr val="FF3300"/>
                </a:solidFill>
                <a:latin typeface="Arial" panose="020B0604020202020204" pitchFamily="34" charset="0"/>
              </a:rPr>
              <a:t>Giao ước Áp-ra-ham</a:t>
            </a:r>
            <a:r>
              <a:rPr lang="en-US" altLang="en-US" sz="1600" i="1" u="sng"/>
              <a:t> </a:t>
            </a:r>
            <a:r>
              <a:rPr lang="en-US" altLang="en-US" i="1">
                <a:solidFill>
                  <a:srgbClr val="DDEE5E"/>
                </a:solidFill>
                <a:latin typeface="Helvetica" pitchFamily="2" charset="0"/>
              </a:rPr>
              <a:t>... </a:t>
            </a:r>
            <a:r>
              <a:rPr lang="en-US" altLang="en-US" i="1">
                <a:solidFill>
                  <a:srgbClr val="CCFF33"/>
                </a:solidFill>
                <a:latin typeface="Arial" panose="020B0604020202020204" pitchFamily="34" charset="0"/>
              </a:rPr>
              <a:t>Là cốt lõi của Kinh Thánh – là xương sống của sự khải thị đặc biệt. Giảng dạy mà không thừa nhận xương sống đó thì sẽ như không có điều cốt lõi.   </a:t>
            </a:r>
            <a:r>
              <a:rPr lang="en-US" altLang="en-US" i="1" u="sng">
                <a:solidFill>
                  <a:srgbClr val="FF3300"/>
                </a:solidFill>
                <a:latin typeface="Arial" panose="020B0604020202020204" pitchFamily="34" charset="0"/>
              </a:rPr>
              <a:t>Theo nghĩa đen, điều này như người thiếu xương sống</a:t>
            </a:r>
            <a:r>
              <a:rPr lang="en-US" altLang="en-US" i="1">
                <a:solidFill>
                  <a:srgbClr val="FF3300"/>
                </a:solidFill>
                <a:latin typeface="Arial" panose="020B0604020202020204" pitchFamily="34" charset="0"/>
              </a:rPr>
              <a:t>.</a:t>
            </a:r>
            <a:r>
              <a:rPr lang="en-US" altLang="en-US" i="1">
                <a:solidFill>
                  <a:srgbClr val="CCFF33"/>
                </a:solidFill>
                <a:latin typeface="Arial" panose="020B0604020202020204" pitchFamily="34" charset="0"/>
              </a:rPr>
              <a:t>  Kết quả sẽ có khuynh hướng làm cho Cơ Đốc Nhân ít được thúc đẩy hơn họ có thể để mang những </a:t>
            </a:r>
            <a:r>
              <a:rPr lang="en-US" altLang="en-US" i="1" u="sng">
                <a:solidFill>
                  <a:schemeClr val="tx2"/>
                </a:solidFill>
                <a:latin typeface="Arial" panose="020B0604020202020204" pitchFamily="34" charset="0"/>
              </a:rPr>
              <a:t>ơn phước</a:t>
            </a:r>
            <a:r>
              <a:rPr lang="en-US" altLang="en-US" i="1">
                <a:solidFill>
                  <a:srgbClr val="CCFF33"/>
                </a:solidFill>
                <a:latin typeface="Arial" panose="020B0604020202020204" pitchFamily="34" charset="0"/>
              </a:rPr>
              <a:t> họ đã nhận được, không những cho dân tộc họ nhưng cho tất cả mọi người trên đất. (Tr. 163)</a:t>
            </a:r>
          </a:p>
          <a:p>
            <a:pPr>
              <a:spcBef>
                <a:spcPct val="50000"/>
              </a:spcBef>
            </a:pPr>
            <a:r>
              <a:rPr lang="en-US" altLang="en-US" sz="2000" i="1">
                <a:solidFill>
                  <a:srgbClr val="CCFF33"/>
                </a:solidFill>
                <a:latin typeface="Arial" panose="020B0604020202020204" pitchFamily="34" charset="0"/>
              </a:rPr>
              <a:t>	   </a:t>
            </a:r>
          </a:p>
        </p:txBody>
      </p:sp>
      <p:sp>
        <p:nvSpPr>
          <p:cNvPr id="26626" name="Text Box 5">
            <a:extLst>
              <a:ext uri="{FF2B5EF4-FFF2-40B4-BE49-F238E27FC236}">
                <a16:creationId xmlns:a16="http://schemas.microsoft.com/office/drawing/2014/main" id="{4EEC39ED-1FE8-904C-BFF5-3807AC2A4223}"/>
              </a:ext>
            </a:extLst>
          </p:cNvPr>
          <p:cNvSpPr txBox="1">
            <a:spLocks noChangeArrowheads="1"/>
          </p:cNvSpPr>
          <p:nvPr/>
        </p:nvSpPr>
        <p:spPr bwMode="auto">
          <a:xfrm>
            <a:off x="3073400" y="5880100"/>
            <a:ext cx="5880100" cy="400050"/>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000" i="1">
                <a:solidFill>
                  <a:srgbClr val="DDEE5E"/>
                </a:solidFill>
                <a:latin typeface="Helvetica" pitchFamily="2" charset="0"/>
              </a:rPr>
              <a:t>Don Richardson, </a:t>
            </a:r>
            <a:r>
              <a:rPr lang="en-US" altLang="en-US" sz="1600" i="1">
                <a:solidFill>
                  <a:srgbClr val="CCFF33"/>
                </a:solidFill>
                <a:latin typeface="Arial" panose="020B0604020202020204" pitchFamily="34" charset="0"/>
              </a:rPr>
              <a:t>Sự S</a:t>
            </a:r>
            <a:r>
              <a:rPr lang="en-US" altLang="en-US" sz="1600" i="1">
                <a:solidFill>
                  <a:srgbClr val="CCFF66"/>
                </a:solidFill>
                <a:latin typeface="Arial" panose="020B0604020202020204" pitchFamily="34" charset="0"/>
              </a:rPr>
              <a:t>ống Đ</a:t>
            </a:r>
            <a:r>
              <a:rPr lang="en-US" altLang="en-US" sz="1600" i="1">
                <a:solidFill>
                  <a:srgbClr val="CCFF33"/>
                </a:solidFill>
                <a:latin typeface="Arial" panose="020B0604020202020204" pitchFamily="34" charset="0"/>
              </a:rPr>
              <a:t>ời Đời</a:t>
            </a:r>
            <a:r>
              <a:rPr lang="en-US" altLang="en-US" sz="1600">
                <a:latin typeface="Arial" panose="020B0604020202020204" pitchFamily="34" charset="0"/>
              </a:rPr>
              <a:t> </a:t>
            </a:r>
            <a:r>
              <a:rPr lang="en-US" altLang="en-US" sz="1600" i="1">
                <a:solidFill>
                  <a:srgbClr val="CCFF33"/>
                </a:solidFill>
                <a:latin typeface="Arial" panose="020B0604020202020204" pitchFamily="34" charset="0"/>
              </a:rPr>
              <a:t>Trong Lòng Họ</a:t>
            </a:r>
          </a:p>
        </p:txBody>
      </p:sp>
      <p:sp>
        <p:nvSpPr>
          <p:cNvPr id="26627" name="Text Box 10">
            <a:extLst>
              <a:ext uri="{FF2B5EF4-FFF2-40B4-BE49-F238E27FC236}">
                <a16:creationId xmlns:a16="http://schemas.microsoft.com/office/drawing/2014/main" id="{C5C0BD79-2F00-8D4E-B861-3EE36F937316}"/>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73744" name="Rectangle 16">
            <a:extLst>
              <a:ext uri="{FF2B5EF4-FFF2-40B4-BE49-F238E27FC236}">
                <a16:creationId xmlns:a16="http://schemas.microsoft.com/office/drawing/2014/main" id="{480B3F1A-E6BE-3C4E-ADD0-E6380F260146}"/>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14</a:t>
            </a:r>
          </a:p>
        </p:txBody>
      </p:sp>
      <p:sp>
        <p:nvSpPr>
          <p:cNvPr id="26629" name="Text Box 17">
            <a:extLst>
              <a:ext uri="{FF2B5EF4-FFF2-40B4-BE49-F238E27FC236}">
                <a16:creationId xmlns:a16="http://schemas.microsoft.com/office/drawing/2014/main" id="{A5103BE7-EBE9-E047-B0C5-709892219F04}"/>
              </a:ext>
            </a:extLst>
          </p:cNvPr>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sp>
        <p:nvSpPr>
          <p:cNvPr id="73746" name="Rectangle 18">
            <a:extLst>
              <a:ext uri="{FF2B5EF4-FFF2-40B4-BE49-F238E27FC236}">
                <a16:creationId xmlns:a16="http://schemas.microsoft.com/office/drawing/2014/main" id="{1303128C-85A5-5E42-B4D1-4D665316E60B}"/>
              </a:ext>
            </a:extLst>
          </p:cNvPr>
          <p:cNvSpPr>
            <a:spLocks noChangeArrowheads="1"/>
          </p:cNvSpPr>
          <p:nvPr/>
        </p:nvSpPr>
        <p:spPr bwMode="auto">
          <a:xfrm>
            <a:off x="950913" y="1700213"/>
            <a:ext cx="7888287" cy="25828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i="1" u="sng">
              <a:solidFill>
                <a:srgbClr val="FF0F07"/>
              </a:solidFill>
              <a:latin typeface="Helvetica" pitchFamily="2" charset="0"/>
            </a:endParaRPr>
          </a:p>
          <a:p>
            <a:pPr>
              <a:spcBef>
                <a:spcPct val="50000"/>
              </a:spcBef>
            </a:pPr>
            <a:endParaRPr lang="en-US" altLang="en-US" i="1" u="sng">
              <a:solidFill>
                <a:srgbClr val="FF0F07"/>
              </a:solidFill>
              <a:latin typeface="Helvetica" pitchFamily="2" charset="0"/>
            </a:endParaRPr>
          </a:p>
          <a:p>
            <a:pPr>
              <a:spcBef>
                <a:spcPct val="50000"/>
              </a:spcBef>
            </a:pPr>
            <a:endParaRPr lang="en-US" altLang="en-US" i="1" u="sng">
              <a:solidFill>
                <a:srgbClr val="FF0F07"/>
              </a:solidFill>
              <a:latin typeface="Helvetica" pitchFamily="2" charset="0"/>
            </a:endParaRPr>
          </a:p>
          <a:p>
            <a:pPr>
              <a:spcBef>
                <a:spcPct val="50000"/>
              </a:spcBef>
            </a:pPr>
            <a:r>
              <a:rPr lang="en-US" altLang="en-US" i="1">
                <a:solidFill>
                  <a:srgbClr val="FF0F07"/>
                </a:solidFill>
                <a:latin typeface="Helvetica" pitchFamily="2" charset="0"/>
              </a:rPr>
              <a:t> </a:t>
            </a:r>
            <a:endParaRPr lang="en-US" altLang="en-US" i="1">
              <a:solidFill>
                <a:srgbClr val="CCFF33"/>
              </a:solidFill>
              <a:latin typeface="Arial" panose="020B0604020202020204" pitchFamily="34" charset="0"/>
            </a:endParaRPr>
          </a:p>
          <a:p>
            <a:pPr>
              <a:spcBef>
                <a:spcPct val="50000"/>
              </a:spcBef>
            </a:pPr>
            <a:r>
              <a:rPr lang="en-US" altLang="en-US" sz="2000" i="1">
                <a:solidFill>
                  <a:srgbClr val="CCFF33"/>
                </a:solidFill>
                <a:latin typeface="Helvetica" pitchFamily="2" charset="0"/>
              </a:rPr>
              <a:t>	   </a:t>
            </a:r>
          </a:p>
        </p:txBody>
      </p:sp>
      <p:sp>
        <p:nvSpPr>
          <p:cNvPr id="73747" name="Oval 19">
            <a:extLst>
              <a:ext uri="{FF2B5EF4-FFF2-40B4-BE49-F238E27FC236}">
                <a16:creationId xmlns:a16="http://schemas.microsoft.com/office/drawing/2014/main" id="{E15062D7-6B87-D340-B7BD-142D4656B19D}"/>
              </a:ext>
            </a:extLst>
          </p:cNvPr>
          <p:cNvSpPr>
            <a:spLocks noChangeArrowheads="1"/>
          </p:cNvSpPr>
          <p:nvPr/>
        </p:nvSpPr>
        <p:spPr bwMode="auto">
          <a:xfrm>
            <a:off x="6034088" y="4089400"/>
            <a:ext cx="1714500" cy="558800"/>
          </a:xfrm>
          <a:prstGeom prst="ellipse">
            <a:avLst/>
          </a:prstGeom>
          <a:noFill/>
          <a:ln w="76200">
            <a:solidFill>
              <a:srgbClr val="FF0000"/>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6632" name="Text Box 21">
            <a:extLst>
              <a:ext uri="{FF2B5EF4-FFF2-40B4-BE49-F238E27FC236}">
                <a16:creationId xmlns:a16="http://schemas.microsoft.com/office/drawing/2014/main" id="{832C38B7-B0B4-D043-81EC-10FD3D082F61}"/>
              </a:ext>
            </a:extLst>
          </p:cNvPr>
          <p:cNvSpPr txBox="1">
            <a:spLocks noChangeArrowheads="1"/>
          </p:cNvSpPr>
          <p:nvPr/>
        </p:nvSpPr>
        <p:spPr bwMode="auto">
          <a:xfrm>
            <a:off x="8588375" y="646906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solidFill>
                  <a:srgbClr val="FFFFFF"/>
                </a:solidFill>
              </a:rPr>
              <a:t>2</a:t>
            </a:r>
          </a:p>
        </p:txBody>
      </p:sp>
      <p:sp>
        <p:nvSpPr>
          <p:cNvPr id="11" name="Rectangle 3">
            <a:extLst>
              <a:ext uri="{FF2B5EF4-FFF2-40B4-BE49-F238E27FC236}">
                <a16:creationId xmlns:a16="http://schemas.microsoft.com/office/drawing/2014/main" id="{144A2267-9539-0345-874E-9A378AEDB1EE}"/>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3746"/>
                                        </p:tgtEl>
                                        <p:attrNameLst>
                                          <p:attrName>style.visibility</p:attrName>
                                        </p:attrNameLst>
                                      </p:cBhvr>
                                      <p:to>
                                        <p:strVal val="visible"/>
                                      </p:to>
                                    </p:set>
                                    <p:animEffect transition="in" filter="fade">
                                      <p:cBhvr>
                                        <p:cTn id="7" dur="1000"/>
                                        <p:tgtEl>
                                          <p:spTgt spid="7374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73747"/>
                                        </p:tgtEl>
                                        <p:attrNameLst>
                                          <p:attrName>style.visibility</p:attrName>
                                        </p:attrNameLst>
                                      </p:cBhvr>
                                      <p:to>
                                        <p:strVal val="visible"/>
                                      </p:to>
                                    </p:set>
                                    <p:anim calcmode="lin" valueType="num">
                                      <p:cBhvr>
                                        <p:cTn id="12" dur="500" fill="hold"/>
                                        <p:tgtEl>
                                          <p:spTgt spid="73747"/>
                                        </p:tgtEl>
                                        <p:attrNameLst>
                                          <p:attrName>ppt_w</p:attrName>
                                        </p:attrNameLst>
                                      </p:cBhvr>
                                      <p:tavLst>
                                        <p:tav tm="0">
                                          <p:val>
                                            <p:fltVal val="0"/>
                                          </p:val>
                                        </p:tav>
                                        <p:tav tm="100000">
                                          <p:val>
                                            <p:strVal val="#ppt_w"/>
                                          </p:val>
                                        </p:tav>
                                      </p:tavLst>
                                    </p:anim>
                                    <p:anim calcmode="lin" valueType="num">
                                      <p:cBhvr>
                                        <p:cTn id="13" dur="500" fill="hold"/>
                                        <p:tgtEl>
                                          <p:spTgt spid="73747"/>
                                        </p:tgtEl>
                                        <p:attrNameLst>
                                          <p:attrName>ppt_h</p:attrName>
                                        </p:attrNameLst>
                                      </p:cBhvr>
                                      <p:tavLst>
                                        <p:tav tm="0">
                                          <p:val>
                                            <p:fltVal val="0"/>
                                          </p:val>
                                        </p:tav>
                                        <p:tav tm="100000">
                                          <p:val>
                                            <p:strVal val="#ppt_h"/>
                                          </p:val>
                                        </p:tav>
                                      </p:tavLst>
                                    </p:anim>
                                    <p:anim calcmode="lin" valueType="num">
                                      <p:cBhvr>
                                        <p:cTn id="14" dur="500" fill="hold"/>
                                        <p:tgtEl>
                                          <p:spTgt spid="73747"/>
                                        </p:tgtEl>
                                        <p:attrNameLst>
                                          <p:attrName>ppt_x</p:attrName>
                                        </p:attrNameLst>
                                      </p:cBhvr>
                                      <p:tavLst>
                                        <p:tav tm="0">
                                          <p:val>
                                            <p:fltVal val="0.5"/>
                                          </p:val>
                                        </p:tav>
                                        <p:tav tm="100000">
                                          <p:val>
                                            <p:strVal val="#ppt_x"/>
                                          </p:val>
                                        </p:tav>
                                      </p:tavLst>
                                    </p:anim>
                                    <p:anim calcmode="lin" valueType="num">
                                      <p:cBhvr>
                                        <p:cTn id="15" dur="500" fill="hold"/>
                                        <p:tgtEl>
                                          <p:spTgt spid="73747"/>
                                        </p:tgtEl>
                                        <p:attrNameLst>
                                          <p:attrName>ppt_y</p:attrName>
                                        </p:attrNameLst>
                                      </p:cBhvr>
                                      <p:tavLst>
                                        <p:tav tm="0">
                                          <p:val>
                                            <p:fltVal val="0.5"/>
                                          </p:val>
                                        </p:tav>
                                        <p:tav tm="100000">
                                          <p:val>
                                            <p:strVal val="#ppt_y"/>
                                          </p:val>
                                        </p:tav>
                                      </p:tavLst>
                                    </p:anim>
                                  </p:childTnLst>
                                </p:cTn>
                              </p:par>
                            </p:childTnLst>
                          </p:cTn>
                        </p:par>
                        <p:par>
                          <p:cTn id="16" fill="hold" nodeType="afterGroup">
                            <p:stCondLst>
                              <p:cond delay="500"/>
                            </p:stCondLst>
                            <p:childTnLst>
                              <p:par>
                                <p:cTn id="17" presetID="9"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dissolv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46" grpId="0" autoUpdateAnimBg="0"/>
      <p:bldP spid="73747" grpId="0" animBg="1"/>
      <p:bldP spid="11" grpId="0"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a:extLst>
              <a:ext uri="{FF2B5EF4-FFF2-40B4-BE49-F238E27FC236}">
                <a16:creationId xmlns:a16="http://schemas.microsoft.com/office/drawing/2014/main" id="{D71F84C4-4F3A-C04F-82A3-44AF8AD68C1F}"/>
              </a:ext>
            </a:extLst>
          </p:cNvPr>
          <p:cNvSpPr>
            <a:spLocks noChangeArrowheads="1"/>
          </p:cNvSpPr>
          <p:nvPr/>
        </p:nvSpPr>
        <p:spPr bwMode="auto">
          <a:xfrm>
            <a:off x="647700" y="1619250"/>
            <a:ext cx="8458200" cy="51371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i="1">
                <a:solidFill>
                  <a:srgbClr val="FFFF00"/>
                </a:solidFill>
                <a:latin typeface="Helvetica" pitchFamily="2" charset="0"/>
              </a:rPr>
              <a:t>Liên quan đến </a:t>
            </a:r>
            <a:r>
              <a:rPr lang="en-US" altLang="en-US" sz="4000" i="1">
                <a:solidFill>
                  <a:srgbClr val="FFFF00"/>
                </a:solidFill>
                <a:latin typeface="Arial" panose="020B0604020202020204" pitchFamily="34" charset="0"/>
                <a:cs typeface="Arial" panose="020B0604020202020204" pitchFamily="34" charset="0"/>
              </a:rPr>
              <a:t>chữ </a:t>
            </a:r>
            <a:r>
              <a:rPr lang="ja-JP" altLang="en-US" sz="4000" i="1" u="sng">
                <a:latin typeface="Arial" panose="020B0604020202020204" pitchFamily="34" charset="0"/>
                <a:cs typeface="Arial" panose="020B0604020202020204" pitchFamily="34" charset="0"/>
              </a:rPr>
              <a:t>“</a:t>
            </a:r>
            <a:r>
              <a:rPr lang="en-US" altLang="ja-JP" sz="4000" i="1" u="sng">
                <a:latin typeface="Arial" panose="020B0604020202020204" pitchFamily="34" charset="0"/>
                <a:cs typeface="Arial" panose="020B0604020202020204" pitchFamily="34" charset="0"/>
              </a:rPr>
              <a:t>TỘI</a:t>
            </a:r>
            <a:r>
              <a:rPr lang="ja-JP" altLang="en-US" sz="4000" i="1" u="sng">
                <a:latin typeface="Arial" panose="020B0604020202020204" pitchFamily="34" charset="0"/>
                <a:cs typeface="Arial" panose="020B0604020202020204" pitchFamily="34" charset="0"/>
              </a:rPr>
              <a:t>”</a:t>
            </a:r>
            <a:r>
              <a:rPr lang="en-US" altLang="ja-JP" sz="4000" i="1" u="sng">
                <a:latin typeface="Arial" panose="020B0604020202020204" pitchFamily="34" charset="0"/>
                <a:cs typeface="Arial" panose="020B0604020202020204" pitchFamily="34" charset="0"/>
              </a:rPr>
              <a:t>...</a:t>
            </a:r>
            <a:endParaRPr lang="en-US" altLang="ja-JP" sz="4000" i="1">
              <a:solidFill>
                <a:schemeClr val="folHlink"/>
              </a:solidFill>
              <a:latin typeface="Arial" panose="020B0604020202020204" pitchFamily="34" charset="0"/>
              <a:cs typeface="Arial" panose="020B0604020202020204" pitchFamily="34" charset="0"/>
            </a:endParaRPr>
          </a:p>
          <a:p>
            <a:pPr algn="ctr">
              <a:spcBef>
                <a:spcPct val="50000"/>
              </a:spcBef>
            </a:pPr>
            <a:endParaRPr lang="en-US" altLang="en-US" i="1">
              <a:solidFill>
                <a:schemeClr val="folHlink"/>
              </a:solidFill>
              <a:latin typeface="Helvetica" pitchFamily="2" charset="0"/>
            </a:endParaRPr>
          </a:p>
          <a:p>
            <a:pPr algn="ctr">
              <a:spcBef>
                <a:spcPct val="50000"/>
              </a:spcBef>
            </a:pPr>
            <a:r>
              <a:rPr lang="en-US" altLang="en-US" i="1">
                <a:solidFill>
                  <a:srgbClr val="FFFF00"/>
                </a:solidFill>
                <a:latin typeface="Arial" panose="020B0604020202020204" pitchFamily="34" charset="0"/>
              </a:rPr>
              <a:t>Trong tiếng Hê-bơ-rơ và Hy Lạp: </a:t>
            </a:r>
          </a:p>
          <a:p>
            <a:pPr algn="ctr">
              <a:spcBef>
                <a:spcPct val="50000"/>
              </a:spcBef>
            </a:pPr>
            <a:r>
              <a:rPr lang="en-US" altLang="en-US" i="1">
                <a:solidFill>
                  <a:srgbClr val="FFFF00"/>
                </a:solidFill>
                <a:latin typeface="Arial" panose="020B0604020202020204" pitchFamily="34" charset="0"/>
              </a:rPr>
              <a:t>Cư xử không đúng đắn</a:t>
            </a:r>
          </a:p>
          <a:p>
            <a:pPr algn="ctr">
              <a:spcBef>
                <a:spcPct val="50000"/>
              </a:spcBef>
            </a:pPr>
            <a:r>
              <a:rPr lang="en-US" altLang="en-US" i="1">
                <a:solidFill>
                  <a:srgbClr val="FFFF00"/>
                </a:solidFill>
                <a:latin typeface="Arial" panose="020B0604020202020204" pitchFamily="34" charset="0"/>
              </a:rPr>
              <a:t>Trái với đạo lý</a:t>
            </a:r>
          </a:p>
          <a:p>
            <a:pPr algn="ctr">
              <a:spcBef>
                <a:spcPct val="50000"/>
              </a:spcBef>
            </a:pPr>
            <a:r>
              <a:rPr lang="en-US" altLang="en-US" i="1">
                <a:solidFill>
                  <a:srgbClr val="FFFF00"/>
                </a:solidFill>
                <a:latin typeface="Arial" panose="020B0604020202020204" pitchFamily="34" charset="0"/>
              </a:rPr>
              <a:t>Sự vi phạm </a:t>
            </a:r>
          </a:p>
          <a:p>
            <a:pPr algn="ctr">
              <a:spcBef>
                <a:spcPct val="50000"/>
              </a:spcBef>
            </a:pPr>
            <a:r>
              <a:rPr lang="en-US" altLang="en-US" i="1">
                <a:solidFill>
                  <a:srgbClr val="FFFF00"/>
                </a:solidFill>
                <a:latin typeface="Arial" panose="020B0604020202020204" pitchFamily="34" charset="0"/>
              </a:rPr>
              <a:t>Sự độc ác </a:t>
            </a:r>
          </a:p>
          <a:p>
            <a:pPr algn="ctr">
              <a:spcBef>
                <a:spcPct val="50000"/>
              </a:spcBef>
            </a:pPr>
            <a:r>
              <a:rPr lang="en-US" altLang="en-US" i="1">
                <a:solidFill>
                  <a:srgbClr val="FFFF00"/>
                </a:solidFill>
                <a:latin typeface="Arial" panose="020B0604020202020204" pitchFamily="34" charset="0"/>
              </a:rPr>
              <a:t>Sự xúc phạm </a:t>
            </a:r>
          </a:p>
          <a:p>
            <a:pPr algn="ctr">
              <a:spcBef>
                <a:spcPct val="50000"/>
              </a:spcBef>
            </a:pPr>
            <a:r>
              <a:rPr lang="en-US" altLang="en-US" i="1">
                <a:solidFill>
                  <a:srgbClr val="FFFF00"/>
                </a:solidFill>
                <a:latin typeface="Arial" panose="020B0604020202020204" pitchFamily="34" charset="0"/>
              </a:rPr>
              <a:t>Sự xấu xa...</a:t>
            </a:r>
          </a:p>
        </p:txBody>
      </p:sp>
      <p:sp>
        <p:nvSpPr>
          <p:cNvPr id="27650" name="Text Box 7">
            <a:extLst>
              <a:ext uri="{FF2B5EF4-FFF2-40B4-BE49-F238E27FC236}">
                <a16:creationId xmlns:a16="http://schemas.microsoft.com/office/drawing/2014/main" id="{1B2C5F6A-3D80-F242-9FDB-C0A6225E3DA8}"/>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6571" name="Text Box 11">
            <a:extLst>
              <a:ext uri="{FF2B5EF4-FFF2-40B4-BE49-F238E27FC236}">
                <a16:creationId xmlns:a16="http://schemas.microsoft.com/office/drawing/2014/main" id="{B2163C4F-8071-704A-A663-249A45D48FD4}"/>
              </a:ext>
            </a:extLst>
          </p:cNvPr>
          <p:cNvSpPr txBox="1">
            <a:spLocks noChangeArrowheads="1"/>
          </p:cNvSpPr>
          <p:nvPr/>
        </p:nvSpPr>
        <p:spPr bwMode="auto">
          <a:xfrm>
            <a:off x="187325" y="5845175"/>
            <a:ext cx="3551238" cy="40005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1800">
                <a:solidFill>
                  <a:srgbClr val="FFFF00"/>
                </a:solidFill>
                <a:ea typeface="Gulim" panose="020B0600000101010101" pitchFamily="34" charset="-127"/>
              </a:rPr>
              <a:t>TRỢ GIÚP HỌC TẬP</a:t>
            </a:r>
            <a:r>
              <a:rPr lang="en-US" altLang="ko-KR" sz="1800">
                <a:solidFill>
                  <a:srgbClr val="00DFCA"/>
                </a:solidFill>
                <a:ea typeface="Gulim" panose="020B0600000101010101" pitchFamily="34" charset="-127"/>
              </a:rPr>
              <a:t> </a:t>
            </a:r>
            <a:r>
              <a:rPr lang="en-US" altLang="en-US" sz="2000">
                <a:solidFill>
                  <a:srgbClr val="FFFF00"/>
                </a:solidFill>
              </a:rPr>
              <a:t>#10</a:t>
            </a:r>
          </a:p>
        </p:txBody>
      </p:sp>
      <p:sp>
        <p:nvSpPr>
          <p:cNvPr id="66574" name="Rectangle 14">
            <a:extLst>
              <a:ext uri="{FF2B5EF4-FFF2-40B4-BE49-F238E27FC236}">
                <a16:creationId xmlns:a16="http://schemas.microsoft.com/office/drawing/2014/main" id="{8F327C90-3C5C-2B47-BC95-076767411823}"/>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15</a:t>
            </a:r>
          </a:p>
        </p:txBody>
      </p:sp>
      <p:sp>
        <p:nvSpPr>
          <p:cNvPr id="27653" name="Text Box 16">
            <a:extLst>
              <a:ext uri="{FF2B5EF4-FFF2-40B4-BE49-F238E27FC236}">
                <a16:creationId xmlns:a16="http://schemas.microsoft.com/office/drawing/2014/main" id="{BDE35712-13D9-0247-B9DA-4F1EA32D9765}"/>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5</a:t>
            </a:r>
          </a:p>
        </p:txBody>
      </p:sp>
      <p:sp>
        <p:nvSpPr>
          <p:cNvPr id="9" name="Rectangle 3">
            <a:extLst>
              <a:ext uri="{FF2B5EF4-FFF2-40B4-BE49-F238E27FC236}">
                <a16:creationId xmlns:a16="http://schemas.microsoft.com/office/drawing/2014/main" id="{2BEE2FE8-7FE7-BE4C-858A-07CCDE250228}"/>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6571"/>
                                        </p:tgtEl>
                                        <p:attrNameLst>
                                          <p:attrName>style.visibility</p:attrName>
                                        </p:attrNameLst>
                                      </p:cBhvr>
                                      <p:to>
                                        <p:strVal val="visible"/>
                                      </p:to>
                                    </p:set>
                                    <p:anim calcmode="lin" valueType="num">
                                      <p:cBhvr>
                                        <p:cTn id="7" dur="500" fill="hold"/>
                                        <p:tgtEl>
                                          <p:spTgt spid="66571"/>
                                        </p:tgtEl>
                                        <p:attrNameLst>
                                          <p:attrName>ppt_w</p:attrName>
                                        </p:attrNameLst>
                                      </p:cBhvr>
                                      <p:tavLst>
                                        <p:tav tm="0">
                                          <p:val>
                                            <p:fltVal val="0"/>
                                          </p:val>
                                        </p:tav>
                                        <p:tav tm="100000">
                                          <p:val>
                                            <p:strVal val="#ppt_w"/>
                                          </p:val>
                                        </p:tav>
                                      </p:tavLst>
                                    </p:anim>
                                    <p:anim calcmode="lin" valueType="num">
                                      <p:cBhvr>
                                        <p:cTn id="8" dur="500" fill="hold"/>
                                        <p:tgtEl>
                                          <p:spTgt spid="66571"/>
                                        </p:tgtEl>
                                        <p:attrNameLst>
                                          <p:attrName>ppt_h</p:attrName>
                                        </p:attrNameLst>
                                      </p:cBhvr>
                                      <p:tavLst>
                                        <p:tav tm="0">
                                          <p:val>
                                            <p:fltVal val="0"/>
                                          </p:val>
                                        </p:tav>
                                        <p:tav tm="100000">
                                          <p:val>
                                            <p:strVal val="#ppt_h"/>
                                          </p:val>
                                        </p:tav>
                                      </p:tavLst>
                                    </p:anim>
                                    <p:anim calcmode="lin" valueType="num">
                                      <p:cBhvr>
                                        <p:cTn id="9" dur="500" fill="hold"/>
                                        <p:tgtEl>
                                          <p:spTgt spid="66571"/>
                                        </p:tgtEl>
                                        <p:attrNameLst>
                                          <p:attrName>ppt_x</p:attrName>
                                        </p:attrNameLst>
                                      </p:cBhvr>
                                      <p:tavLst>
                                        <p:tav tm="0">
                                          <p:val>
                                            <p:fltVal val="0.5"/>
                                          </p:val>
                                        </p:tav>
                                        <p:tav tm="100000">
                                          <p:val>
                                            <p:strVal val="#ppt_x"/>
                                          </p:val>
                                        </p:tav>
                                      </p:tavLst>
                                    </p:anim>
                                    <p:anim calcmode="lin" valueType="num">
                                      <p:cBhvr>
                                        <p:cTn id="10" dur="500" fill="hold"/>
                                        <p:tgtEl>
                                          <p:spTgt spid="6657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 presetClass="entr" presetSubtype="32" fill="hold" grpId="0" nodeType="clickEffect">
                                  <p:stCondLst>
                                    <p:cond delay="0"/>
                                  </p:stCondLst>
                                  <p:childTnLst>
                                    <p:set>
                                      <p:cBhvr>
                                        <p:cTn id="14" dur="1" fill="hold">
                                          <p:stCondLst>
                                            <p:cond delay="0"/>
                                          </p:stCondLst>
                                        </p:cTn>
                                        <p:tgtEl>
                                          <p:spTgt spid="66562">
                                            <p:txEl>
                                              <p:pRg st="0" end="0"/>
                                            </p:txEl>
                                          </p:spTgt>
                                        </p:tgtEl>
                                        <p:attrNameLst>
                                          <p:attrName>style.visibility</p:attrName>
                                        </p:attrNameLst>
                                      </p:cBhvr>
                                      <p:to>
                                        <p:strVal val="visible"/>
                                      </p:to>
                                    </p:set>
                                    <p:animEffect transition="in" filter="box(out)">
                                      <p:cBhvr>
                                        <p:cTn id="15" dur="500"/>
                                        <p:tgtEl>
                                          <p:spTgt spid="66562">
                                            <p:txEl>
                                              <p:pRg st="0" end="0"/>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4" presetClass="entr" presetSubtype="32" fill="hold" grpId="0" nodeType="clickEffect">
                                  <p:stCondLst>
                                    <p:cond delay="0"/>
                                  </p:stCondLst>
                                  <p:childTnLst>
                                    <p:set>
                                      <p:cBhvr>
                                        <p:cTn id="19" dur="1" fill="hold">
                                          <p:stCondLst>
                                            <p:cond delay="0"/>
                                          </p:stCondLst>
                                        </p:cTn>
                                        <p:tgtEl>
                                          <p:spTgt spid="66562">
                                            <p:txEl>
                                              <p:pRg st="2" end="2"/>
                                            </p:txEl>
                                          </p:spTgt>
                                        </p:tgtEl>
                                        <p:attrNameLst>
                                          <p:attrName>style.visibility</p:attrName>
                                        </p:attrNameLst>
                                      </p:cBhvr>
                                      <p:to>
                                        <p:strVal val="visible"/>
                                      </p:to>
                                    </p:set>
                                    <p:animEffect transition="in" filter="box(out)">
                                      <p:cBhvr>
                                        <p:cTn id="20" dur="500"/>
                                        <p:tgtEl>
                                          <p:spTgt spid="66562">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4" presetClass="entr" presetSubtype="32" fill="hold" grpId="0" nodeType="clickEffect">
                                  <p:stCondLst>
                                    <p:cond delay="0"/>
                                  </p:stCondLst>
                                  <p:childTnLst>
                                    <p:set>
                                      <p:cBhvr>
                                        <p:cTn id="24" dur="1" fill="hold">
                                          <p:stCondLst>
                                            <p:cond delay="0"/>
                                          </p:stCondLst>
                                        </p:cTn>
                                        <p:tgtEl>
                                          <p:spTgt spid="66562">
                                            <p:txEl>
                                              <p:pRg st="3" end="3"/>
                                            </p:txEl>
                                          </p:spTgt>
                                        </p:tgtEl>
                                        <p:attrNameLst>
                                          <p:attrName>style.visibility</p:attrName>
                                        </p:attrNameLst>
                                      </p:cBhvr>
                                      <p:to>
                                        <p:strVal val="visible"/>
                                      </p:to>
                                    </p:set>
                                    <p:animEffect transition="in" filter="box(out)">
                                      <p:cBhvr>
                                        <p:cTn id="25" dur="500"/>
                                        <p:tgtEl>
                                          <p:spTgt spid="66562">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4" presetClass="entr" presetSubtype="32" fill="hold" grpId="0" nodeType="clickEffect">
                                  <p:stCondLst>
                                    <p:cond delay="0"/>
                                  </p:stCondLst>
                                  <p:childTnLst>
                                    <p:set>
                                      <p:cBhvr>
                                        <p:cTn id="29" dur="1" fill="hold">
                                          <p:stCondLst>
                                            <p:cond delay="0"/>
                                          </p:stCondLst>
                                        </p:cTn>
                                        <p:tgtEl>
                                          <p:spTgt spid="66562">
                                            <p:txEl>
                                              <p:pRg st="4" end="4"/>
                                            </p:txEl>
                                          </p:spTgt>
                                        </p:tgtEl>
                                        <p:attrNameLst>
                                          <p:attrName>style.visibility</p:attrName>
                                        </p:attrNameLst>
                                      </p:cBhvr>
                                      <p:to>
                                        <p:strVal val="visible"/>
                                      </p:to>
                                    </p:set>
                                    <p:animEffect transition="in" filter="box(out)">
                                      <p:cBhvr>
                                        <p:cTn id="30" dur="500"/>
                                        <p:tgtEl>
                                          <p:spTgt spid="66562">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4" presetClass="entr" presetSubtype="32" fill="hold" grpId="0" nodeType="clickEffect">
                                  <p:stCondLst>
                                    <p:cond delay="0"/>
                                  </p:stCondLst>
                                  <p:childTnLst>
                                    <p:set>
                                      <p:cBhvr>
                                        <p:cTn id="34" dur="1" fill="hold">
                                          <p:stCondLst>
                                            <p:cond delay="0"/>
                                          </p:stCondLst>
                                        </p:cTn>
                                        <p:tgtEl>
                                          <p:spTgt spid="66562">
                                            <p:txEl>
                                              <p:pRg st="5" end="5"/>
                                            </p:txEl>
                                          </p:spTgt>
                                        </p:tgtEl>
                                        <p:attrNameLst>
                                          <p:attrName>style.visibility</p:attrName>
                                        </p:attrNameLst>
                                      </p:cBhvr>
                                      <p:to>
                                        <p:strVal val="visible"/>
                                      </p:to>
                                    </p:set>
                                    <p:animEffect transition="in" filter="box(out)">
                                      <p:cBhvr>
                                        <p:cTn id="35" dur="500"/>
                                        <p:tgtEl>
                                          <p:spTgt spid="66562">
                                            <p:txEl>
                                              <p:pRg st="5" end="5"/>
                                            </p:txEl>
                                          </p:spTgt>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4" presetClass="entr" presetSubtype="32" fill="hold" grpId="0" nodeType="clickEffect">
                                  <p:stCondLst>
                                    <p:cond delay="0"/>
                                  </p:stCondLst>
                                  <p:childTnLst>
                                    <p:set>
                                      <p:cBhvr>
                                        <p:cTn id="39" dur="1" fill="hold">
                                          <p:stCondLst>
                                            <p:cond delay="0"/>
                                          </p:stCondLst>
                                        </p:cTn>
                                        <p:tgtEl>
                                          <p:spTgt spid="66562">
                                            <p:txEl>
                                              <p:pRg st="6" end="6"/>
                                            </p:txEl>
                                          </p:spTgt>
                                        </p:tgtEl>
                                        <p:attrNameLst>
                                          <p:attrName>style.visibility</p:attrName>
                                        </p:attrNameLst>
                                      </p:cBhvr>
                                      <p:to>
                                        <p:strVal val="visible"/>
                                      </p:to>
                                    </p:set>
                                    <p:animEffect transition="in" filter="box(out)">
                                      <p:cBhvr>
                                        <p:cTn id="40" dur="500"/>
                                        <p:tgtEl>
                                          <p:spTgt spid="66562">
                                            <p:txEl>
                                              <p:pRg st="6" end="6"/>
                                            </p:txEl>
                                          </p:spTgt>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4" presetClass="entr" presetSubtype="32" fill="hold" grpId="0" nodeType="clickEffect">
                                  <p:stCondLst>
                                    <p:cond delay="0"/>
                                  </p:stCondLst>
                                  <p:childTnLst>
                                    <p:set>
                                      <p:cBhvr>
                                        <p:cTn id="44" dur="1" fill="hold">
                                          <p:stCondLst>
                                            <p:cond delay="0"/>
                                          </p:stCondLst>
                                        </p:cTn>
                                        <p:tgtEl>
                                          <p:spTgt spid="66562">
                                            <p:txEl>
                                              <p:pRg st="7" end="7"/>
                                            </p:txEl>
                                          </p:spTgt>
                                        </p:tgtEl>
                                        <p:attrNameLst>
                                          <p:attrName>style.visibility</p:attrName>
                                        </p:attrNameLst>
                                      </p:cBhvr>
                                      <p:to>
                                        <p:strVal val="visible"/>
                                      </p:to>
                                    </p:set>
                                    <p:animEffect transition="in" filter="box(out)">
                                      <p:cBhvr>
                                        <p:cTn id="45" dur="500"/>
                                        <p:tgtEl>
                                          <p:spTgt spid="66562">
                                            <p:txEl>
                                              <p:pRg st="7" end="7"/>
                                            </p:txEl>
                                          </p:spTgt>
                                        </p:tgtEl>
                                      </p:cBhvr>
                                    </p:animEffect>
                                  </p:childTnLst>
                                </p:cTn>
                              </p:par>
                            </p:childTnLst>
                          </p:cTn>
                        </p:par>
                      </p:childTnLst>
                    </p:cTn>
                  </p:par>
                  <p:par>
                    <p:cTn id="46" fill="hold" nodeType="clickPar">
                      <p:stCondLst>
                        <p:cond delay="indefinite"/>
                      </p:stCondLst>
                      <p:childTnLst>
                        <p:par>
                          <p:cTn id="47" fill="hold" nodeType="withGroup">
                            <p:stCondLst>
                              <p:cond delay="0"/>
                            </p:stCondLst>
                            <p:childTnLst>
                              <p:par>
                                <p:cTn id="48" presetID="4" presetClass="entr" presetSubtype="32" fill="hold" grpId="0" nodeType="clickEffect">
                                  <p:stCondLst>
                                    <p:cond delay="0"/>
                                  </p:stCondLst>
                                  <p:childTnLst>
                                    <p:set>
                                      <p:cBhvr>
                                        <p:cTn id="49" dur="1" fill="hold">
                                          <p:stCondLst>
                                            <p:cond delay="0"/>
                                          </p:stCondLst>
                                        </p:cTn>
                                        <p:tgtEl>
                                          <p:spTgt spid="66562">
                                            <p:txEl>
                                              <p:pRg st="8" end="8"/>
                                            </p:txEl>
                                          </p:spTgt>
                                        </p:tgtEl>
                                        <p:attrNameLst>
                                          <p:attrName>style.visibility</p:attrName>
                                        </p:attrNameLst>
                                      </p:cBhvr>
                                      <p:to>
                                        <p:strVal val="visible"/>
                                      </p:to>
                                    </p:set>
                                    <p:animEffect transition="in" filter="box(out)">
                                      <p:cBhvr>
                                        <p:cTn id="50" dur="500"/>
                                        <p:tgtEl>
                                          <p:spTgt spid="66562">
                                            <p:txEl>
                                              <p:pRg st="8" end="8"/>
                                            </p:txEl>
                                          </p:spTgt>
                                        </p:tgtEl>
                                      </p:cBhvr>
                                    </p:animEffect>
                                  </p:childTnLst>
                                </p:cTn>
                              </p:par>
                            </p:childTnLst>
                          </p:cTn>
                        </p:par>
                        <p:par>
                          <p:cTn id="51" fill="hold" nodeType="afterGroup">
                            <p:stCondLst>
                              <p:cond delay="500"/>
                            </p:stCondLst>
                            <p:childTnLst>
                              <p:par>
                                <p:cTn id="52" presetID="9" presetClass="entr" presetSubtype="0" fill="hold" grpId="0" nodeType="afterEffect">
                                  <p:stCondLst>
                                    <p:cond delay="0"/>
                                  </p:stCondLst>
                                  <p:childTnLst>
                                    <p:set>
                                      <p:cBhvr>
                                        <p:cTn id="53" dur="1" fill="hold">
                                          <p:stCondLst>
                                            <p:cond delay="0"/>
                                          </p:stCondLst>
                                        </p:cTn>
                                        <p:tgtEl>
                                          <p:spTgt spid="9"/>
                                        </p:tgtEl>
                                        <p:attrNameLst>
                                          <p:attrName>style.visibility</p:attrName>
                                        </p:attrNameLst>
                                      </p:cBhvr>
                                      <p:to>
                                        <p:strVal val="visible"/>
                                      </p:to>
                                    </p:set>
                                    <p:animEffect transition="in" filter="dissolve">
                                      <p:cBhvr>
                                        <p:cTn id="5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build="p" autoUpdateAnimBg="0"/>
      <p:bldP spid="66571" grpId="0" animBg="1" autoUpdateAnimBg="0"/>
      <p:bldP spid="9" grpId="0"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3">
            <a:extLst>
              <a:ext uri="{FF2B5EF4-FFF2-40B4-BE49-F238E27FC236}">
                <a16:creationId xmlns:a16="http://schemas.microsoft.com/office/drawing/2014/main" id="{AE3312DE-71F2-ED4C-AC23-B1608BF10C78}"/>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
        <p:nvSpPr>
          <p:cNvPr id="28674" name="Rectangle 2">
            <a:extLst>
              <a:ext uri="{FF2B5EF4-FFF2-40B4-BE49-F238E27FC236}">
                <a16:creationId xmlns:a16="http://schemas.microsoft.com/office/drawing/2014/main" id="{22AB0099-3BEA-E146-B106-7CD23FD02A08}"/>
              </a:ext>
            </a:extLst>
          </p:cNvPr>
          <p:cNvSpPr>
            <a:spLocks noChangeArrowheads="1"/>
          </p:cNvSpPr>
          <p:nvPr/>
        </p:nvSpPr>
        <p:spPr bwMode="auto">
          <a:xfrm>
            <a:off x="368300" y="1619250"/>
            <a:ext cx="8458200" cy="23368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400" i="1">
                <a:solidFill>
                  <a:srgbClr val="FFFF00"/>
                </a:solidFill>
              </a:rPr>
              <a:t>Theo như chữ</a:t>
            </a:r>
            <a:r>
              <a:rPr lang="en-US" altLang="en-US" sz="4400" i="1"/>
              <a:t> </a:t>
            </a:r>
            <a:r>
              <a:rPr lang="ja-JP" altLang="en-US" sz="4400" i="1" u="sng"/>
              <a:t>“</a:t>
            </a:r>
            <a:r>
              <a:rPr lang="en-US" altLang="ja-JP" sz="4400" i="1" u="sng"/>
              <a:t>TỘI</a:t>
            </a:r>
            <a:r>
              <a:rPr lang="ja-JP" altLang="en-US" sz="4400" i="1" u="sng"/>
              <a:t>”</a:t>
            </a:r>
            <a:r>
              <a:rPr lang="en-US" altLang="ja-JP" sz="4400" i="1" u="sng"/>
              <a:t>...</a:t>
            </a:r>
            <a:endParaRPr lang="en-US" altLang="ja-JP" sz="4400" i="1">
              <a:solidFill>
                <a:schemeClr val="folHlink"/>
              </a:solidFill>
              <a:latin typeface="Helvetica" pitchFamily="2" charset="0"/>
            </a:endParaRPr>
          </a:p>
          <a:p>
            <a:pPr algn="ctr">
              <a:spcBef>
                <a:spcPct val="50000"/>
              </a:spcBef>
            </a:pPr>
            <a:endParaRPr lang="en-US" altLang="en-US" sz="4400" i="1">
              <a:solidFill>
                <a:schemeClr val="folHlink"/>
              </a:solidFill>
              <a:latin typeface="Helvetica" pitchFamily="2" charset="0"/>
            </a:endParaRPr>
          </a:p>
          <a:p>
            <a:pPr algn="ctr">
              <a:spcBef>
                <a:spcPct val="50000"/>
              </a:spcBef>
            </a:pPr>
            <a:r>
              <a:rPr lang="en-US" altLang="en-US" i="1">
                <a:solidFill>
                  <a:srgbClr val="FFFF00"/>
                </a:solidFill>
                <a:latin typeface="Arial" panose="020B0604020202020204" pitchFamily="34" charset="0"/>
              </a:rPr>
              <a:t>Trong tiếng Hê-bơ-rơ và Hy Lạp:</a:t>
            </a:r>
          </a:p>
        </p:txBody>
      </p:sp>
      <p:sp>
        <p:nvSpPr>
          <p:cNvPr id="347143" name="Text Box 7">
            <a:extLst>
              <a:ext uri="{FF2B5EF4-FFF2-40B4-BE49-F238E27FC236}">
                <a16:creationId xmlns:a16="http://schemas.microsoft.com/office/drawing/2014/main" id="{A446561A-232C-864A-B261-3BF46BB23AA3}"/>
              </a:ext>
            </a:extLst>
          </p:cNvPr>
          <p:cNvSpPr txBox="1">
            <a:spLocks noChangeArrowheads="1"/>
          </p:cNvSpPr>
          <p:nvPr/>
        </p:nvSpPr>
        <p:spPr bwMode="auto">
          <a:xfrm>
            <a:off x="590550" y="4030663"/>
            <a:ext cx="8521700" cy="1006475"/>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ja-JP" altLang="en-US" sz="6000" i="1" u="sng">
                <a:solidFill>
                  <a:srgbClr val="E80000"/>
                </a:solidFill>
                <a:latin typeface="Helvetica" pitchFamily="2" charset="0"/>
              </a:rPr>
              <a:t>“</a:t>
            </a:r>
            <a:r>
              <a:rPr lang="en-US" altLang="ja-JP" sz="6000" i="1" u="sng">
                <a:solidFill>
                  <a:srgbClr val="FF3300"/>
                </a:solidFill>
                <a:latin typeface="Arial" panose="020B0604020202020204" pitchFamily="34" charset="0"/>
              </a:rPr>
              <a:t>thiếu hụt tiêu chuẩn.</a:t>
            </a:r>
            <a:r>
              <a:rPr lang="ja-JP" altLang="en-US" sz="6000" i="1" u="sng">
                <a:solidFill>
                  <a:srgbClr val="FF3300"/>
                </a:solidFill>
                <a:latin typeface="Arial" panose="020B0604020202020204" pitchFamily="34" charset="0"/>
              </a:rPr>
              <a:t>”</a:t>
            </a:r>
            <a:endParaRPr lang="en-US" altLang="en-US" sz="6000" i="1" u="sng">
              <a:solidFill>
                <a:srgbClr val="FF3300"/>
              </a:solidFill>
              <a:latin typeface="Arial" panose="020B0604020202020204" pitchFamily="34" charset="0"/>
            </a:endParaRPr>
          </a:p>
        </p:txBody>
      </p:sp>
      <p:sp>
        <p:nvSpPr>
          <p:cNvPr id="28676" name="Text Box 9">
            <a:extLst>
              <a:ext uri="{FF2B5EF4-FFF2-40B4-BE49-F238E27FC236}">
                <a16:creationId xmlns:a16="http://schemas.microsoft.com/office/drawing/2014/main" id="{70CFE87F-AA8B-2D40-AA8D-B4A896598131}"/>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47151" name="Oval 15">
            <a:extLst>
              <a:ext uri="{FF2B5EF4-FFF2-40B4-BE49-F238E27FC236}">
                <a16:creationId xmlns:a16="http://schemas.microsoft.com/office/drawing/2014/main" id="{DC275AC7-0FB8-B144-9781-511404DB4672}"/>
              </a:ext>
            </a:extLst>
          </p:cNvPr>
          <p:cNvSpPr>
            <a:spLocks noChangeArrowheads="1"/>
          </p:cNvSpPr>
          <p:nvPr/>
        </p:nvSpPr>
        <p:spPr bwMode="auto">
          <a:xfrm>
            <a:off x="5233988" y="1449388"/>
            <a:ext cx="2581275" cy="1020762"/>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nvGrpSpPr>
          <p:cNvPr id="2" name="Group 14">
            <a:extLst>
              <a:ext uri="{FF2B5EF4-FFF2-40B4-BE49-F238E27FC236}">
                <a16:creationId xmlns:a16="http://schemas.microsoft.com/office/drawing/2014/main" id="{846E8ABA-DF83-C34C-82EC-110321A50F41}"/>
              </a:ext>
            </a:extLst>
          </p:cNvPr>
          <p:cNvGrpSpPr>
            <a:grpSpLocks/>
          </p:cNvGrpSpPr>
          <p:nvPr/>
        </p:nvGrpSpPr>
        <p:grpSpPr bwMode="auto">
          <a:xfrm>
            <a:off x="615950" y="346075"/>
            <a:ext cx="7764463" cy="5224463"/>
            <a:chOff x="1686" y="940"/>
            <a:chExt cx="4891" cy="3291"/>
          </a:xfrm>
        </p:grpSpPr>
        <p:sp>
          <p:nvSpPr>
            <p:cNvPr id="347147" name="AutoShape 11">
              <a:extLst>
                <a:ext uri="{FF2B5EF4-FFF2-40B4-BE49-F238E27FC236}">
                  <a16:creationId xmlns:a16="http://schemas.microsoft.com/office/drawing/2014/main" id="{1A2ADC28-FA53-0B4D-805C-3224FB6C2C26}"/>
                </a:ext>
              </a:extLst>
            </p:cNvPr>
            <p:cNvSpPr>
              <a:spLocks noChangeArrowheads="1"/>
            </p:cNvSpPr>
            <p:nvPr/>
          </p:nvSpPr>
          <p:spPr bwMode="auto">
            <a:xfrm>
              <a:off x="1808" y="940"/>
              <a:ext cx="4747" cy="3291"/>
            </a:xfrm>
            <a:prstGeom prst="cloudCallout">
              <a:avLst>
                <a:gd name="adj1" fmla="val -40417"/>
                <a:gd name="adj2" fmla="val 66894"/>
              </a:avLst>
            </a:prstGeom>
            <a:solidFill>
              <a:srgbClr val="336600"/>
            </a:solidFill>
            <a:ln w="9525">
              <a:solidFill>
                <a:schemeClr val="tx1"/>
              </a:solidFill>
              <a:round/>
              <a:headEnd/>
              <a:tailEnd/>
            </a:ln>
            <a:effectLst>
              <a:outerShdw dist="80322" dir="4293903"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b="0"/>
            </a:p>
          </p:txBody>
        </p:sp>
        <p:sp>
          <p:nvSpPr>
            <p:cNvPr id="28683" name="Text Box 12">
              <a:extLst>
                <a:ext uri="{FF2B5EF4-FFF2-40B4-BE49-F238E27FC236}">
                  <a16:creationId xmlns:a16="http://schemas.microsoft.com/office/drawing/2014/main" id="{D1869F41-36B2-8843-8BBB-596F66E042BC}"/>
                </a:ext>
              </a:extLst>
            </p:cNvPr>
            <p:cNvSpPr txBox="1">
              <a:spLocks noChangeArrowheads="1"/>
            </p:cNvSpPr>
            <p:nvPr/>
          </p:nvSpPr>
          <p:spPr bwMode="auto">
            <a:xfrm>
              <a:off x="2212" y="1353"/>
              <a:ext cx="4365" cy="902"/>
            </a:xfrm>
            <a:prstGeom prst="rect">
              <a:avLst/>
            </a:prstGeom>
            <a:noFill/>
            <a:ln>
              <a:noFill/>
            </a:ln>
            <a:effectLst>
              <a:outerShdw dist="125080" dir="396225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400"/>
                <a:t>NHƯNG!…CÓ LẼ BẠN ĐANG NGHĨ…</a:t>
              </a:r>
            </a:p>
          </p:txBody>
        </p:sp>
        <p:sp>
          <p:nvSpPr>
            <p:cNvPr id="28684" name="Text Box 13">
              <a:extLst>
                <a:ext uri="{FF2B5EF4-FFF2-40B4-BE49-F238E27FC236}">
                  <a16:creationId xmlns:a16="http://schemas.microsoft.com/office/drawing/2014/main" id="{23563908-412D-2045-A1DB-65AB34462C43}"/>
                </a:ext>
              </a:extLst>
            </p:cNvPr>
            <p:cNvSpPr txBox="1">
              <a:spLocks noChangeArrowheads="1"/>
            </p:cNvSpPr>
            <p:nvPr/>
          </p:nvSpPr>
          <p:spPr bwMode="auto">
            <a:xfrm>
              <a:off x="1686" y="2445"/>
              <a:ext cx="4545" cy="911"/>
            </a:xfrm>
            <a:prstGeom prst="rect">
              <a:avLst/>
            </a:prstGeom>
            <a:noFill/>
            <a:ln>
              <a:noFill/>
            </a:ln>
            <a:effectLst>
              <a:outerShdw dist="130755" dir="365672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400"/>
                <a:t>…Ở ĐÂU TRÊN ĐỜI NÀY CÓ TIÊU CHUẨN </a:t>
              </a:r>
              <a:r>
                <a:rPr lang="en-US" altLang="en-US" sz="4400" u="sng"/>
                <a:t>ĐÓ</a:t>
              </a:r>
              <a:r>
                <a:rPr lang="en-US" altLang="en-US" sz="4400"/>
                <a:t>?</a:t>
              </a:r>
            </a:p>
          </p:txBody>
        </p:sp>
      </p:grpSp>
      <p:sp>
        <p:nvSpPr>
          <p:cNvPr id="28679" name="Text Box 16">
            <a:extLst>
              <a:ext uri="{FF2B5EF4-FFF2-40B4-BE49-F238E27FC236}">
                <a16:creationId xmlns:a16="http://schemas.microsoft.com/office/drawing/2014/main" id="{5C5E5631-29E3-FD49-A539-6C2ED4C264BD}"/>
              </a:ext>
            </a:extLst>
          </p:cNvPr>
          <p:cNvSpPr txBox="1">
            <a:spLocks noChangeArrowheads="1"/>
          </p:cNvSpPr>
          <p:nvPr/>
        </p:nvSpPr>
        <p:spPr bwMode="auto">
          <a:xfrm>
            <a:off x="8364538" y="6486525"/>
            <a:ext cx="1841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400">
              <a:solidFill>
                <a:srgbClr val="FFFFFF"/>
              </a:solidFill>
              <a:latin typeface="Arial" panose="020B0604020202020204" pitchFamily="34" charset="0"/>
            </a:endParaRPr>
          </a:p>
        </p:txBody>
      </p:sp>
      <p:sp>
        <p:nvSpPr>
          <p:cNvPr id="347154" name="Rectangle 18">
            <a:extLst>
              <a:ext uri="{FF2B5EF4-FFF2-40B4-BE49-F238E27FC236}">
                <a16:creationId xmlns:a16="http://schemas.microsoft.com/office/drawing/2014/main" id="{E1B3B446-4EA4-9646-B682-D4ACFEFB864F}"/>
              </a:ext>
            </a:extLst>
          </p:cNvPr>
          <p:cNvSpPr>
            <a:spLocks noChangeArrowheads="1"/>
          </p:cNvSpPr>
          <p:nvPr/>
        </p:nvSpPr>
        <p:spPr bwMode="auto">
          <a:xfrm>
            <a:off x="8101013" y="6530975"/>
            <a:ext cx="339725"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16</a:t>
            </a:r>
          </a:p>
        </p:txBody>
      </p:sp>
      <p:sp>
        <p:nvSpPr>
          <p:cNvPr id="28681" name="Text Box 16">
            <a:extLst>
              <a:ext uri="{FF2B5EF4-FFF2-40B4-BE49-F238E27FC236}">
                <a16:creationId xmlns:a16="http://schemas.microsoft.com/office/drawing/2014/main" id="{34CAC7DC-74BA-4240-AB68-71C6DE46D967}"/>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withEffect">
                                  <p:stCondLst>
                                    <p:cond delay="0"/>
                                  </p:stCondLst>
                                  <p:childTnLst>
                                    <p:set>
                                      <p:cBhvr>
                                        <p:cTn id="6" dur="1" fill="hold">
                                          <p:stCondLst>
                                            <p:cond delay="0"/>
                                          </p:stCondLst>
                                        </p:cTn>
                                        <p:tgtEl>
                                          <p:spTgt spid="347151"/>
                                        </p:tgtEl>
                                        <p:attrNameLst>
                                          <p:attrName>style.visibility</p:attrName>
                                        </p:attrNameLst>
                                      </p:cBhvr>
                                      <p:to>
                                        <p:strVal val="visible"/>
                                      </p:to>
                                    </p:set>
                                    <p:anim calcmode="lin" valueType="num">
                                      <p:cBhvr>
                                        <p:cTn id="7" dur="500" fill="hold"/>
                                        <p:tgtEl>
                                          <p:spTgt spid="347151"/>
                                        </p:tgtEl>
                                        <p:attrNameLst>
                                          <p:attrName>ppt_w</p:attrName>
                                        </p:attrNameLst>
                                      </p:cBhvr>
                                      <p:tavLst>
                                        <p:tav tm="0">
                                          <p:val>
                                            <p:strVal val="(6*min(max(#ppt_w*#ppt_h,.3),1)-7.4)/-.7*#ppt_w"/>
                                          </p:val>
                                        </p:tav>
                                        <p:tav tm="100000">
                                          <p:val>
                                            <p:strVal val="#ppt_w"/>
                                          </p:val>
                                        </p:tav>
                                      </p:tavLst>
                                    </p:anim>
                                    <p:anim calcmode="lin" valueType="num">
                                      <p:cBhvr>
                                        <p:cTn id="8" dur="500" fill="hold"/>
                                        <p:tgtEl>
                                          <p:spTgt spid="347151"/>
                                        </p:tgtEl>
                                        <p:attrNameLst>
                                          <p:attrName>ppt_h</p:attrName>
                                        </p:attrNameLst>
                                      </p:cBhvr>
                                      <p:tavLst>
                                        <p:tav tm="0">
                                          <p:val>
                                            <p:strVal val="(6*min(max(#ppt_w*#ppt_h,.3),1)-7.4)/-.7*#ppt_h"/>
                                          </p:val>
                                        </p:tav>
                                        <p:tav tm="100000">
                                          <p:val>
                                            <p:strVal val="#ppt_h"/>
                                          </p:val>
                                        </p:tav>
                                      </p:tavLst>
                                    </p:anim>
                                    <p:anim calcmode="lin" valueType="num">
                                      <p:cBhvr>
                                        <p:cTn id="9" dur="500" fill="hold"/>
                                        <p:tgtEl>
                                          <p:spTgt spid="347151"/>
                                        </p:tgtEl>
                                        <p:attrNameLst>
                                          <p:attrName>ppt_x</p:attrName>
                                        </p:attrNameLst>
                                      </p:cBhvr>
                                      <p:tavLst>
                                        <p:tav tm="0">
                                          <p:val>
                                            <p:fltVal val="0.5"/>
                                          </p:val>
                                        </p:tav>
                                        <p:tav tm="100000">
                                          <p:val>
                                            <p:strVal val="#ppt_x"/>
                                          </p:val>
                                        </p:tav>
                                      </p:tavLst>
                                    </p:anim>
                                    <p:anim calcmode="lin" valueType="num">
                                      <p:cBhvr>
                                        <p:cTn id="10" dur="500" fill="hold"/>
                                        <p:tgtEl>
                                          <p:spTgt spid="347151"/>
                                        </p:tgtEl>
                                        <p:attrNameLst>
                                          <p:attrName>ppt_y</p:attrName>
                                        </p:attrNameLst>
                                      </p:cBhvr>
                                      <p:tavLst>
                                        <p:tav tm="0">
                                          <p:val>
                                            <p:strVal val="1+(6*min(max(#ppt_w*#ppt_h,.3),1)-7.4)/-.7*#ppt_h/2"/>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1" fill="hold" grpId="0" nodeType="clickEffect">
                                  <p:stCondLst>
                                    <p:cond delay="0"/>
                                  </p:stCondLst>
                                  <p:iterate type="lt">
                                    <p:tmPct val="100000"/>
                                  </p:iterate>
                                  <p:childTnLst>
                                    <p:set>
                                      <p:cBhvr>
                                        <p:cTn id="14" dur="1" fill="hold">
                                          <p:stCondLst>
                                            <p:cond delay="0"/>
                                          </p:stCondLst>
                                        </p:cTn>
                                        <p:tgtEl>
                                          <p:spTgt spid="347143"/>
                                        </p:tgtEl>
                                        <p:attrNameLst>
                                          <p:attrName>style.visibility</p:attrName>
                                        </p:attrNameLst>
                                      </p:cBhvr>
                                      <p:to>
                                        <p:strVal val="visible"/>
                                      </p:to>
                                    </p:set>
                                    <p:animEffect transition="in" filter="wipe(up)">
                                      <p:cBhvr>
                                        <p:cTn id="15" dur="75"/>
                                        <p:tgtEl>
                                          <p:spTgt spid="34714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fltVal val="0"/>
                                          </p:val>
                                        </p:tav>
                                        <p:tav tm="100000">
                                          <p:val>
                                            <p:strVal val="#ppt_h"/>
                                          </p:val>
                                        </p:tav>
                                      </p:tavLst>
                                    </p:anim>
                                    <p:anim calcmode="lin" valueType="num">
                                      <p:cBhvr>
                                        <p:cTn id="22" dur="500" fill="hold"/>
                                        <p:tgtEl>
                                          <p:spTgt spid="2"/>
                                        </p:tgtEl>
                                        <p:attrNameLst>
                                          <p:attrName>ppt_x</p:attrName>
                                        </p:attrNameLst>
                                      </p:cBhvr>
                                      <p:tavLst>
                                        <p:tav tm="0">
                                          <p:val>
                                            <p:fltVal val="0.5"/>
                                          </p:val>
                                        </p:tav>
                                        <p:tav tm="100000">
                                          <p:val>
                                            <p:strVal val="#ppt_x"/>
                                          </p:val>
                                        </p:tav>
                                      </p:tavLst>
                                    </p:anim>
                                    <p:anim calcmode="lin" valueType="num">
                                      <p:cBhvr>
                                        <p:cTn id="23" dur="500" fill="hold"/>
                                        <p:tgtEl>
                                          <p:spTgt spid="2"/>
                                        </p:tgtEl>
                                        <p:attrNameLst>
                                          <p:attrName>ppt_y</p:attrName>
                                        </p:attrNameLst>
                                      </p:cBhvr>
                                      <p:tavLst>
                                        <p:tav tm="0">
                                          <p:val>
                                            <p:fltVal val="0.5"/>
                                          </p:val>
                                        </p:tav>
                                        <p:tav tm="100000">
                                          <p:val>
                                            <p:strVal val="#ppt_y"/>
                                          </p:val>
                                        </p:tav>
                                      </p:tavLst>
                                    </p:anim>
                                  </p:childTnLst>
                                </p:cTn>
                              </p:par>
                            </p:childTnLst>
                          </p:cTn>
                        </p:par>
                        <p:par>
                          <p:cTn id="24" fill="hold" nodeType="afterGroup">
                            <p:stCondLst>
                              <p:cond delay="500"/>
                            </p:stCondLst>
                            <p:childTnLst>
                              <p:par>
                                <p:cTn id="25" presetID="9" presetClass="entr" presetSubtype="0" fill="hold" grpId="0" nodeType="after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dissolv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utoUpdateAnimBg="0"/>
      <p:bldP spid="347143" grpId="0" autoUpdateAnimBg="0"/>
      <p:bldP spid="34715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Text Box 4">
            <a:extLst>
              <a:ext uri="{FF2B5EF4-FFF2-40B4-BE49-F238E27FC236}">
                <a16:creationId xmlns:a16="http://schemas.microsoft.com/office/drawing/2014/main" id="{DDCE89DF-2F6E-384A-9725-A0AAF10F7C7E}"/>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29698" name="Text Box 5">
            <a:extLst>
              <a:ext uri="{FF2B5EF4-FFF2-40B4-BE49-F238E27FC236}">
                <a16:creationId xmlns:a16="http://schemas.microsoft.com/office/drawing/2014/main" id="{132D6714-5FAA-9A46-9744-EE71ACB12898}"/>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64231" name="Rectangle 7">
            <a:extLst>
              <a:ext uri="{FF2B5EF4-FFF2-40B4-BE49-F238E27FC236}">
                <a16:creationId xmlns:a16="http://schemas.microsoft.com/office/drawing/2014/main" id="{83AB13B5-001D-384D-8195-E97879C95379}"/>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17</a:t>
            </a:r>
          </a:p>
        </p:txBody>
      </p:sp>
      <p:grpSp>
        <p:nvGrpSpPr>
          <p:cNvPr id="2" name="Group 18">
            <a:extLst>
              <a:ext uri="{FF2B5EF4-FFF2-40B4-BE49-F238E27FC236}">
                <a16:creationId xmlns:a16="http://schemas.microsoft.com/office/drawing/2014/main" id="{3FE5A76E-A3EC-4944-AB44-7DD7F76A67C9}"/>
              </a:ext>
            </a:extLst>
          </p:cNvPr>
          <p:cNvGrpSpPr>
            <a:grpSpLocks/>
          </p:cNvGrpSpPr>
          <p:nvPr/>
        </p:nvGrpSpPr>
        <p:grpSpPr bwMode="auto">
          <a:xfrm>
            <a:off x="2147888" y="0"/>
            <a:ext cx="952500" cy="6581775"/>
            <a:chOff x="1344" y="146"/>
            <a:chExt cx="600" cy="3883"/>
          </a:xfrm>
        </p:grpSpPr>
        <p:sp>
          <p:nvSpPr>
            <p:cNvPr id="29706" name="AutoShape 19">
              <a:extLst>
                <a:ext uri="{FF2B5EF4-FFF2-40B4-BE49-F238E27FC236}">
                  <a16:creationId xmlns:a16="http://schemas.microsoft.com/office/drawing/2014/main" id="{0F704AAF-9750-744B-BE02-8771050DD9A2}"/>
                </a:ext>
              </a:extLst>
            </p:cNvPr>
            <p:cNvSpPr>
              <a:spLocks noChangeArrowheads="1"/>
            </p:cNvSpPr>
            <p:nvPr/>
          </p:nvSpPr>
          <p:spPr bwMode="auto">
            <a:xfrm rot="10800000">
              <a:off x="1347" y="3016"/>
              <a:ext cx="597" cy="1013"/>
            </a:xfrm>
            <a:prstGeom prst="triangle">
              <a:avLst>
                <a:gd name="adj" fmla="val 50000"/>
              </a:avLst>
            </a:prstGeom>
            <a:gradFill rotWithShape="0">
              <a:gsLst>
                <a:gs pos="0">
                  <a:srgbClr val="777777"/>
                </a:gs>
                <a:gs pos="50000">
                  <a:srgbClr val="030303"/>
                </a:gs>
                <a:gs pos="100000">
                  <a:srgbClr val="777777"/>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9707" name="Oval 20">
              <a:extLst>
                <a:ext uri="{FF2B5EF4-FFF2-40B4-BE49-F238E27FC236}">
                  <a16:creationId xmlns:a16="http://schemas.microsoft.com/office/drawing/2014/main" id="{4DDC0D2A-F22B-8349-951A-AE8A413E69B1}"/>
                </a:ext>
              </a:extLst>
            </p:cNvPr>
            <p:cNvSpPr>
              <a:spLocks noChangeArrowheads="1"/>
            </p:cNvSpPr>
            <p:nvPr/>
          </p:nvSpPr>
          <p:spPr bwMode="auto">
            <a:xfrm rot="10800000">
              <a:off x="1344" y="2943"/>
              <a:ext cx="598" cy="128"/>
            </a:xfrm>
            <a:prstGeom prst="ellipse">
              <a:avLst/>
            </a:prstGeom>
            <a:gradFill rotWithShape="0">
              <a:gsLst>
                <a:gs pos="0">
                  <a:srgbClr val="777777"/>
                </a:gs>
                <a:gs pos="50000">
                  <a:srgbClr val="050505"/>
                </a:gs>
                <a:gs pos="100000">
                  <a:srgbClr val="777777"/>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9708" name="Rectangle 21" descr="Cork">
              <a:extLst>
                <a:ext uri="{FF2B5EF4-FFF2-40B4-BE49-F238E27FC236}">
                  <a16:creationId xmlns:a16="http://schemas.microsoft.com/office/drawing/2014/main" id="{4047B8AA-1274-4C4C-B533-EC85A9C8D923}"/>
                </a:ext>
              </a:extLst>
            </p:cNvPr>
            <p:cNvSpPr>
              <a:spLocks noChangeArrowheads="1"/>
            </p:cNvSpPr>
            <p:nvPr/>
          </p:nvSpPr>
          <p:spPr bwMode="auto">
            <a:xfrm>
              <a:off x="1642" y="146"/>
              <a:ext cx="27" cy="2859"/>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sp>
        <p:nvSpPr>
          <p:cNvPr id="564230" name="Text Box 6">
            <a:extLst>
              <a:ext uri="{FF2B5EF4-FFF2-40B4-BE49-F238E27FC236}">
                <a16:creationId xmlns:a16="http://schemas.microsoft.com/office/drawing/2014/main" id="{4EAAFBCF-4444-6844-A664-03E294977A26}"/>
              </a:ext>
            </a:extLst>
          </p:cNvPr>
          <p:cNvSpPr txBox="1">
            <a:spLocks noChangeArrowheads="1"/>
          </p:cNvSpPr>
          <p:nvPr/>
        </p:nvSpPr>
        <p:spPr bwMode="auto">
          <a:xfrm>
            <a:off x="198438" y="3748088"/>
            <a:ext cx="8613775" cy="9461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i="1">
                <a:solidFill>
                  <a:srgbClr val="66FF33"/>
                </a:solidFill>
                <a:latin typeface="Arial" panose="020B0604020202020204" pitchFamily="34" charset="0"/>
              </a:rPr>
              <a:t>ĐỂ CÓ SỰ HOÀN HẢO ĐÓ … HÃY ĐI THẲNG ĐẾN KINH THÁNH!</a:t>
            </a:r>
          </a:p>
        </p:txBody>
      </p:sp>
      <p:sp>
        <p:nvSpPr>
          <p:cNvPr id="564249" name="Text Box 25">
            <a:extLst>
              <a:ext uri="{FF2B5EF4-FFF2-40B4-BE49-F238E27FC236}">
                <a16:creationId xmlns:a16="http://schemas.microsoft.com/office/drawing/2014/main" id="{B6F97FA9-D3FF-5744-A253-A3A323B4DFD6}"/>
              </a:ext>
            </a:extLst>
          </p:cNvPr>
          <p:cNvSpPr txBox="1">
            <a:spLocks noChangeArrowheads="1"/>
          </p:cNvSpPr>
          <p:nvPr/>
        </p:nvSpPr>
        <p:spPr bwMode="auto">
          <a:xfrm>
            <a:off x="3192463" y="5130800"/>
            <a:ext cx="5495925" cy="12001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ja-JP" altLang="en-US" i="1">
                <a:latin typeface="Arial" panose="020B0604020202020204" pitchFamily="34" charset="0"/>
              </a:rPr>
              <a:t>“</a:t>
            </a:r>
            <a:r>
              <a:rPr lang="en-US" altLang="ja-JP" i="1">
                <a:latin typeface="Arial" panose="020B0604020202020204" pitchFamily="34" charset="0"/>
              </a:rPr>
              <a:t>Thế thì các ngươi hãy nên trọn vẹn, như Cha các ngươi ở trên trời là trọn vẹn.</a:t>
            </a:r>
            <a:r>
              <a:rPr lang="ja-JP" altLang="en-US" i="1">
                <a:latin typeface="Arial" panose="020B0604020202020204" pitchFamily="34" charset="0"/>
              </a:rPr>
              <a:t>”</a:t>
            </a:r>
            <a:r>
              <a:rPr lang="en-US" altLang="ja-JP" i="1">
                <a:latin typeface="Helvetica" pitchFamily="2" charset="0"/>
              </a:rPr>
              <a:t>              M</a:t>
            </a:r>
            <a:r>
              <a:rPr lang="en-US" altLang="ja-JP" i="1">
                <a:latin typeface="Arial" panose="020B0604020202020204" pitchFamily="34" charset="0"/>
              </a:rPr>
              <a:t>a-thi-ơ</a:t>
            </a:r>
            <a:r>
              <a:rPr lang="en-US" altLang="ja-JP" i="1">
                <a:latin typeface="Helvetica" pitchFamily="2" charset="0"/>
              </a:rPr>
              <a:t>: 5:48</a:t>
            </a:r>
            <a:endParaRPr lang="en-US" altLang="en-US" i="1">
              <a:latin typeface="Helvetica" pitchFamily="2" charset="0"/>
            </a:endParaRPr>
          </a:p>
        </p:txBody>
      </p:sp>
      <p:sp>
        <p:nvSpPr>
          <p:cNvPr id="15" name="Rectangle 2">
            <a:extLst>
              <a:ext uri="{FF2B5EF4-FFF2-40B4-BE49-F238E27FC236}">
                <a16:creationId xmlns:a16="http://schemas.microsoft.com/office/drawing/2014/main" id="{60520200-4CF0-0D48-89A4-CF4EE9EF33A7}"/>
              </a:ext>
            </a:extLst>
          </p:cNvPr>
          <p:cNvSpPr>
            <a:spLocks noChangeArrowheads="1"/>
          </p:cNvSpPr>
          <p:nvPr/>
        </p:nvSpPr>
        <p:spPr bwMode="auto">
          <a:xfrm>
            <a:off x="647700" y="1619250"/>
            <a:ext cx="8458200" cy="18129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i="1">
                <a:solidFill>
                  <a:srgbClr val="FFFF00"/>
                </a:solidFill>
                <a:latin typeface="Helvetica" pitchFamily="2" charset="0"/>
              </a:rPr>
              <a:t>Liên quan đến </a:t>
            </a:r>
            <a:r>
              <a:rPr lang="en-US" altLang="en-US" sz="4000" i="1">
                <a:solidFill>
                  <a:srgbClr val="FFFF00"/>
                </a:solidFill>
                <a:latin typeface="Arial" panose="020B0604020202020204" pitchFamily="34" charset="0"/>
                <a:cs typeface="Arial" panose="020B0604020202020204" pitchFamily="34" charset="0"/>
              </a:rPr>
              <a:t>chữ </a:t>
            </a:r>
            <a:r>
              <a:rPr lang="ja-JP" altLang="en-US" sz="4000" i="1" u="sng">
                <a:latin typeface="Arial" panose="020B0604020202020204" pitchFamily="34" charset="0"/>
                <a:cs typeface="Arial" panose="020B0604020202020204" pitchFamily="34" charset="0"/>
              </a:rPr>
              <a:t>“</a:t>
            </a:r>
            <a:r>
              <a:rPr lang="en-US" altLang="ja-JP" sz="4000" i="1" u="sng">
                <a:latin typeface="Arial" panose="020B0604020202020204" pitchFamily="34" charset="0"/>
                <a:cs typeface="Arial" panose="020B0604020202020204" pitchFamily="34" charset="0"/>
              </a:rPr>
              <a:t>TỘI</a:t>
            </a:r>
            <a:r>
              <a:rPr lang="ja-JP" altLang="en-US" sz="4000" i="1" u="sng">
                <a:latin typeface="Arial" panose="020B0604020202020204" pitchFamily="34" charset="0"/>
                <a:cs typeface="Arial" panose="020B0604020202020204" pitchFamily="34" charset="0"/>
              </a:rPr>
              <a:t>”</a:t>
            </a:r>
            <a:r>
              <a:rPr lang="en-US" altLang="ja-JP" sz="4000" i="1" u="sng">
                <a:latin typeface="Arial" panose="020B0604020202020204" pitchFamily="34" charset="0"/>
                <a:cs typeface="Arial" panose="020B0604020202020204" pitchFamily="34" charset="0"/>
              </a:rPr>
              <a:t>...</a:t>
            </a:r>
            <a:endParaRPr lang="en-US" altLang="ja-JP" sz="4000" i="1">
              <a:solidFill>
                <a:schemeClr val="folHlink"/>
              </a:solidFill>
              <a:latin typeface="Arial" panose="020B0604020202020204" pitchFamily="34" charset="0"/>
              <a:cs typeface="Arial" panose="020B0604020202020204" pitchFamily="34" charset="0"/>
            </a:endParaRPr>
          </a:p>
          <a:p>
            <a:pPr algn="ctr">
              <a:spcBef>
                <a:spcPct val="50000"/>
              </a:spcBef>
            </a:pPr>
            <a:endParaRPr lang="en-US" altLang="en-US" i="1">
              <a:solidFill>
                <a:schemeClr val="folHlink"/>
              </a:solidFill>
              <a:latin typeface="Helvetica" pitchFamily="2" charset="0"/>
            </a:endParaRPr>
          </a:p>
          <a:p>
            <a:pPr algn="ctr">
              <a:spcBef>
                <a:spcPct val="50000"/>
              </a:spcBef>
            </a:pPr>
            <a:r>
              <a:rPr lang="en-US" altLang="en-US" i="1">
                <a:solidFill>
                  <a:srgbClr val="FFFF00"/>
                </a:solidFill>
                <a:latin typeface="Arial" panose="020B0604020202020204" pitchFamily="34" charset="0"/>
              </a:rPr>
              <a:t>Trong tiếng Hê-bơ-rơ và Hy Lạp: </a:t>
            </a:r>
            <a:r>
              <a:rPr lang="ja-JP" altLang="en-US" i="1">
                <a:latin typeface="Arial" panose="020B0604020202020204" pitchFamily="34" charset="0"/>
              </a:rPr>
              <a:t>“</a:t>
            </a:r>
            <a:r>
              <a:rPr lang="en-US" altLang="ja-JP" i="1">
                <a:latin typeface="Arial" panose="020B0604020202020204" pitchFamily="34" charset="0"/>
              </a:rPr>
              <a:t>thiếu hụt tiêu chuẩn</a:t>
            </a:r>
            <a:r>
              <a:rPr lang="ja-JP" altLang="en-US" i="1">
                <a:latin typeface="Arial" panose="020B0604020202020204" pitchFamily="34" charset="0"/>
              </a:rPr>
              <a:t>”</a:t>
            </a:r>
            <a:endParaRPr lang="en-US" altLang="en-US" i="1">
              <a:latin typeface="Arial" panose="020B0604020202020204" pitchFamily="34" charset="0"/>
            </a:endParaRPr>
          </a:p>
        </p:txBody>
      </p:sp>
      <p:sp>
        <p:nvSpPr>
          <p:cNvPr id="29704" name="Text Box 16">
            <a:extLst>
              <a:ext uri="{FF2B5EF4-FFF2-40B4-BE49-F238E27FC236}">
                <a16:creationId xmlns:a16="http://schemas.microsoft.com/office/drawing/2014/main" id="{CBBB1CED-A897-C94E-9AB3-645F75D1AA3D}"/>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1</a:t>
            </a:r>
          </a:p>
        </p:txBody>
      </p:sp>
      <p:sp>
        <p:nvSpPr>
          <p:cNvPr id="16" name="Rectangle 3">
            <a:extLst>
              <a:ext uri="{FF2B5EF4-FFF2-40B4-BE49-F238E27FC236}">
                <a16:creationId xmlns:a16="http://schemas.microsoft.com/office/drawing/2014/main" id="{A45619CC-3471-1F44-919A-54026774E788}"/>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3000" fill="hold"/>
                                        <p:tgtEl>
                                          <p:spTgt spid="2"/>
                                        </p:tgtEl>
                                        <p:attrNameLst>
                                          <p:attrName>ppt_x</p:attrName>
                                        </p:attrNameLst>
                                      </p:cBhvr>
                                      <p:tavLst>
                                        <p:tav tm="0">
                                          <p:val>
                                            <p:strVal val="#ppt_x"/>
                                          </p:val>
                                        </p:tav>
                                        <p:tav tm="100000">
                                          <p:val>
                                            <p:strVal val="#ppt_x"/>
                                          </p:val>
                                        </p:tav>
                                      </p:tavLst>
                                    </p:anim>
                                    <p:anim calcmode="lin" valueType="num">
                                      <p:cBhvr additive="base">
                                        <p:cTn id="8" dur="3000" fill="hold"/>
                                        <p:tgtEl>
                                          <p:spTgt spid="2"/>
                                        </p:tgtEl>
                                        <p:attrNameLst>
                                          <p:attrName>ppt_y</p:attrName>
                                        </p:attrNameLst>
                                      </p:cBhvr>
                                      <p:tavLst>
                                        <p:tav tm="0">
                                          <p:val>
                                            <p:strVal val="0-#ppt_h/2"/>
                                          </p:val>
                                        </p:tav>
                                        <p:tav tm="100000">
                                          <p:val>
                                            <p:strVal val="#ppt_y"/>
                                          </p:val>
                                        </p:tav>
                                      </p:tavLst>
                                    </p:anim>
                                  </p:childTnLst>
                                </p:cTn>
                              </p:par>
                            </p:childTnLst>
                          </p:cTn>
                        </p:par>
                        <p:par>
                          <p:cTn id="9" fill="hold" nodeType="afterGroup">
                            <p:stCondLst>
                              <p:cond delay="3000"/>
                            </p:stCondLst>
                            <p:childTnLst>
                              <p:par>
                                <p:cTn id="10" presetID="2" presetClass="entr" presetSubtype="8" fill="hold" grpId="0" nodeType="afterEffect">
                                  <p:stCondLst>
                                    <p:cond delay="0"/>
                                  </p:stCondLst>
                                  <p:childTnLst>
                                    <p:set>
                                      <p:cBhvr>
                                        <p:cTn id="11" dur="1" fill="hold">
                                          <p:stCondLst>
                                            <p:cond delay="0"/>
                                          </p:stCondLst>
                                        </p:cTn>
                                        <p:tgtEl>
                                          <p:spTgt spid="564230"/>
                                        </p:tgtEl>
                                        <p:attrNameLst>
                                          <p:attrName>style.visibility</p:attrName>
                                        </p:attrNameLst>
                                      </p:cBhvr>
                                      <p:to>
                                        <p:strVal val="visible"/>
                                      </p:to>
                                    </p:set>
                                    <p:anim calcmode="lin" valueType="num">
                                      <p:cBhvr additive="base">
                                        <p:cTn id="12" dur="1000" fill="hold"/>
                                        <p:tgtEl>
                                          <p:spTgt spid="564230"/>
                                        </p:tgtEl>
                                        <p:attrNameLst>
                                          <p:attrName>ppt_x</p:attrName>
                                        </p:attrNameLst>
                                      </p:cBhvr>
                                      <p:tavLst>
                                        <p:tav tm="0">
                                          <p:val>
                                            <p:strVal val="0-#ppt_w/2"/>
                                          </p:val>
                                        </p:tav>
                                        <p:tav tm="100000">
                                          <p:val>
                                            <p:strVal val="#ppt_x"/>
                                          </p:val>
                                        </p:tav>
                                      </p:tavLst>
                                    </p:anim>
                                    <p:anim calcmode="lin" valueType="num">
                                      <p:cBhvr additive="base">
                                        <p:cTn id="13" dur="1000" fill="hold"/>
                                        <p:tgtEl>
                                          <p:spTgt spid="564230"/>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564249"/>
                                        </p:tgtEl>
                                        <p:attrNameLst>
                                          <p:attrName>style.visibility</p:attrName>
                                        </p:attrNameLst>
                                      </p:cBhvr>
                                      <p:to>
                                        <p:strVal val="visible"/>
                                      </p:to>
                                    </p:set>
                                    <p:animEffect transition="in" filter="fade">
                                      <p:cBhvr>
                                        <p:cTn id="18" dur="1000"/>
                                        <p:tgtEl>
                                          <p:spTgt spid="564249"/>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32" fill="hold" grpId="0" nodeType="clickEffect">
                                  <p:stCondLst>
                                    <p:cond delay="0"/>
                                  </p:stCondLst>
                                  <p:childTnLst>
                                    <p:set>
                                      <p:cBhvr>
                                        <p:cTn id="22" dur="1" fill="hold">
                                          <p:stCondLst>
                                            <p:cond delay="0"/>
                                          </p:stCondLst>
                                        </p:cTn>
                                        <p:tgtEl>
                                          <p:spTgt spid="15">
                                            <p:txEl>
                                              <p:pRg st="0" end="0"/>
                                            </p:txEl>
                                          </p:spTgt>
                                        </p:tgtEl>
                                        <p:attrNameLst>
                                          <p:attrName>style.visibility</p:attrName>
                                        </p:attrNameLst>
                                      </p:cBhvr>
                                      <p:to>
                                        <p:strVal val="visible"/>
                                      </p:to>
                                    </p:set>
                                    <p:animEffect transition="in" filter="box(out)">
                                      <p:cBhvr>
                                        <p:cTn id="23" dur="500"/>
                                        <p:tgtEl>
                                          <p:spTgt spid="15">
                                            <p:txEl>
                                              <p:pRg st="0" end="0"/>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4" presetClass="entr" presetSubtype="32" fill="hold" grpId="0" nodeType="clickEffect">
                                  <p:stCondLst>
                                    <p:cond delay="0"/>
                                  </p:stCondLst>
                                  <p:childTnLst>
                                    <p:set>
                                      <p:cBhvr>
                                        <p:cTn id="27" dur="1" fill="hold">
                                          <p:stCondLst>
                                            <p:cond delay="0"/>
                                          </p:stCondLst>
                                        </p:cTn>
                                        <p:tgtEl>
                                          <p:spTgt spid="15">
                                            <p:txEl>
                                              <p:pRg st="2" end="2"/>
                                            </p:txEl>
                                          </p:spTgt>
                                        </p:tgtEl>
                                        <p:attrNameLst>
                                          <p:attrName>style.visibility</p:attrName>
                                        </p:attrNameLst>
                                      </p:cBhvr>
                                      <p:to>
                                        <p:strVal val="visible"/>
                                      </p:to>
                                    </p:set>
                                    <p:animEffect transition="in" filter="box(out)">
                                      <p:cBhvr>
                                        <p:cTn id="28" dur="500"/>
                                        <p:tgtEl>
                                          <p:spTgt spid="15">
                                            <p:txEl>
                                              <p:pRg st="2" end="2"/>
                                            </p:txEl>
                                          </p:spTgt>
                                        </p:tgtEl>
                                      </p:cBhvr>
                                    </p:animEffect>
                                  </p:childTnLst>
                                </p:cTn>
                              </p:par>
                            </p:childTnLst>
                          </p:cTn>
                        </p:par>
                        <p:par>
                          <p:cTn id="29" fill="hold" nodeType="afterGroup">
                            <p:stCondLst>
                              <p:cond delay="500"/>
                            </p:stCondLst>
                            <p:childTnLst>
                              <p:par>
                                <p:cTn id="30" presetID="9" presetClass="entr" presetSubtype="0" fill="hold" grpId="0" nodeType="after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dissolv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4230" grpId="0" autoUpdateAnimBg="0"/>
      <p:bldP spid="564249" grpId="0" autoUpdateAnimBg="0"/>
      <p:bldP spid="15" grpId="0" build="p" autoUpdateAnimBg="0"/>
      <p:bldP spid="16" grpId="0" autoUpdateAnimBg="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52026E00-0409-EF4C-A12B-4348C8EB69CB}"/>
              </a:ext>
            </a:extLst>
          </p:cNvPr>
          <p:cNvGrpSpPr>
            <a:grpSpLocks/>
          </p:cNvGrpSpPr>
          <p:nvPr/>
        </p:nvGrpSpPr>
        <p:grpSpPr bwMode="auto">
          <a:xfrm>
            <a:off x="330200" y="649288"/>
            <a:ext cx="8813800" cy="5472112"/>
            <a:chOff x="208" y="409"/>
            <a:chExt cx="5552" cy="3447"/>
          </a:xfrm>
        </p:grpSpPr>
        <p:sp>
          <p:nvSpPr>
            <p:cNvPr id="30755" name="Text Box 3">
              <a:extLst>
                <a:ext uri="{FF2B5EF4-FFF2-40B4-BE49-F238E27FC236}">
                  <a16:creationId xmlns:a16="http://schemas.microsoft.com/office/drawing/2014/main" id="{D302B976-85EC-C142-9956-A3841F4AC0F1}"/>
                </a:ext>
              </a:extLst>
            </p:cNvPr>
            <p:cNvSpPr txBox="1">
              <a:spLocks noChangeArrowheads="1"/>
            </p:cNvSpPr>
            <p:nvPr/>
          </p:nvSpPr>
          <p:spPr bwMode="auto">
            <a:xfrm>
              <a:off x="208" y="409"/>
              <a:ext cx="5552" cy="320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200">
                <a:latin typeface="Skia" panose="020D0502020204020204" pitchFamily="34" charset="0"/>
              </a:endParaRPr>
            </a:p>
            <a:p>
              <a:pPr algn="ctr"/>
              <a:r>
                <a:rPr lang="en-US" altLang="en-US" sz="1200">
                  <a:latin typeface="Skia" panose="020D0502020204020204" pitchFamily="34" charset="0"/>
                </a:rPr>
                <a:t>ABBA…ADVOCATE…</a:t>
              </a:r>
              <a:r>
                <a:rPr lang="en-US" altLang="en-US" sz="1200">
                  <a:latin typeface="Arial" panose="020B0604020202020204" pitchFamily="34" charset="0"/>
                </a:rPr>
                <a:t>TỐI CAO</a:t>
              </a:r>
              <a:r>
                <a:rPr lang="en-US" altLang="en-US" sz="1200">
                  <a:latin typeface="Skia" panose="020D0502020204020204" pitchFamily="34" charset="0"/>
                </a:rPr>
                <a:t>…ALPHA…AMEN…ANCIENT OF DAYS…</a:t>
              </a:r>
            </a:p>
            <a:p>
              <a:pPr algn="ctr"/>
              <a:r>
                <a:rPr lang="en-US" altLang="en-US" sz="1200">
                  <a:latin typeface="Skia" panose="020D0502020204020204" pitchFamily="34" charset="0"/>
                </a:rPr>
                <a:t>ANOINTED ONE…APOSTLE AND HIGH PRIEST…ARM OF THE LORD…</a:t>
              </a:r>
            </a:p>
            <a:p>
              <a:pPr algn="ctr"/>
              <a:r>
                <a:rPr lang="en-US" altLang="en-US" sz="1200">
                  <a:latin typeface="Skia" panose="020D0502020204020204" pitchFamily="34" charset="0"/>
                </a:rPr>
                <a:t>AUTHOR OF LIFE…AUTHOR OF OUR FAITH…BEGINNING AND THE END…</a:t>
              </a:r>
            </a:p>
            <a:p>
              <a:pPr algn="ctr"/>
              <a:r>
                <a:rPr lang="en-US" altLang="en-US" sz="1200">
                  <a:latin typeface="Skia" panose="020D0502020204020204" pitchFamily="34" charset="0"/>
                </a:rPr>
                <a:t>BLESSED AND ONLY RULER…BRANCH…BREAD OF LIFE…BREAD OF GOD… BRIDE GROOM…BRIGHT MORNING STAR…CHIEF SHEPHERD…CHOSEN ONE…</a:t>
              </a:r>
              <a:r>
                <a:rPr lang="en-US" altLang="en-US" sz="1200" i="1" u="sng">
                  <a:latin typeface="Skia" panose="020D0502020204020204" pitchFamily="34" charset="0"/>
                </a:rPr>
                <a:t>CHRIST</a:t>
              </a:r>
              <a:r>
                <a:rPr lang="en-US" altLang="en-US" sz="1200">
                  <a:latin typeface="Skia" panose="020D0502020204020204" pitchFamily="34" charset="0"/>
                </a:rPr>
                <a:t>…CHRIST OF GOD…</a:t>
              </a:r>
              <a:r>
                <a:rPr lang="en-US" altLang="en-US" sz="1200" i="1" u="sng">
                  <a:latin typeface="Skia" panose="020D0502020204020204" pitchFamily="34" charset="0"/>
                </a:rPr>
                <a:t>CHRIST THE LORD</a:t>
              </a:r>
              <a:r>
                <a:rPr lang="en-US" altLang="en-US" sz="1200">
                  <a:latin typeface="Skia" panose="020D0502020204020204" pitchFamily="34" charset="0"/>
                </a:rPr>
                <a:t>…CHRIST THE SON OF THE LIVING GOD… </a:t>
              </a:r>
              <a:r>
                <a:rPr lang="en-US" altLang="en-US" sz="1200">
                  <a:latin typeface="Arial" panose="020B0604020202020204" pitchFamily="34" charset="0"/>
                </a:rPr>
                <a:t>YÊN ỦI</a:t>
              </a:r>
              <a:r>
                <a:rPr lang="en-US" altLang="en-US" sz="1200"/>
                <a:t> </a:t>
              </a:r>
              <a:r>
                <a:rPr lang="en-US" altLang="en-US" sz="1200">
                  <a:latin typeface="Skia" panose="020D0502020204020204" pitchFamily="34" charset="0"/>
                </a:rPr>
                <a:t>…COMMANDER…CONSOLATION OF ISRAEL…CONSUMING FIRE…CORNER STONE…COUNSELOR… CREATOR…DELIVERER…. DESIRED OF ALL NATIONS… DOOR…EL SHADDAI…ETERNAL GOD… EVERLASTING FATHER…EXACT REPRESENTATION OF HIS BEING… </a:t>
              </a:r>
              <a:r>
                <a:rPr lang="en-US" altLang="en-US" sz="1200">
                  <a:latin typeface="Arial" panose="020B0604020202020204" pitchFamily="34" charset="0"/>
                </a:rPr>
                <a:t>THÀNH TÍN VÀ THẬT…FAITHFUL</a:t>
              </a:r>
              <a:r>
                <a:rPr lang="en-US" altLang="en-US" sz="1200">
                  <a:latin typeface="Skia" panose="020D0502020204020204" pitchFamily="34" charset="0"/>
                </a:rPr>
                <a:t> WITNESS…FATHER… FIRSTBORN OVER ALL CREATION….FIRST FRUITS… FOUNDATION…FRIEND OF TAX COLLECTORS AND SINNERS…GENTLE WHISPER…GIFT OF GOD…GLORY OF THE LORD…</a:t>
              </a:r>
              <a:r>
                <a:rPr lang="en-US" altLang="en-US" sz="1200" i="1" u="sng">
                  <a:latin typeface="Skia" panose="020D0502020204020204" pitchFamily="34" charset="0"/>
                </a:rPr>
                <a:t>GOD</a:t>
              </a:r>
              <a:r>
                <a:rPr lang="en-US" altLang="en-US" sz="1200">
                  <a:latin typeface="Skia" panose="020D0502020204020204" pitchFamily="34" charset="0"/>
                </a:rPr>
                <a:t>…</a:t>
              </a:r>
              <a:r>
                <a:rPr lang="en-US" altLang="en-US" sz="1200" i="1" u="sng">
                  <a:latin typeface="Skia" panose="020D0502020204020204" pitchFamily="34" charset="0"/>
                </a:rPr>
                <a:t>GOD ALMIGHTY</a:t>
              </a:r>
              <a:r>
                <a:rPr lang="en-US" altLang="en-US" sz="1200">
                  <a:latin typeface="Skia" panose="020D0502020204020204" pitchFamily="34" charset="0"/>
                </a:rPr>
                <a:t>…GOD OVER ALL…GOD WHO SEES ME…GOOD SHEPHERD…GREAT HIGH PRIEST…GREAT SHEPHERD… GUIDE…HEAD OF THE BODY…HEAD OF THE CHURCH…HEIR OF ALL THINGS…HIGH PRIEST FOREVER…HOLY ONE…HOLY ONE OF ISRAEL…HOLY SPIRIT…HOPE …HORN OF SALVATION…I AM…IMAGE OF GOD…IMAGE OF HIS PERSON…IMMANUEL…JEHOVAH…</a:t>
              </a:r>
              <a:r>
                <a:rPr lang="en-US" altLang="en-US" sz="1200" i="1" u="sng">
                  <a:latin typeface="Skia" panose="020D0502020204020204" pitchFamily="34" charset="0"/>
                </a:rPr>
                <a:t>JESUS</a:t>
              </a:r>
              <a:r>
                <a:rPr lang="en-US" altLang="en-US" sz="1200">
                  <a:latin typeface="Skia" panose="020D0502020204020204" pitchFamily="34" charset="0"/>
                </a:rPr>
                <a:t>…JESUS CHRIST OUR LORD…JUDGE…KING…KING ETERNAL…KING OF KINGS…KING OF THE </a:t>
              </a:r>
              <a:r>
                <a:rPr lang="en-US" altLang="en-US" sz="1200">
                  <a:latin typeface="Arial" panose="020B0604020202020204" pitchFamily="34" charset="0"/>
                </a:rPr>
                <a:t>AGES…CHIÊN CON CỦA THƯỢNG ĐẾ…LAST</a:t>
              </a:r>
              <a:r>
                <a:rPr lang="en-US" altLang="en-US" sz="1200">
                  <a:latin typeface="Skia" panose="020D0502020204020204" pitchFamily="34" charset="0"/>
                </a:rPr>
                <a:t> ADAM…LAW GIVER…LEADER… LIFE…LIGHT OF THE WORLD…LIKE AN EAGLE…LILY OF THE VALLEY…LION OF THE TRIBE OF JUDAH…LIVING STONE…LIVING WATER…LORD…LORD GOD ALMIGHTY…</a:t>
              </a:r>
              <a:r>
                <a:rPr lang="en-US" altLang="en-US" sz="1200" i="1" u="sng">
                  <a:latin typeface="Skia" panose="020D0502020204020204" pitchFamily="34" charset="0"/>
                </a:rPr>
                <a:t>LORD JESUS CHRIST</a:t>
              </a:r>
              <a:r>
                <a:rPr lang="en-US" altLang="en-US" sz="1200">
                  <a:latin typeface="Skia" panose="020D0502020204020204" pitchFamily="34" charset="0"/>
                </a:rPr>
                <a:t>…LORD OF ALL…LORD OF GLORY…LORD OF LORDS…LORD OUR RIGHTEOUSNESS…LOVE…MAN OF SORROWS…MASTER… MEDIATOR…MERCIFUL GOD…NAZARENE…OFFSPRING OF DAVID…OMEGA…ONLY BEGOTTEN SON…OUR PASSOVER LAMB… OUR PEACE…POTTER…POWER OF GOD…PRINCE OF PEACE… PROPHET…PURIFIER…RABBONI [TEACHER]…RADIANCE OF GOD</a:t>
              </a:r>
              <a:r>
                <a:rPr lang="ja-JP" altLang="en-US" sz="1200">
                  <a:latin typeface="Skia" panose="020D0502020204020204" pitchFamily="34" charset="0"/>
                </a:rPr>
                <a:t>’</a:t>
              </a:r>
              <a:r>
                <a:rPr lang="en-US" altLang="ja-JP" sz="1200">
                  <a:latin typeface="Skia" panose="020D0502020204020204" pitchFamily="34" charset="0"/>
                </a:rPr>
                <a:t>S GLORY…REDEEMER…REFINER</a:t>
              </a:r>
              <a:r>
                <a:rPr lang="ja-JP" altLang="en-US" sz="1200">
                  <a:latin typeface="Skia" panose="020D0502020204020204" pitchFamily="34" charset="0"/>
                </a:rPr>
                <a:t>’</a:t>
              </a:r>
              <a:r>
                <a:rPr lang="en-US" altLang="ja-JP" sz="1200">
                  <a:latin typeface="Skia" panose="020D0502020204020204" pitchFamily="34" charset="0"/>
                </a:rPr>
                <a:t>S FIRE…RESURRECTION AND THE LIFE…</a:t>
              </a:r>
              <a:r>
                <a:rPr lang="en-US" altLang="ja-JP" sz="1200">
                  <a:latin typeface="Arial" panose="020B0604020202020204" pitchFamily="34" charset="0"/>
                </a:rPr>
                <a:t>CÔNG BÌNH</a:t>
              </a:r>
              <a:r>
                <a:rPr lang="en-US" altLang="ja-JP" sz="1200">
                  <a:latin typeface="Skia" panose="020D0502020204020204" pitchFamily="34" charset="0"/>
                </a:rPr>
                <a:t>…ROCK…ROOT OF DAVID…ROSE OF SHARON…RULER OF GOD</a:t>
              </a:r>
              <a:r>
                <a:rPr lang="ja-JP" altLang="en-US" sz="1200">
                  <a:latin typeface="Skia" panose="020D0502020204020204" pitchFamily="34" charset="0"/>
                </a:rPr>
                <a:t>’</a:t>
              </a:r>
              <a:r>
                <a:rPr lang="en-US" altLang="ja-JP" sz="1200">
                  <a:latin typeface="Skia" panose="020D0502020204020204" pitchFamily="34" charset="0"/>
                </a:rPr>
                <a:t>S CREATION…RULER OF THE KINGS OF THE EARTH…RULER OVER ISRAEL…SAVIOR…SCEPTER OUT OF ISRAEL…SEED…SERVANT…SHEPHERD AND OVERSEER OF YOUR SOULS…SHIELD…SON OF DAVID…SON OF GOD…STAR OUT OF JACOB…STONE…SON OF RIGHTEOUSNESS… TEACHER…TRUE LIGHT…</a:t>
              </a:r>
              <a:br>
                <a:rPr lang="en-US" altLang="ja-JP" sz="1200">
                  <a:latin typeface="Skia" panose="020D0502020204020204" pitchFamily="34" charset="0"/>
                </a:rPr>
              </a:br>
              <a:r>
                <a:rPr lang="en-US" altLang="ja-JP" sz="1200">
                  <a:latin typeface="Arial" panose="020B0604020202020204" pitchFamily="34" charset="0"/>
                </a:rPr>
                <a:t>LẼ THẬT</a:t>
              </a:r>
              <a:r>
                <a:rPr lang="en-US" altLang="ja-JP" sz="1600"/>
                <a:t> </a:t>
              </a:r>
              <a:r>
                <a:rPr lang="en-US" altLang="ja-JP" sz="1200">
                  <a:latin typeface="Skia" panose="020D0502020204020204" pitchFamily="34" charset="0"/>
                </a:rPr>
                <a:t>…VINE…WISDOM OF GOD…WONDERFUL COUNSELOR…WORD…WORD OF GOD.</a:t>
              </a:r>
              <a:endParaRPr lang="en-US" altLang="en-US" sz="1200">
                <a:latin typeface="Skia" panose="020D0502020204020204" pitchFamily="34" charset="0"/>
              </a:endParaRPr>
            </a:p>
          </p:txBody>
        </p:sp>
        <p:sp>
          <p:nvSpPr>
            <p:cNvPr id="634884" name="Text Box 4">
              <a:extLst>
                <a:ext uri="{FF2B5EF4-FFF2-40B4-BE49-F238E27FC236}">
                  <a16:creationId xmlns:a16="http://schemas.microsoft.com/office/drawing/2014/main" id="{9E473AD7-1BA1-B344-BEF6-C2BBD6220241}"/>
                </a:ext>
              </a:extLst>
            </p:cNvPr>
            <p:cNvSpPr txBox="1">
              <a:spLocks noChangeArrowheads="1"/>
            </p:cNvSpPr>
            <p:nvPr/>
          </p:nvSpPr>
          <p:spPr bwMode="auto">
            <a:xfrm>
              <a:off x="3898" y="3568"/>
              <a:ext cx="1740" cy="28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defRPr/>
              </a:pPr>
              <a:r>
                <a:rPr lang="en-US" sz="1200">
                  <a:latin typeface="Skia" charset="0"/>
                  <a:ea typeface="+mn-ea"/>
                </a:rPr>
                <a:t>Mary Foxwell Loeks,        </a:t>
              </a:r>
              <a:r>
                <a:rPr lang="en-US" sz="1200" i="1">
                  <a:latin typeface="Skia" charset="0"/>
                  <a:ea typeface="+mn-ea"/>
                </a:rPr>
                <a:t>                                       The Glorious Names of God</a:t>
              </a:r>
              <a:r>
                <a:rPr lang="en-US" sz="1200">
                  <a:latin typeface="Skia" charset="0"/>
                  <a:ea typeface="+mn-ea"/>
                </a:rPr>
                <a:t> </a:t>
              </a:r>
            </a:p>
          </p:txBody>
        </p:sp>
      </p:grpSp>
      <p:sp>
        <p:nvSpPr>
          <p:cNvPr id="30722" name="Text Box 5">
            <a:extLst>
              <a:ext uri="{FF2B5EF4-FFF2-40B4-BE49-F238E27FC236}">
                <a16:creationId xmlns:a16="http://schemas.microsoft.com/office/drawing/2014/main" id="{FB2885E2-EA56-3647-8CA5-4C5120346590}"/>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23" name="Text Box 6">
            <a:extLst>
              <a:ext uri="{FF2B5EF4-FFF2-40B4-BE49-F238E27FC236}">
                <a16:creationId xmlns:a16="http://schemas.microsoft.com/office/drawing/2014/main" id="{C7987E48-9C99-474F-A96E-36ACE5B6DA00}"/>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0724" name="Text Box 7">
            <a:extLst>
              <a:ext uri="{FF2B5EF4-FFF2-40B4-BE49-F238E27FC236}">
                <a16:creationId xmlns:a16="http://schemas.microsoft.com/office/drawing/2014/main" id="{718F2862-0E3E-C34A-9F94-B929B1B51CAC}"/>
              </a:ext>
            </a:extLst>
          </p:cNvPr>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p>
        </p:txBody>
      </p:sp>
      <p:sp>
        <p:nvSpPr>
          <p:cNvPr id="30725" name="Text Box 8">
            <a:extLst>
              <a:ext uri="{FF2B5EF4-FFF2-40B4-BE49-F238E27FC236}">
                <a16:creationId xmlns:a16="http://schemas.microsoft.com/office/drawing/2014/main" id="{C47D0E5F-3479-6B45-BBD5-3ABD130C5EB4}"/>
              </a:ext>
            </a:extLst>
          </p:cNvPr>
          <p:cNvSpPr txBox="1">
            <a:spLocks noChangeArrowheads="1"/>
          </p:cNvSpPr>
          <p:nvPr/>
        </p:nvSpPr>
        <p:spPr bwMode="auto">
          <a:xfrm>
            <a:off x="1096963" y="1604963"/>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1600" b="0"/>
          </a:p>
        </p:txBody>
      </p:sp>
      <p:sp>
        <p:nvSpPr>
          <p:cNvPr id="634891" name="AutoShape 11">
            <a:extLst>
              <a:ext uri="{FF2B5EF4-FFF2-40B4-BE49-F238E27FC236}">
                <a16:creationId xmlns:a16="http://schemas.microsoft.com/office/drawing/2014/main" id="{FD5B2E61-304E-214E-8FB5-ED388A000DEF}"/>
              </a:ext>
            </a:extLst>
          </p:cNvPr>
          <p:cNvSpPr>
            <a:spLocks noChangeArrowheads="1"/>
          </p:cNvSpPr>
          <p:nvPr/>
        </p:nvSpPr>
        <p:spPr bwMode="auto">
          <a:xfrm>
            <a:off x="3524250" y="841375"/>
            <a:ext cx="1000125" cy="300038"/>
          </a:xfrm>
          <a:prstGeom prst="roundRect">
            <a:avLst>
              <a:gd name="adj" fmla="val 16667"/>
            </a:avLst>
          </a:prstGeom>
          <a:noFill/>
          <a:ln w="38100">
            <a:solidFill>
              <a:srgbClr val="FC0000"/>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34892" name="AutoShape 12">
            <a:extLst>
              <a:ext uri="{FF2B5EF4-FFF2-40B4-BE49-F238E27FC236}">
                <a16:creationId xmlns:a16="http://schemas.microsoft.com/office/drawing/2014/main" id="{28D33792-591D-A04B-982E-A8F21B958245}"/>
              </a:ext>
            </a:extLst>
          </p:cNvPr>
          <p:cNvSpPr>
            <a:spLocks noChangeArrowheads="1"/>
          </p:cNvSpPr>
          <p:nvPr/>
        </p:nvSpPr>
        <p:spPr bwMode="auto">
          <a:xfrm>
            <a:off x="2092325" y="1720850"/>
            <a:ext cx="1128713" cy="300038"/>
          </a:xfrm>
          <a:prstGeom prst="roundRect">
            <a:avLst>
              <a:gd name="adj" fmla="val 16667"/>
            </a:avLst>
          </a:prstGeom>
          <a:noFill/>
          <a:ln w="38100">
            <a:solidFill>
              <a:srgbClr val="FC0000"/>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34893" name="AutoShape 13">
            <a:extLst>
              <a:ext uri="{FF2B5EF4-FFF2-40B4-BE49-F238E27FC236}">
                <a16:creationId xmlns:a16="http://schemas.microsoft.com/office/drawing/2014/main" id="{358E5247-E05B-5A44-9238-EFC1FEBC113D}"/>
              </a:ext>
            </a:extLst>
          </p:cNvPr>
          <p:cNvSpPr>
            <a:spLocks noChangeArrowheads="1"/>
          </p:cNvSpPr>
          <p:nvPr/>
        </p:nvSpPr>
        <p:spPr bwMode="auto">
          <a:xfrm>
            <a:off x="6197600" y="2116138"/>
            <a:ext cx="1771650" cy="285750"/>
          </a:xfrm>
          <a:prstGeom prst="roundRect">
            <a:avLst>
              <a:gd name="adj" fmla="val 16667"/>
            </a:avLst>
          </a:prstGeom>
          <a:noFill/>
          <a:ln w="38100">
            <a:solidFill>
              <a:srgbClr val="FC0000"/>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34894" name="AutoShape 14">
            <a:extLst>
              <a:ext uri="{FF2B5EF4-FFF2-40B4-BE49-F238E27FC236}">
                <a16:creationId xmlns:a16="http://schemas.microsoft.com/office/drawing/2014/main" id="{AE5F32F4-4489-CB46-819D-14EAE57BEA07}"/>
              </a:ext>
            </a:extLst>
          </p:cNvPr>
          <p:cNvSpPr>
            <a:spLocks noChangeArrowheads="1"/>
          </p:cNvSpPr>
          <p:nvPr/>
        </p:nvSpPr>
        <p:spPr bwMode="auto">
          <a:xfrm>
            <a:off x="4718050" y="3333750"/>
            <a:ext cx="2259013" cy="330200"/>
          </a:xfrm>
          <a:prstGeom prst="roundRect">
            <a:avLst>
              <a:gd name="adj" fmla="val 16667"/>
            </a:avLst>
          </a:prstGeom>
          <a:noFill/>
          <a:ln w="38100">
            <a:solidFill>
              <a:srgbClr val="FC0000"/>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34895" name="AutoShape 15">
            <a:extLst>
              <a:ext uri="{FF2B5EF4-FFF2-40B4-BE49-F238E27FC236}">
                <a16:creationId xmlns:a16="http://schemas.microsoft.com/office/drawing/2014/main" id="{872E9B6B-FEDA-544D-8FFD-04C388ECD781}"/>
              </a:ext>
            </a:extLst>
          </p:cNvPr>
          <p:cNvSpPr>
            <a:spLocks noChangeArrowheads="1"/>
          </p:cNvSpPr>
          <p:nvPr/>
        </p:nvSpPr>
        <p:spPr bwMode="auto">
          <a:xfrm>
            <a:off x="3484563" y="4652963"/>
            <a:ext cx="1036637" cy="285750"/>
          </a:xfrm>
          <a:prstGeom prst="roundRect">
            <a:avLst>
              <a:gd name="adj" fmla="val 16667"/>
            </a:avLst>
          </a:prstGeom>
          <a:noFill/>
          <a:ln w="38100">
            <a:solidFill>
              <a:srgbClr val="FC0000"/>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34896" name="AutoShape 16">
            <a:extLst>
              <a:ext uri="{FF2B5EF4-FFF2-40B4-BE49-F238E27FC236}">
                <a16:creationId xmlns:a16="http://schemas.microsoft.com/office/drawing/2014/main" id="{A22C962F-459C-EC41-98CE-B856D9B76A18}"/>
              </a:ext>
            </a:extLst>
          </p:cNvPr>
          <p:cNvSpPr>
            <a:spLocks noChangeArrowheads="1"/>
          </p:cNvSpPr>
          <p:nvPr/>
        </p:nvSpPr>
        <p:spPr bwMode="auto">
          <a:xfrm>
            <a:off x="1244600" y="5395913"/>
            <a:ext cx="871538" cy="314325"/>
          </a:xfrm>
          <a:prstGeom prst="roundRect">
            <a:avLst>
              <a:gd name="adj" fmla="val 16667"/>
            </a:avLst>
          </a:prstGeom>
          <a:noFill/>
          <a:ln w="38100">
            <a:solidFill>
              <a:srgbClr val="FC0000"/>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34929" name="Rectangle 49">
            <a:extLst>
              <a:ext uri="{FF2B5EF4-FFF2-40B4-BE49-F238E27FC236}">
                <a16:creationId xmlns:a16="http://schemas.microsoft.com/office/drawing/2014/main" id="{ADF8B30F-5084-DF47-964B-AAF95E7CC262}"/>
              </a:ext>
            </a:extLst>
          </p:cNvPr>
          <p:cNvSpPr>
            <a:spLocks noChangeArrowheads="1"/>
          </p:cNvSpPr>
          <p:nvPr/>
        </p:nvSpPr>
        <p:spPr bwMode="auto">
          <a:xfrm>
            <a:off x="0" y="0"/>
            <a:ext cx="9144000" cy="6858000"/>
          </a:xfrm>
          <a:prstGeom prst="rect">
            <a:avLst/>
          </a:prstGeom>
          <a:solidFill>
            <a:srgbClr val="000000">
              <a:alpha val="59999"/>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30733" name="Text Box 17">
            <a:extLst>
              <a:ext uri="{FF2B5EF4-FFF2-40B4-BE49-F238E27FC236}">
                <a16:creationId xmlns:a16="http://schemas.microsoft.com/office/drawing/2014/main" id="{1715B597-9937-4348-BA31-FE66AE159238}"/>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34" name="Text Box 18">
            <a:extLst>
              <a:ext uri="{FF2B5EF4-FFF2-40B4-BE49-F238E27FC236}">
                <a16:creationId xmlns:a16="http://schemas.microsoft.com/office/drawing/2014/main" id="{765DC684-2546-8247-9AD6-081564065059}"/>
              </a:ext>
            </a:extLst>
          </p:cNvPr>
          <p:cNvSpPr txBox="1">
            <a:spLocks noChangeArrowheads="1"/>
          </p:cNvSpPr>
          <p:nvPr/>
        </p:nvSpPr>
        <p:spPr bwMode="auto">
          <a:xfrm>
            <a:off x="563563" y="1335088"/>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p>
        </p:txBody>
      </p:sp>
      <p:sp>
        <p:nvSpPr>
          <p:cNvPr id="634899" name="Text Box 19">
            <a:extLst>
              <a:ext uri="{FF2B5EF4-FFF2-40B4-BE49-F238E27FC236}">
                <a16:creationId xmlns:a16="http://schemas.microsoft.com/office/drawing/2014/main" id="{5276092F-670C-8A4B-9A3F-08179464CC0F}"/>
              </a:ext>
            </a:extLst>
          </p:cNvPr>
          <p:cNvSpPr txBox="1">
            <a:spLocks noChangeArrowheads="1"/>
          </p:cNvSpPr>
          <p:nvPr/>
        </p:nvSpPr>
        <p:spPr bwMode="auto">
          <a:xfrm>
            <a:off x="244475" y="5854700"/>
            <a:ext cx="4178300" cy="40005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a:solidFill>
                  <a:srgbClr val="FFFF00"/>
                </a:solidFill>
                <a:ea typeface="Gulim" panose="020B0600000101010101" pitchFamily="34" charset="-127"/>
              </a:rPr>
              <a:t>TRỢ GIÚP HỌC TẬP</a:t>
            </a:r>
            <a:r>
              <a:rPr lang="en-US" altLang="ko-KR" sz="2000">
                <a:solidFill>
                  <a:srgbClr val="00DFCA"/>
                </a:solidFill>
                <a:ea typeface="Gulim" panose="020B0600000101010101" pitchFamily="34" charset="-127"/>
              </a:rPr>
              <a:t> </a:t>
            </a:r>
            <a:r>
              <a:rPr lang="en-US" altLang="en-US" sz="2000">
                <a:solidFill>
                  <a:srgbClr val="FFFF00"/>
                </a:solidFill>
              </a:rPr>
              <a:t>#11</a:t>
            </a:r>
          </a:p>
        </p:txBody>
      </p:sp>
      <p:sp>
        <p:nvSpPr>
          <p:cNvPr id="634900" name="Rectangle 20">
            <a:extLst>
              <a:ext uri="{FF2B5EF4-FFF2-40B4-BE49-F238E27FC236}">
                <a16:creationId xmlns:a16="http://schemas.microsoft.com/office/drawing/2014/main" id="{85B4B260-885D-EE44-B6DC-1D929E2EEFEE}"/>
              </a:ext>
            </a:extLst>
          </p:cNvPr>
          <p:cNvSpPr>
            <a:spLocks noChangeArrowheads="1"/>
          </p:cNvSpPr>
          <p:nvPr/>
        </p:nvSpPr>
        <p:spPr bwMode="auto">
          <a:xfrm>
            <a:off x="8099425" y="6532563"/>
            <a:ext cx="34131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18</a:t>
            </a:r>
          </a:p>
        </p:txBody>
      </p:sp>
      <p:sp>
        <p:nvSpPr>
          <p:cNvPr id="30737" name="Text Box 22">
            <a:extLst>
              <a:ext uri="{FF2B5EF4-FFF2-40B4-BE49-F238E27FC236}">
                <a16:creationId xmlns:a16="http://schemas.microsoft.com/office/drawing/2014/main" id="{F87C811B-CFA5-F64C-9791-488CC131588B}"/>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38" name="Text Box 23">
            <a:extLst>
              <a:ext uri="{FF2B5EF4-FFF2-40B4-BE49-F238E27FC236}">
                <a16:creationId xmlns:a16="http://schemas.microsoft.com/office/drawing/2014/main" id="{DE0379B1-F569-2544-A188-E18CF25318E7}"/>
              </a:ext>
            </a:extLst>
          </p:cNvPr>
          <p:cNvSpPr txBox="1">
            <a:spLocks noChangeArrowheads="1"/>
          </p:cNvSpPr>
          <p:nvPr/>
        </p:nvSpPr>
        <p:spPr bwMode="auto">
          <a:xfrm>
            <a:off x="1096963" y="1604963"/>
            <a:ext cx="7620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1600" b="0"/>
          </a:p>
        </p:txBody>
      </p:sp>
      <p:sp>
        <p:nvSpPr>
          <p:cNvPr id="30739" name="Text Box 24">
            <a:extLst>
              <a:ext uri="{FF2B5EF4-FFF2-40B4-BE49-F238E27FC236}">
                <a16:creationId xmlns:a16="http://schemas.microsoft.com/office/drawing/2014/main" id="{4953E950-CA7C-D24C-B4A7-A2C8FF01F34C}"/>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40" name="Text Box 25">
            <a:extLst>
              <a:ext uri="{FF2B5EF4-FFF2-40B4-BE49-F238E27FC236}">
                <a16:creationId xmlns:a16="http://schemas.microsoft.com/office/drawing/2014/main" id="{72803C64-DD66-D749-B034-8B3231F6D1F6}"/>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41" name="Text Box 26">
            <a:extLst>
              <a:ext uri="{FF2B5EF4-FFF2-40B4-BE49-F238E27FC236}">
                <a16:creationId xmlns:a16="http://schemas.microsoft.com/office/drawing/2014/main" id="{535B1467-2C64-3B4D-8D72-39279BC4EF49}"/>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42" name="Text Box 27">
            <a:extLst>
              <a:ext uri="{FF2B5EF4-FFF2-40B4-BE49-F238E27FC236}">
                <a16:creationId xmlns:a16="http://schemas.microsoft.com/office/drawing/2014/main" id="{52AC3433-ABA7-2D49-8693-BD29F53A7792}"/>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43" name="Text Box 28">
            <a:extLst>
              <a:ext uri="{FF2B5EF4-FFF2-40B4-BE49-F238E27FC236}">
                <a16:creationId xmlns:a16="http://schemas.microsoft.com/office/drawing/2014/main" id="{F638ABB4-2727-1348-97FF-B9AF28F99D5E}"/>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44" name="Text Box 29">
            <a:extLst>
              <a:ext uri="{FF2B5EF4-FFF2-40B4-BE49-F238E27FC236}">
                <a16:creationId xmlns:a16="http://schemas.microsoft.com/office/drawing/2014/main" id="{81ECD223-BB2A-F445-A010-6CE809D06AB6}"/>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45" name="Text Box 30">
            <a:extLst>
              <a:ext uri="{FF2B5EF4-FFF2-40B4-BE49-F238E27FC236}">
                <a16:creationId xmlns:a16="http://schemas.microsoft.com/office/drawing/2014/main" id="{4615F82C-4246-9043-85FE-3807ACCBA079}"/>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46" name="Text Box 31">
            <a:extLst>
              <a:ext uri="{FF2B5EF4-FFF2-40B4-BE49-F238E27FC236}">
                <a16:creationId xmlns:a16="http://schemas.microsoft.com/office/drawing/2014/main" id="{95BFC76F-856B-B447-8E4D-03F8AD63E123}"/>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0747" name="Text Box 32">
            <a:extLst>
              <a:ext uri="{FF2B5EF4-FFF2-40B4-BE49-F238E27FC236}">
                <a16:creationId xmlns:a16="http://schemas.microsoft.com/office/drawing/2014/main" id="{D0B84388-E8DB-014E-8177-8CA9BA8DDA82}"/>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634889" name="Text Box 9">
            <a:extLst>
              <a:ext uri="{FF2B5EF4-FFF2-40B4-BE49-F238E27FC236}">
                <a16:creationId xmlns:a16="http://schemas.microsoft.com/office/drawing/2014/main" id="{BF9B82D7-4C9C-A94E-B983-8A21A10959AE}"/>
              </a:ext>
            </a:extLst>
          </p:cNvPr>
          <p:cNvSpPr txBox="1">
            <a:spLocks noChangeArrowheads="1"/>
          </p:cNvSpPr>
          <p:nvPr/>
        </p:nvSpPr>
        <p:spPr bwMode="auto">
          <a:xfrm>
            <a:off x="144463" y="6257925"/>
            <a:ext cx="9144000" cy="396875"/>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solidFill>
                  <a:srgbClr val="FFFF00"/>
                </a:solidFill>
                <a:latin typeface="Arial" panose="020B0604020202020204" pitchFamily="34" charset="0"/>
              </a:rPr>
              <a:t>CHÚNG TA CÓ - HAY CHÚNG TA KHÔNG - THIẾU HỤT TIÊU CHUẨN?</a:t>
            </a:r>
          </a:p>
        </p:txBody>
      </p:sp>
      <p:sp>
        <p:nvSpPr>
          <p:cNvPr id="634926" name="Text Box 46">
            <a:extLst>
              <a:ext uri="{FF2B5EF4-FFF2-40B4-BE49-F238E27FC236}">
                <a16:creationId xmlns:a16="http://schemas.microsoft.com/office/drawing/2014/main" id="{9F249130-44A2-6B43-965D-C0A0A3AD69F6}"/>
              </a:ext>
            </a:extLst>
          </p:cNvPr>
          <p:cNvSpPr txBox="1">
            <a:spLocks noChangeArrowheads="1"/>
          </p:cNvSpPr>
          <p:nvPr/>
        </p:nvSpPr>
        <p:spPr bwMode="auto">
          <a:xfrm>
            <a:off x="2411413" y="1836738"/>
            <a:ext cx="5324475" cy="2559050"/>
          </a:xfrm>
          <a:prstGeom prst="rect">
            <a:avLst/>
          </a:prstGeom>
          <a:noFill/>
          <a:ln>
            <a:noFill/>
          </a:ln>
          <a:effectLst>
            <a:outerShdw dist="96720" dir="4008085"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5400" i="1">
                <a:solidFill>
                  <a:srgbClr val="FF3300"/>
                </a:solidFill>
              </a:rPr>
              <a:t>ĐẤNG CHRIST LÀ </a:t>
            </a:r>
            <a:br>
              <a:rPr lang="en-US" altLang="en-US" sz="5400" i="1">
                <a:solidFill>
                  <a:srgbClr val="FF3300"/>
                </a:solidFill>
              </a:rPr>
            </a:br>
            <a:r>
              <a:rPr lang="en-US" altLang="en-US" sz="5400" i="1">
                <a:solidFill>
                  <a:srgbClr val="FF3300"/>
                </a:solidFill>
              </a:rPr>
              <a:t>THƯỢNG ĐẾ</a:t>
            </a:r>
          </a:p>
        </p:txBody>
      </p:sp>
      <p:sp>
        <p:nvSpPr>
          <p:cNvPr id="634927" name="Text Box 47">
            <a:extLst>
              <a:ext uri="{FF2B5EF4-FFF2-40B4-BE49-F238E27FC236}">
                <a16:creationId xmlns:a16="http://schemas.microsoft.com/office/drawing/2014/main" id="{62B0CAB8-01F4-9648-89CB-349E0E166C86}"/>
              </a:ext>
            </a:extLst>
          </p:cNvPr>
          <p:cNvSpPr txBox="1">
            <a:spLocks noChangeArrowheads="1"/>
          </p:cNvSpPr>
          <p:nvPr/>
        </p:nvSpPr>
        <p:spPr bwMode="auto">
          <a:xfrm>
            <a:off x="2911475" y="2189163"/>
            <a:ext cx="4616450"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5400" i="1">
                <a:solidFill>
                  <a:srgbClr val="FFFF00"/>
                </a:solidFill>
              </a:rPr>
              <a:t>ĐẤNG CHRIST LÀ THƯỢNG ĐẾ</a:t>
            </a:r>
          </a:p>
        </p:txBody>
      </p:sp>
      <p:sp>
        <p:nvSpPr>
          <p:cNvPr id="634928" name="Text Box 48">
            <a:extLst>
              <a:ext uri="{FF2B5EF4-FFF2-40B4-BE49-F238E27FC236}">
                <a16:creationId xmlns:a16="http://schemas.microsoft.com/office/drawing/2014/main" id="{C72F7538-FF12-8747-93D2-F995B2703C49}"/>
              </a:ext>
            </a:extLst>
          </p:cNvPr>
          <p:cNvSpPr txBox="1">
            <a:spLocks noChangeArrowheads="1"/>
          </p:cNvSpPr>
          <p:nvPr/>
        </p:nvSpPr>
        <p:spPr bwMode="auto">
          <a:xfrm>
            <a:off x="3381375" y="2444750"/>
            <a:ext cx="3705225"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i="1">
                <a:solidFill>
                  <a:srgbClr val="FFFF00"/>
                </a:solidFill>
              </a:rPr>
              <a:t>ĐẤNG CHRIST LÀ </a:t>
            </a:r>
            <a:br>
              <a:rPr lang="en-US" altLang="en-US" sz="4000" i="1">
                <a:solidFill>
                  <a:srgbClr val="FFFF00"/>
                </a:solidFill>
              </a:rPr>
            </a:br>
            <a:r>
              <a:rPr lang="en-US" altLang="en-US" sz="4000" i="1">
                <a:solidFill>
                  <a:srgbClr val="FFFF00"/>
                </a:solidFill>
              </a:rPr>
              <a:t>THƯỢNG ĐẾ</a:t>
            </a:r>
          </a:p>
        </p:txBody>
      </p:sp>
      <p:sp>
        <p:nvSpPr>
          <p:cNvPr id="30752" name="Text Box 51">
            <a:extLst>
              <a:ext uri="{FF2B5EF4-FFF2-40B4-BE49-F238E27FC236}">
                <a16:creationId xmlns:a16="http://schemas.microsoft.com/office/drawing/2014/main" id="{109AB3B8-4B5F-6A45-BFE9-1612F8827FFB}"/>
              </a:ext>
            </a:extLst>
          </p:cNvPr>
          <p:cNvSpPr txBox="1">
            <a:spLocks noChangeArrowheads="1"/>
          </p:cNvSpPr>
          <p:nvPr/>
        </p:nvSpPr>
        <p:spPr bwMode="auto">
          <a:xfrm>
            <a:off x="1128713" y="317500"/>
            <a:ext cx="6872287" cy="579438"/>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200" i="1">
                <a:solidFill>
                  <a:schemeClr val="tx2"/>
                </a:solidFill>
                <a:latin typeface="Arial" panose="020B0604020202020204" pitchFamily="34" charset="0"/>
              </a:rPr>
              <a:t>DANH VINH QUANG CỦA CHÚA !</a:t>
            </a:r>
          </a:p>
        </p:txBody>
      </p:sp>
      <p:sp>
        <p:nvSpPr>
          <p:cNvPr id="634932" name="Text Box 52">
            <a:extLst>
              <a:ext uri="{FF2B5EF4-FFF2-40B4-BE49-F238E27FC236}">
                <a16:creationId xmlns:a16="http://schemas.microsoft.com/office/drawing/2014/main" id="{21E42663-A340-A341-B0E0-786EC9C254A6}"/>
              </a:ext>
            </a:extLst>
          </p:cNvPr>
          <p:cNvSpPr txBox="1">
            <a:spLocks noChangeArrowheads="1"/>
          </p:cNvSpPr>
          <p:nvPr/>
        </p:nvSpPr>
        <p:spPr bwMode="auto">
          <a:xfrm>
            <a:off x="642938" y="2446338"/>
            <a:ext cx="8151812" cy="2470150"/>
          </a:xfrm>
          <a:prstGeom prst="rect">
            <a:avLst/>
          </a:prstGeom>
          <a:noFill/>
          <a:ln>
            <a:noFill/>
          </a:ln>
          <a:effectLst>
            <a:outerShdw dist="176434" dir="358461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15600" b="0">
                <a:ea typeface="+mn-ea"/>
              </a:rPr>
              <a:t>GIÊ-XU</a:t>
            </a:r>
          </a:p>
        </p:txBody>
      </p:sp>
      <p:sp>
        <p:nvSpPr>
          <p:cNvPr id="30754" name="Text Box 16">
            <a:extLst>
              <a:ext uri="{FF2B5EF4-FFF2-40B4-BE49-F238E27FC236}">
                <a16:creationId xmlns:a16="http://schemas.microsoft.com/office/drawing/2014/main" id="{2C2565E5-6B71-C14D-A099-8BB1AC81CAF3}"/>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34899"/>
                                        </p:tgtEl>
                                        <p:attrNameLst>
                                          <p:attrName>style.visibility</p:attrName>
                                        </p:attrNameLst>
                                      </p:cBhvr>
                                      <p:to>
                                        <p:strVal val="visible"/>
                                      </p:to>
                                    </p:set>
                                    <p:anim calcmode="lin" valueType="num">
                                      <p:cBhvr>
                                        <p:cTn id="7" dur="500" fill="hold"/>
                                        <p:tgtEl>
                                          <p:spTgt spid="634899"/>
                                        </p:tgtEl>
                                        <p:attrNameLst>
                                          <p:attrName>ppt_w</p:attrName>
                                        </p:attrNameLst>
                                      </p:cBhvr>
                                      <p:tavLst>
                                        <p:tav tm="0">
                                          <p:val>
                                            <p:fltVal val="0"/>
                                          </p:val>
                                        </p:tav>
                                        <p:tav tm="100000">
                                          <p:val>
                                            <p:strVal val="#ppt_w"/>
                                          </p:val>
                                        </p:tav>
                                      </p:tavLst>
                                    </p:anim>
                                    <p:anim calcmode="lin" valueType="num">
                                      <p:cBhvr>
                                        <p:cTn id="8" dur="500" fill="hold"/>
                                        <p:tgtEl>
                                          <p:spTgt spid="634899"/>
                                        </p:tgtEl>
                                        <p:attrNameLst>
                                          <p:attrName>ppt_h</p:attrName>
                                        </p:attrNameLst>
                                      </p:cBhvr>
                                      <p:tavLst>
                                        <p:tav tm="0">
                                          <p:val>
                                            <p:fltVal val="0"/>
                                          </p:val>
                                        </p:tav>
                                        <p:tav tm="100000">
                                          <p:val>
                                            <p:strVal val="#ppt_h"/>
                                          </p:val>
                                        </p:tav>
                                      </p:tavLst>
                                    </p:anim>
                                    <p:anim calcmode="lin" valueType="num">
                                      <p:cBhvr>
                                        <p:cTn id="9" dur="500" fill="hold"/>
                                        <p:tgtEl>
                                          <p:spTgt spid="634899"/>
                                        </p:tgtEl>
                                        <p:attrNameLst>
                                          <p:attrName>ppt_x</p:attrName>
                                        </p:attrNameLst>
                                      </p:cBhvr>
                                      <p:tavLst>
                                        <p:tav tm="0">
                                          <p:val>
                                            <p:fltVal val="0.5"/>
                                          </p:val>
                                        </p:tav>
                                        <p:tav tm="100000">
                                          <p:val>
                                            <p:strVal val="#ppt_x"/>
                                          </p:val>
                                        </p:tav>
                                      </p:tavLst>
                                    </p:anim>
                                    <p:anim calcmode="lin" valueType="num">
                                      <p:cBhvr>
                                        <p:cTn id="10" dur="500" fill="hold"/>
                                        <p:tgtEl>
                                          <p:spTgt spid="634899"/>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7"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0" fill="hold"/>
                                        <p:tgtEl>
                                          <p:spTgt spid="2"/>
                                        </p:tgtEl>
                                        <p:attrNameLst>
                                          <p:attrName>ppt_x</p:attrName>
                                        </p:attrNameLst>
                                      </p:cBhvr>
                                      <p:tavLst>
                                        <p:tav tm="0">
                                          <p:val>
                                            <p:strVal val="#ppt_x"/>
                                          </p:val>
                                        </p:tav>
                                        <p:tav tm="100000">
                                          <p:val>
                                            <p:strVal val="#ppt_x"/>
                                          </p:val>
                                        </p:tav>
                                      </p:tavLst>
                                    </p:anim>
                                    <p:anim calcmode="lin" valueType="num">
                                      <p:cBhvr additive="base">
                                        <p:cTn id="15" dur="5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36" fill="hold" grpId="0" nodeType="clickEffect">
                                  <p:stCondLst>
                                    <p:cond delay="0"/>
                                  </p:stCondLst>
                                  <p:childTnLst>
                                    <p:set>
                                      <p:cBhvr>
                                        <p:cTn id="19" dur="1" fill="hold">
                                          <p:stCondLst>
                                            <p:cond delay="0"/>
                                          </p:stCondLst>
                                        </p:cTn>
                                        <p:tgtEl>
                                          <p:spTgt spid="634891"/>
                                        </p:tgtEl>
                                        <p:attrNameLst>
                                          <p:attrName>style.visibility</p:attrName>
                                        </p:attrNameLst>
                                      </p:cBhvr>
                                      <p:to>
                                        <p:strVal val="visible"/>
                                      </p:to>
                                    </p:set>
                                    <p:anim calcmode="lin" valueType="num">
                                      <p:cBhvr>
                                        <p:cTn id="20" dur="500" fill="hold"/>
                                        <p:tgtEl>
                                          <p:spTgt spid="634891"/>
                                        </p:tgtEl>
                                        <p:attrNameLst>
                                          <p:attrName>ppt_w</p:attrName>
                                        </p:attrNameLst>
                                      </p:cBhvr>
                                      <p:tavLst>
                                        <p:tav tm="0">
                                          <p:val>
                                            <p:strVal val="(6*min(max(#ppt_w*#ppt_h,.3),1)-7.4)/-.7*#ppt_w"/>
                                          </p:val>
                                        </p:tav>
                                        <p:tav tm="100000">
                                          <p:val>
                                            <p:strVal val="#ppt_w"/>
                                          </p:val>
                                        </p:tav>
                                      </p:tavLst>
                                    </p:anim>
                                    <p:anim calcmode="lin" valueType="num">
                                      <p:cBhvr>
                                        <p:cTn id="21" dur="500" fill="hold"/>
                                        <p:tgtEl>
                                          <p:spTgt spid="634891"/>
                                        </p:tgtEl>
                                        <p:attrNameLst>
                                          <p:attrName>ppt_h</p:attrName>
                                        </p:attrNameLst>
                                      </p:cBhvr>
                                      <p:tavLst>
                                        <p:tav tm="0">
                                          <p:val>
                                            <p:strVal val="(6*min(max(#ppt_w*#ppt_h,.3),1)-7.4)/-.7*#ppt_h"/>
                                          </p:val>
                                        </p:tav>
                                        <p:tav tm="100000">
                                          <p:val>
                                            <p:strVal val="#ppt_h"/>
                                          </p:val>
                                        </p:tav>
                                      </p:tavLst>
                                    </p:anim>
                                    <p:anim calcmode="lin" valueType="num">
                                      <p:cBhvr>
                                        <p:cTn id="22" dur="500" fill="hold"/>
                                        <p:tgtEl>
                                          <p:spTgt spid="634891"/>
                                        </p:tgtEl>
                                        <p:attrNameLst>
                                          <p:attrName>ppt_x</p:attrName>
                                        </p:attrNameLst>
                                      </p:cBhvr>
                                      <p:tavLst>
                                        <p:tav tm="0">
                                          <p:val>
                                            <p:fltVal val="0.5"/>
                                          </p:val>
                                        </p:tav>
                                        <p:tav tm="100000">
                                          <p:val>
                                            <p:strVal val="#ppt_x"/>
                                          </p:val>
                                        </p:tav>
                                      </p:tavLst>
                                    </p:anim>
                                    <p:anim calcmode="lin" valueType="num">
                                      <p:cBhvr>
                                        <p:cTn id="23" dur="500" fill="hold"/>
                                        <p:tgtEl>
                                          <p:spTgt spid="634891"/>
                                        </p:tgtEl>
                                        <p:attrNameLst>
                                          <p:attrName>ppt_y</p:attrName>
                                        </p:attrNameLst>
                                      </p:cBhvr>
                                      <p:tavLst>
                                        <p:tav tm="0">
                                          <p:val>
                                            <p:strVal val="1+(6*min(max(#ppt_w*#ppt_h,.3),1)-7.4)/-.7*#ppt_h/2"/>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36" fill="hold" grpId="0" nodeType="clickEffect">
                                  <p:stCondLst>
                                    <p:cond delay="0"/>
                                  </p:stCondLst>
                                  <p:childTnLst>
                                    <p:set>
                                      <p:cBhvr>
                                        <p:cTn id="27" dur="1" fill="hold">
                                          <p:stCondLst>
                                            <p:cond delay="0"/>
                                          </p:stCondLst>
                                        </p:cTn>
                                        <p:tgtEl>
                                          <p:spTgt spid="634892"/>
                                        </p:tgtEl>
                                        <p:attrNameLst>
                                          <p:attrName>style.visibility</p:attrName>
                                        </p:attrNameLst>
                                      </p:cBhvr>
                                      <p:to>
                                        <p:strVal val="visible"/>
                                      </p:to>
                                    </p:set>
                                    <p:anim calcmode="lin" valueType="num">
                                      <p:cBhvr>
                                        <p:cTn id="28" dur="500" fill="hold"/>
                                        <p:tgtEl>
                                          <p:spTgt spid="634892"/>
                                        </p:tgtEl>
                                        <p:attrNameLst>
                                          <p:attrName>ppt_w</p:attrName>
                                        </p:attrNameLst>
                                      </p:cBhvr>
                                      <p:tavLst>
                                        <p:tav tm="0">
                                          <p:val>
                                            <p:strVal val="(6*min(max(#ppt_w*#ppt_h,.3),1)-7.4)/-.7*#ppt_w"/>
                                          </p:val>
                                        </p:tav>
                                        <p:tav tm="100000">
                                          <p:val>
                                            <p:strVal val="#ppt_w"/>
                                          </p:val>
                                        </p:tav>
                                      </p:tavLst>
                                    </p:anim>
                                    <p:anim calcmode="lin" valueType="num">
                                      <p:cBhvr>
                                        <p:cTn id="29" dur="500" fill="hold"/>
                                        <p:tgtEl>
                                          <p:spTgt spid="634892"/>
                                        </p:tgtEl>
                                        <p:attrNameLst>
                                          <p:attrName>ppt_h</p:attrName>
                                        </p:attrNameLst>
                                      </p:cBhvr>
                                      <p:tavLst>
                                        <p:tav tm="0">
                                          <p:val>
                                            <p:strVal val="(6*min(max(#ppt_w*#ppt_h,.3),1)-7.4)/-.7*#ppt_h"/>
                                          </p:val>
                                        </p:tav>
                                        <p:tav tm="100000">
                                          <p:val>
                                            <p:strVal val="#ppt_h"/>
                                          </p:val>
                                        </p:tav>
                                      </p:tavLst>
                                    </p:anim>
                                    <p:anim calcmode="lin" valueType="num">
                                      <p:cBhvr>
                                        <p:cTn id="30" dur="500" fill="hold"/>
                                        <p:tgtEl>
                                          <p:spTgt spid="634892"/>
                                        </p:tgtEl>
                                        <p:attrNameLst>
                                          <p:attrName>ppt_x</p:attrName>
                                        </p:attrNameLst>
                                      </p:cBhvr>
                                      <p:tavLst>
                                        <p:tav tm="0">
                                          <p:val>
                                            <p:fltVal val="0.5"/>
                                          </p:val>
                                        </p:tav>
                                        <p:tav tm="100000">
                                          <p:val>
                                            <p:strVal val="#ppt_x"/>
                                          </p:val>
                                        </p:tav>
                                      </p:tavLst>
                                    </p:anim>
                                    <p:anim calcmode="lin" valueType="num">
                                      <p:cBhvr>
                                        <p:cTn id="31" dur="500" fill="hold"/>
                                        <p:tgtEl>
                                          <p:spTgt spid="634892"/>
                                        </p:tgtEl>
                                        <p:attrNameLst>
                                          <p:attrName>ppt_y</p:attrName>
                                        </p:attrNameLst>
                                      </p:cBhvr>
                                      <p:tavLst>
                                        <p:tav tm="0">
                                          <p:val>
                                            <p:strVal val="1+(6*min(max(#ppt_w*#ppt_h,.3),1)-7.4)/-.7*#ppt_h/2"/>
                                          </p:val>
                                        </p:tav>
                                        <p:tav tm="100000">
                                          <p:val>
                                            <p:strVal val="#ppt_y"/>
                                          </p:val>
                                        </p:tav>
                                      </p:tavLst>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3" presetClass="entr" presetSubtype="36" fill="hold" grpId="0" nodeType="clickEffect">
                                  <p:stCondLst>
                                    <p:cond delay="0"/>
                                  </p:stCondLst>
                                  <p:childTnLst>
                                    <p:set>
                                      <p:cBhvr>
                                        <p:cTn id="35" dur="1" fill="hold">
                                          <p:stCondLst>
                                            <p:cond delay="0"/>
                                          </p:stCondLst>
                                        </p:cTn>
                                        <p:tgtEl>
                                          <p:spTgt spid="634893"/>
                                        </p:tgtEl>
                                        <p:attrNameLst>
                                          <p:attrName>style.visibility</p:attrName>
                                        </p:attrNameLst>
                                      </p:cBhvr>
                                      <p:to>
                                        <p:strVal val="visible"/>
                                      </p:to>
                                    </p:set>
                                    <p:anim calcmode="lin" valueType="num">
                                      <p:cBhvr>
                                        <p:cTn id="36" dur="500" fill="hold"/>
                                        <p:tgtEl>
                                          <p:spTgt spid="634893"/>
                                        </p:tgtEl>
                                        <p:attrNameLst>
                                          <p:attrName>ppt_w</p:attrName>
                                        </p:attrNameLst>
                                      </p:cBhvr>
                                      <p:tavLst>
                                        <p:tav tm="0">
                                          <p:val>
                                            <p:strVal val="(6*min(max(#ppt_w*#ppt_h,.3),1)-7.4)/-.7*#ppt_w"/>
                                          </p:val>
                                        </p:tav>
                                        <p:tav tm="100000">
                                          <p:val>
                                            <p:strVal val="#ppt_w"/>
                                          </p:val>
                                        </p:tav>
                                      </p:tavLst>
                                    </p:anim>
                                    <p:anim calcmode="lin" valueType="num">
                                      <p:cBhvr>
                                        <p:cTn id="37" dur="500" fill="hold"/>
                                        <p:tgtEl>
                                          <p:spTgt spid="634893"/>
                                        </p:tgtEl>
                                        <p:attrNameLst>
                                          <p:attrName>ppt_h</p:attrName>
                                        </p:attrNameLst>
                                      </p:cBhvr>
                                      <p:tavLst>
                                        <p:tav tm="0">
                                          <p:val>
                                            <p:strVal val="(6*min(max(#ppt_w*#ppt_h,.3),1)-7.4)/-.7*#ppt_h"/>
                                          </p:val>
                                        </p:tav>
                                        <p:tav tm="100000">
                                          <p:val>
                                            <p:strVal val="#ppt_h"/>
                                          </p:val>
                                        </p:tav>
                                      </p:tavLst>
                                    </p:anim>
                                    <p:anim calcmode="lin" valueType="num">
                                      <p:cBhvr>
                                        <p:cTn id="38" dur="500" fill="hold"/>
                                        <p:tgtEl>
                                          <p:spTgt spid="634893"/>
                                        </p:tgtEl>
                                        <p:attrNameLst>
                                          <p:attrName>ppt_x</p:attrName>
                                        </p:attrNameLst>
                                      </p:cBhvr>
                                      <p:tavLst>
                                        <p:tav tm="0">
                                          <p:val>
                                            <p:fltVal val="0.5"/>
                                          </p:val>
                                        </p:tav>
                                        <p:tav tm="100000">
                                          <p:val>
                                            <p:strVal val="#ppt_x"/>
                                          </p:val>
                                        </p:tav>
                                      </p:tavLst>
                                    </p:anim>
                                    <p:anim calcmode="lin" valueType="num">
                                      <p:cBhvr>
                                        <p:cTn id="39" dur="500" fill="hold"/>
                                        <p:tgtEl>
                                          <p:spTgt spid="634893"/>
                                        </p:tgtEl>
                                        <p:attrNameLst>
                                          <p:attrName>ppt_y</p:attrName>
                                        </p:attrNameLst>
                                      </p:cBhvr>
                                      <p:tavLst>
                                        <p:tav tm="0">
                                          <p:val>
                                            <p:strVal val="1+(6*min(max(#ppt_w*#ppt_h,.3),1)-7.4)/-.7*#ppt_h/2"/>
                                          </p:val>
                                        </p:tav>
                                        <p:tav tm="100000">
                                          <p:val>
                                            <p:strVal val="#ppt_y"/>
                                          </p:val>
                                        </p:tav>
                                      </p:tavLst>
                                    </p:anim>
                                  </p:childTnLst>
                                </p:cTn>
                              </p:par>
                            </p:childTnLst>
                          </p:cTn>
                        </p:par>
                      </p:childTnLst>
                    </p:cTn>
                  </p:par>
                  <p:par>
                    <p:cTn id="40" fill="hold" nodeType="clickPar">
                      <p:stCondLst>
                        <p:cond delay="indefinite"/>
                      </p:stCondLst>
                      <p:childTnLst>
                        <p:par>
                          <p:cTn id="41" fill="hold" nodeType="withGroup">
                            <p:stCondLst>
                              <p:cond delay="0"/>
                            </p:stCondLst>
                            <p:childTnLst>
                              <p:par>
                                <p:cTn id="42" presetID="23" presetClass="entr" presetSubtype="36" fill="hold" grpId="0" nodeType="clickEffect">
                                  <p:stCondLst>
                                    <p:cond delay="0"/>
                                  </p:stCondLst>
                                  <p:childTnLst>
                                    <p:set>
                                      <p:cBhvr>
                                        <p:cTn id="43" dur="1" fill="hold">
                                          <p:stCondLst>
                                            <p:cond delay="0"/>
                                          </p:stCondLst>
                                        </p:cTn>
                                        <p:tgtEl>
                                          <p:spTgt spid="634894"/>
                                        </p:tgtEl>
                                        <p:attrNameLst>
                                          <p:attrName>style.visibility</p:attrName>
                                        </p:attrNameLst>
                                      </p:cBhvr>
                                      <p:to>
                                        <p:strVal val="visible"/>
                                      </p:to>
                                    </p:set>
                                    <p:anim calcmode="lin" valueType="num">
                                      <p:cBhvr>
                                        <p:cTn id="44" dur="500" fill="hold"/>
                                        <p:tgtEl>
                                          <p:spTgt spid="634894"/>
                                        </p:tgtEl>
                                        <p:attrNameLst>
                                          <p:attrName>ppt_w</p:attrName>
                                        </p:attrNameLst>
                                      </p:cBhvr>
                                      <p:tavLst>
                                        <p:tav tm="0">
                                          <p:val>
                                            <p:strVal val="(6*min(max(#ppt_w*#ppt_h,.3),1)-7.4)/-.7*#ppt_w"/>
                                          </p:val>
                                        </p:tav>
                                        <p:tav tm="100000">
                                          <p:val>
                                            <p:strVal val="#ppt_w"/>
                                          </p:val>
                                        </p:tav>
                                      </p:tavLst>
                                    </p:anim>
                                    <p:anim calcmode="lin" valueType="num">
                                      <p:cBhvr>
                                        <p:cTn id="45" dur="500" fill="hold"/>
                                        <p:tgtEl>
                                          <p:spTgt spid="634894"/>
                                        </p:tgtEl>
                                        <p:attrNameLst>
                                          <p:attrName>ppt_h</p:attrName>
                                        </p:attrNameLst>
                                      </p:cBhvr>
                                      <p:tavLst>
                                        <p:tav tm="0">
                                          <p:val>
                                            <p:strVal val="(6*min(max(#ppt_w*#ppt_h,.3),1)-7.4)/-.7*#ppt_h"/>
                                          </p:val>
                                        </p:tav>
                                        <p:tav tm="100000">
                                          <p:val>
                                            <p:strVal val="#ppt_h"/>
                                          </p:val>
                                        </p:tav>
                                      </p:tavLst>
                                    </p:anim>
                                    <p:anim calcmode="lin" valueType="num">
                                      <p:cBhvr>
                                        <p:cTn id="46" dur="500" fill="hold"/>
                                        <p:tgtEl>
                                          <p:spTgt spid="634894"/>
                                        </p:tgtEl>
                                        <p:attrNameLst>
                                          <p:attrName>ppt_x</p:attrName>
                                        </p:attrNameLst>
                                      </p:cBhvr>
                                      <p:tavLst>
                                        <p:tav tm="0">
                                          <p:val>
                                            <p:fltVal val="0.5"/>
                                          </p:val>
                                        </p:tav>
                                        <p:tav tm="100000">
                                          <p:val>
                                            <p:strVal val="#ppt_x"/>
                                          </p:val>
                                        </p:tav>
                                      </p:tavLst>
                                    </p:anim>
                                    <p:anim calcmode="lin" valueType="num">
                                      <p:cBhvr>
                                        <p:cTn id="47" dur="500" fill="hold"/>
                                        <p:tgtEl>
                                          <p:spTgt spid="634894"/>
                                        </p:tgtEl>
                                        <p:attrNameLst>
                                          <p:attrName>ppt_y</p:attrName>
                                        </p:attrNameLst>
                                      </p:cBhvr>
                                      <p:tavLst>
                                        <p:tav tm="0">
                                          <p:val>
                                            <p:strVal val="1+(6*min(max(#ppt_w*#ppt_h,.3),1)-7.4)/-.7*#ppt_h/2"/>
                                          </p:val>
                                        </p:tav>
                                        <p:tav tm="100000">
                                          <p:val>
                                            <p:strVal val="#ppt_y"/>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3" presetClass="entr" presetSubtype="36" fill="hold" grpId="0" nodeType="clickEffect">
                                  <p:stCondLst>
                                    <p:cond delay="0"/>
                                  </p:stCondLst>
                                  <p:childTnLst>
                                    <p:set>
                                      <p:cBhvr>
                                        <p:cTn id="51" dur="1" fill="hold">
                                          <p:stCondLst>
                                            <p:cond delay="0"/>
                                          </p:stCondLst>
                                        </p:cTn>
                                        <p:tgtEl>
                                          <p:spTgt spid="634895"/>
                                        </p:tgtEl>
                                        <p:attrNameLst>
                                          <p:attrName>style.visibility</p:attrName>
                                        </p:attrNameLst>
                                      </p:cBhvr>
                                      <p:to>
                                        <p:strVal val="visible"/>
                                      </p:to>
                                    </p:set>
                                    <p:anim calcmode="lin" valueType="num">
                                      <p:cBhvr>
                                        <p:cTn id="52" dur="500" fill="hold"/>
                                        <p:tgtEl>
                                          <p:spTgt spid="634895"/>
                                        </p:tgtEl>
                                        <p:attrNameLst>
                                          <p:attrName>ppt_w</p:attrName>
                                        </p:attrNameLst>
                                      </p:cBhvr>
                                      <p:tavLst>
                                        <p:tav tm="0">
                                          <p:val>
                                            <p:strVal val="(6*min(max(#ppt_w*#ppt_h,.3),1)-7.4)/-.7*#ppt_w"/>
                                          </p:val>
                                        </p:tav>
                                        <p:tav tm="100000">
                                          <p:val>
                                            <p:strVal val="#ppt_w"/>
                                          </p:val>
                                        </p:tav>
                                      </p:tavLst>
                                    </p:anim>
                                    <p:anim calcmode="lin" valueType="num">
                                      <p:cBhvr>
                                        <p:cTn id="53" dur="500" fill="hold"/>
                                        <p:tgtEl>
                                          <p:spTgt spid="634895"/>
                                        </p:tgtEl>
                                        <p:attrNameLst>
                                          <p:attrName>ppt_h</p:attrName>
                                        </p:attrNameLst>
                                      </p:cBhvr>
                                      <p:tavLst>
                                        <p:tav tm="0">
                                          <p:val>
                                            <p:strVal val="(6*min(max(#ppt_w*#ppt_h,.3),1)-7.4)/-.7*#ppt_h"/>
                                          </p:val>
                                        </p:tav>
                                        <p:tav tm="100000">
                                          <p:val>
                                            <p:strVal val="#ppt_h"/>
                                          </p:val>
                                        </p:tav>
                                      </p:tavLst>
                                    </p:anim>
                                    <p:anim calcmode="lin" valueType="num">
                                      <p:cBhvr>
                                        <p:cTn id="54" dur="500" fill="hold"/>
                                        <p:tgtEl>
                                          <p:spTgt spid="634895"/>
                                        </p:tgtEl>
                                        <p:attrNameLst>
                                          <p:attrName>ppt_x</p:attrName>
                                        </p:attrNameLst>
                                      </p:cBhvr>
                                      <p:tavLst>
                                        <p:tav tm="0">
                                          <p:val>
                                            <p:fltVal val="0.5"/>
                                          </p:val>
                                        </p:tav>
                                        <p:tav tm="100000">
                                          <p:val>
                                            <p:strVal val="#ppt_x"/>
                                          </p:val>
                                        </p:tav>
                                      </p:tavLst>
                                    </p:anim>
                                    <p:anim calcmode="lin" valueType="num">
                                      <p:cBhvr>
                                        <p:cTn id="55" dur="500" fill="hold"/>
                                        <p:tgtEl>
                                          <p:spTgt spid="634895"/>
                                        </p:tgtEl>
                                        <p:attrNameLst>
                                          <p:attrName>ppt_y</p:attrName>
                                        </p:attrNameLst>
                                      </p:cBhvr>
                                      <p:tavLst>
                                        <p:tav tm="0">
                                          <p:val>
                                            <p:strVal val="1+(6*min(max(#ppt_w*#ppt_h,.3),1)-7.4)/-.7*#ppt_h/2"/>
                                          </p:val>
                                        </p:tav>
                                        <p:tav tm="100000">
                                          <p:val>
                                            <p:strVal val="#ppt_y"/>
                                          </p:val>
                                        </p:tav>
                                      </p:tavLst>
                                    </p:anim>
                                  </p:childTnLst>
                                </p:cTn>
                              </p:par>
                            </p:childTnLst>
                          </p:cTn>
                        </p:par>
                      </p:childTnLst>
                    </p:cTn>
                  </p:par>
                  <p:par>
                    <p:cTn id="56" fill="hold" nodeType="clickPar">
                      <p:stCondLst>
                        <p:cond delay="indefinite"/>
                      </p:stCondLst>
                      <p:childTnLst>
                        <p:par>
                          <p:cTn id="57" fill="hold" nodeType="withGroup">
                            <p:stCondLst>
                              <p:cond delay="0"/>
                            </p:stCondLst>
                            <p:childTnLst>
                              <p:par>
                                <p:cTn id="58" presetID="23" presetClass="entr" presetSubtype="36" fill="hold" grpId="0" nodeType="clickEffect">
                                  <p:stCondLst>
                                    <p:cond delay="0"/>
                                  </p:stCondLst>
                                  <p:childTnLst>
                                    <p:set>
                                      <p:cBhvr>
                                        <p:cTn id="59" dur="1" fill="hold">
                                          <p:stCondLst>
                                            <p:cond delay="0"/>
                                          </p:stCondLst>
                                        </p:cTn>
                                        <p:tgtEl>
                                          <p:spTgt spid="634896"/>
                                        </p:tgtEl>
                                        <p:attrNameLst>
                                          <p:attrName>style.visibility</p:attrName>
                                        </p:attrNameLst>
                                      </p:cBhvr>
                                      <p:to>
                                        <p:strVal val="visible"/>
                                      </p:to>
                                    </p:set>
                                    <p:anim calcmode="lin" valueType="num">
                                      <p:cBhvr>
                                        <p:cTn id="60" dur="500" fill="hold"/>
                                        <p:tgtEl>
                                          <p:spTgt spid="634896"/>
                                        </p:tgtEl>
                                        <p:attrNameLst>
                                          <p:attrName>ppt_w</p:attrName>
                                        </p:attrNameLst>
                                      </p:cBhvr>
                                      <p:tavLst>
                                        <p:tav tm="0">
                                          <p:val>
                                            <p:strVal val="(6*min(max(#ppt_w*#ppt_h,.3),1)-7.4)/-.7*#ppt_w"/>
                                          </p:val>
                                        </p:tav>
                                        <p:tav tm="100000">
                                          <p:val>
                                            <p:strVal val="#ppt_w"/>
                                          </p:val>
                                        </p:tav>
                                      </p:tavLst>
                                    </p:anim>
                                    <p:anim calcmode="lin" valueType="num">
                                      <p:cBhvr>
                                        <p:cTn id="61" dur="500" fill="hold"/>
                                        <p:tgtEl>
                                          <p:spTgt spid="634896"/>
                                        </p:tgtEl>
                                        <p:attrNameLst>
                                          <p:attrName>ppt_h</p:attrName>
                                        </p:attrNameLst>
                                      </p:cBhvr>
                                      <p:tavLst>
                                        <p:tav tm="0">
                                          <p:val>
                                            <p:strVal val="(6*min(max(#ppt_w*#ppt_h,.3),1)-7.4)/-.7*#ppt_h"/>
                                          </p:val>
                                        </p:tav>
                                        <p:tav tm="100000">
                                          <p:val>
                                            <p:strVal val="#ppt_h"/>
                                          </p:val>
                                        </p:tav>
                                      </p:tavLst>
                                    </p:anim>
                                    <p:anim calcmode="lin" valueType="num">
                                      <p:cBhvr>
                                        <p:cTn id="62" dur="500" fill="hold"/>
                                        <p:tgtEl>
                                          <p:spTgt spid="634896"/>
                                        </p:tgtEl>
                                        <p:attrNameLst>
                                          <p:attrName>ppt_x</p:attrName>
                                        </p:attrNameLst>
                                      </p:cBhvr>
                                      <p:tavLst>
                                        <p:tav tm="0">
                                          <p:val>
                                            <p:fltVal val="0.5"/>
                                          </p:val>
                                        </p:tav>
                                        <p:tav tm="100000">
                                          <p:val>
                                            <p:strVal val="#ppt_x"/>
                                          </p:val>
                                        </p:tav>
                                      </p:tavLst>
                                    </p:anim>
                                    <p:anim calcmode="lin" valueType="num">
                                      <p:cBhvr>
                                        <p:cTn id="63" dur="500" fill="hold"/>
                                        <p:tgtEl>
                                          <p:spTgt spid="634896"/>
                                        </p:tgtEl>
                                        <p:attrNameLst>
                                          <p:attrName>ppt_y</p:attrName>
                                        </p:attrNameLst>
                                      </p:cBhvr>
                                      <p:tavLst>
                                        <p:tav tm="0">
                                          <p:val>
                                            <p:strVal val="1+(6*min(max(#ppt_w*#ppt_h,.3),1)-7.4)/-.7*#ppt_h/2"/>
                                          </p:val>
                                        </p:tav>
                                        <p:tav tm="100000">
                                          <p:val>
                                            <p:strVal val="#ppt_y"/>
                                          </p:val>
                                        </p:tav>
                                      </p:tavLst>
                                    </p:anim>
                                  </p:childTnLst>
                                </p:cTn>
                              </p:par>
                            </p:childTnLst>
                          </p:cTn>
                        </p:par>
                        <p:par>
                          <p:cTn id="64" fill="hold" nodeType="afterGroup">
                            <p:stCondLst>
                              <p:cond delay="500"/>
                            </p:stCondLst>
                            <p:childTnLst>
                              <p:par>
                                <p:cTn id="65" presetID="9" presetClass="exit" presetSubtype="0" fill="hold" grpId="1" nodeType="afterEffect">
                                  <p:stCondLst>
                                    <p:cond delay="0"/>
                                  </p:stCondLst>
                                  <p:childTnLst>
                                    <p:animEffect transition="out" filter="dissolve">
                                      <p:cBhvr>
                                        <p:cTn id="66" dur="500"/>
                                        <p:tgtEl>
                                          <p:spTgt spid="634899"/>
                                        </p:tgtEl>
                                      </p:cBhvr>
                                    </p:animEffect>
                                    <p:set>
                                      <p:cBhvr>
                                        <p:cTn id="67" dur="1" fill="hold">
                                          <p:stCondLst>
                                            <p:cond delay="499"/>
                                          </p:stCondLst>
                                        </p:cTn>
                                        <p:tgtEl>
                                          <p:spTgt spid="634899"/>
                                        </p:tgtEl>
                                        <p:attrNameLst>
                                          <p:attrName>style.visibility</p:attrName>
                                        </p:attrNameLst>
                                      </p:cBhvr>
                                      <p:to>
                                        <p:strVal val="hidden"/>
                                      </p:to>
                                    </p:set>
                                  </p:childTnLst>
                                </p:cTn>
                              </p:par>
                            </p:childTnLst>
                          </p:cTn>
                        </p:par>
                      </p:childTnLst>
                    </p:cTn>
                  </p:par>
                  <p:par>
                    <p:cTn id="68" fill="hold" nodeType="clickPar">
                      <p:stCondLst>
                        <p:cond delay="indefinite"/>
                      </p:stCondLst>
                      <p:childTnLst>
                        <p:par>
                          <p:cTn id="69" fill="hold" nodeType="withGroup">
                            <p:stCondLst>
                              <p:cond delay="0"/>
                            </p:stCondLst>
                            <p:childTnLst>
                              <p:par>
                                <p:cTn id="70" presetID="1" presetClass="entr" presetSubtype="0" fill="hold" grpId="0" nodeType="clickEffect">
                                  <p:stCondLst>
                                    <p:cond delay="0"/>
                                  </p:stCondLst>
                                  <p:childTnLst>
                                    <p:set>
                                      <p:cBhvr>
                                        <p:cTn id="71" dur="1" fill="hold">
                                          <p:stCondLst>
                                            <p:cond delay="499"/>
                                          </p:stCondLst>
                                        </p:cTn>
                                        <p:tgtEl>
                                          <p:spTgt spid="634929"/>
                                        </p:tgtEl>
                                        <p:attrNameLst>
                                          <p:attrName>style.visibility</p:attrName>
                                        </p:attrNameLst>
                                      </p:cBhvr>
                                      <p:to>
                                        <p:strVal val="visible"/>
                                      </p:to>
                                    </p:set>
                                  </p:childTnLst>
                                </p:cTn>
                              </p:par>
                            </p:childTnLst>
                          </p:cTn>
                        </p:par>
                        <p:par>
                          <p:cTn id="72" fill="hold" nodeType="afterGroup">
                            <p:stCondLst>
                              <p:cond delay="500"/>
                            </p:stCondLst>
                            <p:childTnLst>
                              <p:par>
                                <p:cTn id="73" presetID="2" presetClass="entr" presetSubtype="2" fill="hold" grpId="0" nodeType="afterEffect">
                                  <p:stCondLst>
                                    <p:cond delay="0"/>
                                  </p:stCondLst>
                                  <p:childTnLst>
                                    <p:set>
                                      <p:cBhvr>
                                        <p:cTn id="74" dur="1" fill="hold">
                                          <p:stCondLst>
                                            <p:cond delay="0"/>
                                          </p:stCondLst>
                                        </p:cTn>
                                        <p:tgtEl>
                                          <p:spTgt spid="634889"/>
                                        </p:tgtEl>
                                        <p:attrNameLst>
                                          <p:attrName>style.visibility</p:attrName>
                                        </p:attrNameLst>
                                      </p:cBhvr>
                                      <p:to>
                                        <p:strVal val="visible"/>
                                      </p:to>
                                    </p:set>
                                    <p:anim calcmode="lin" valueType="num">
                                      <p:cBhvr additive="base">
                                        <p:cTn id="75" dur="500" fill="hold"/>
                                        <p:tgtEl>
                                          <p:spTgt spid="634889"/>
                                        </p:tgtEl>
                                        <p:attrNameLst>
                                          <p:attrName>ppt_x</p:attrName>
                                        </p:attrNameLst>
                                      </p:cBhvr>
                                      <p:tavLst>
                                        <p:tav tm="0">
                                          <p:val>
                                            <p:strVal val="1+#ppt_w/2"/>
                                          </p:val>
                                        </p:tav>
                                        <p:tav tm="100000">
                                          <p:val>
                                            <p:strVal val="#ppt_x"/>
                                          </p:val>
                                        </p:tav>
                                      </p:tavLst>
                                    </p:anim>
                                    <p:anim calcmode="lin" valueType="num">
                                      <p:cBhvr additive="base">
                                        <p:cTn id="76" dur="500" fill="hold"/>
                                        <p:tgtEl>
                                          <p:spTgt spid="634889"/>
                                        </p:tgtEl>
                                        <p:attrNameLst>
                                          <p:attrName>ppt_y</p:attrName>
                                        </p:attrNameLst>
                                      </p:cBhvr>
                                      <p:tavLst>
                                        <p:tav tm="0">
                                          <p:val>
                                            <p:strVal val="#ppt_y"/>
                                          </p:val>
                                        </p:tav>
                                        <p:tav tm="100000">
                                          <p:val>
                                            <p:strVal val="#ppt_y"/>
                                          </p:val>
                                        </p:tav>
                                      </p:tavLst>
                                    </p:anim>
                                  </p:childTnLst>
                                </p:cTn>
                              </p:par>
                            </p:childTnLst>
                          </p:cTn>
                        </p:par>
                      </p:childTnLst>
                    </p:cTn>
                  </p:par>
                  <p:par>
                    <p:cTn id="77" fill="hold" nodeType="clickPar">
                      <p:stCondLst>
                        <p:cond delay="indefinite"/>
                      </p:stCondLst>
                      <p:childTnLst>
                        <p:par>
                          <p:cTn id="78" fill="hold" nodeType="withGroup">
                            <p:stCondLst>
                              <p:cond delay="0"/>
                            </p:stCondLst>
                            <p:childTnLst>
                              <p:par>
                                <p:cTn id="79" presetID="23" presetClass="entr" presetSubtype="16" fill="hold" grpId="0" nodeType="clickEffect">
                                  <p:stCondLst>
                                    <p:cond delay="0"/>
                                  </p:stCondLst>
                                  <p:childTnLst>
                                    <p:set>
                                      <p:cBhvr>
                                        <p:cTn id="80" dur="1" fill="hold">
                                          <p:stCondLst>
                                            <p:cond delay="0"/>
                                          </p:stCondLst>
                                        </p:cTn>
                                        <p:tgtEl>
                                          <p:spTgt spid="634928"/>
                                        </p:tgtEl>
                                        <p:attrNameLst>
                                          <p:attrName>style.visibility</p:attrName>
                                        </p:attrNameLst>
                                      </p:cBhvr>
                                      <p:to>
                                        <p:strVal val="visible"/>
                                      </p:to>
                                    </p:set>
                                    <p:anim calcmode="lin" valueType="num">
                                      <p:cBhvr>
                                        <p:cTn id="81" dur="500" fill="hold"/>
                                        <p:tgtEl>
                                          <p:spTgt spid="634928"/>
                                        </p:tgtEl>
                                        <p:attrNameLst>
                                          <p:attrName>ppt_w</p:attrName>
                                        </p:attrNameLst>
                                      </p:cBhvr>
                                      <p:tavLst>
                                        <p:tav tm="0">
                                          <p:val>
                                            <p:fltVal val="0"/>
                                          </p:val>
                                        </p:tav>
                                        <p:tav tm="100000">
                                          <p:val>
                                            <p:strVal val="#ppt_w"/>
                                          </p:val>
                                        </p:tav>
                                      </p:tavLst>
                                    </p:anim>
                                    <p:anim calcmode="lin" valueType="num">
                                      <p:cBhvr>
                                        <p:cTn id="82" dur="500" fill="hold"/>
                                        <p:tgtEl>
                                          <p:spTgt spid="634928"/>
                                        </p:tgtEl>
                                        <p:attrNameLst>
                                          <p:attrName>ppt_h</p:attrName>
                                        </p:attrNameLst>
                                      </p:cBhvr>
                                      <p:tavLst>
                                        <p:tav tm="0">
                                          <p:val>
                                            <p:fltVal val="0"/>
                                          </p:val>
                                        </p:tav>
                                        <p:tav tm="100000">
                                          <p:val>
                                            <p:strVal val="#ppt_h"/>
                                          </p:val>
                                        </p:tav>
                                      </p:tavLst>
                                    </p:anim>
                                  </p:childTnLst>
                                </p:cTn>
                              </p:par>
                            </p:childTnLst>
                          </p:cTn>
                        </p:par>
                        <p:par>
                          <p:cTn id="83" fill="hold" nodeType="afterGroup">
                            <p:stCondLst>
                              <p:cond delay="500"/>
                            </p:stCondLst>
                            <p:childTnLst>
                              <p:par>
                                <p:cTn id="84" presetID="23" presetClass="entr" presetSubtype="16" fill="hold" grpId="0" nodeType="afterEffect">
                                  <p:stCondLst>
                                    <p:cond delay="0"/>
                                  </p:stCondLst>
                                  <p:childTnLst>
                                    <p:set>
                                      <p:cBhvr>
                                        <p:cTn id="85" dur="1" fill="hold">
                                          <p:stCondLst>
                                            <p:cond delay="0"/>
                                          </p:stCondLst>
                                        </p:cTn>
                                        <p:tgtEl>
                                          <p:spTgt spid="634927"/>
                                        </p:tgtEl>
                                        <p:attrNameLst>
                                          <p:attrName>style.visibility</p:attrName>
                                        </p:attrNameLst>
                                      </p:cBhvr>
                                      <p:to>
                                        <p:strVal val="visible"/>
                                      </p:to>
                                    </p:set>
                                    <p:anim calcmode="lin" valueType="num">
                                      <p:cBhvr>
                                        <p:cTn id="86" dur="500" fill="hold"/>
                                        <p:tgtEl>
                                          <p:spTgt spid="634927"/>
                                        </p:tgtEl>
                                        <p:attrNameLst>
                                          <p:attrName>ppt_w</p:attrName>
                                        </p:attrNameLst>
                                      </p:cBhvr>
                                      <p:tavLst>
                                        <p:tav tm="0">
                                          <p:val>
                                            <p:fltVal val="0"/>
                                          </p:val>
                                        </p:tav>
                                        <p:tav tm="100000">
                                          <p:val>
                                            <p:strVal val="#ppt_w"/>
                                          </p:val>
                                        </p:tav>
                                      </p:tavLst>
                                    </p:anim>
                                    <p:anim calcmode="lin" valueType="num">
                                      <p:cBhvr>
                                        <p:cTn id="87" dur="500" fill="hold"/>
                                        <p:tgtEl>
                                          <p:spTgt spid="634927"/>
                                        </p:tgtEl>
                                        <p:attrNameLst>
                                          <p:attrName>ppt_h</p:attrName>
                                        </p:attrNameLst>
                                      </p:cBhvr>
                                      <p:tavLst>
                                        <p:tav tm="0">
                                          <p:val>
                                            <p:fltVal val="0"/>
                                          </p:val>
                                        </p:tav>
                                        <p:tav tm="100000">
                                          <p:val>
                                            <p:strVal val="#ppt_h"/>
                                          </p:val>
                                        </p:tav>
                                      </p:tavLst>
                                    </p:anim>
                                  </p:childTnLst>
                                </p:cTn>
                              </p:par>
                            </p:childTnLst>
                          </p:cTn>
                        </p:par>
                        <p:par>
                          <p:cTn id="88" fill="hold" nodeType="afterGroup">
                            <p:stCondLst>
                              <p:cond delay="1000"/>
                            </p:stCondLst>
                            <p:childTnLst>
                              <p:par>
                                <p:cTn id="89" presetID="23" presetClass="entr" presetSubtype="16" fill="hold" grpId="0" nodeType="afterEffect">
                                  <p:stCondLst>
                                    <p:cond delay="0"/>
                                  </p:stCondLst>
                                  <p:childTnLst>
                                    <p:set>
                                      <p:cBhvr>
                                        <p:cTn id="90" dur="1" fill="hold">
                                          <p:stCondLst>
                                            <p:cond delay="0"/>
                                          </p:stCondLst>
                                        </p:cTn>
                                        <p:tgtEl>
                                          <p:spTgt spid="634926"/>
                                        </p:tgtEl>
                                        <p:attrNameLst>
                                          <p:attrName>style.visibility</p:attrName>
                                        </p:attrNameLst>
                                      </p:cBhvr>
                                      <p:to>
                                        <p:strVal val="visible"/>
                                      </p:to>
                                    </p:set>
                                    <p:anim calcmode="lin" valueType="num">
                                      <p:cBhvr>
                                        <p:cTn id="91" dur="500" fill="hold"/>
                                        <p:tgtEl>
                                          <p:spTgt spid="634926"/>
                                        </p:tgtEl>
                                        <p:attrNameLst>
                                          <p:attrName>ppt_w</p:attrName>
                                        </p:attrNameLst>
                                      </p:cBhvr>
                                      <p:tavLst>
                                        <p:tav tm="0">
                                          <p:val>
                                            <p:fltVal val="0"/>
                                          </p:val>
                                        </p:tav>
                                        <p:tav tm="100000">
                                          <p:val>
                                            <p:strVal val="#ppt_w"/>
                                          </p:val>
                                        </p:tav>
                                      </p:tavLst>
                                    </p:anim>
                                    <p:anim calcmode="lin" valueType="num">
                                      <p:cBhvr>
                                        <p:cTn id="92" dur="500" fill="hold"/>
                                        <p:tgtEl>
                                          <p:spTgt spid="634926"/>
                                        </p:tgtEl>
                                        <p:attrNameLst>
                                          <p:attrName>ppt_h</p:attrName>
                                        </p:attrNameLst>
                                      </p:cBhvr>
                                      <p:tavLst>
                                        <p:tav tm="0">
                                          <p:val>
                                            <p:fltVal val="0"/>
                                          </p:val>
                                        </p:tav>
                                        <p:tav tm="100000">
                                          <p:val>
                                            <p:strVal val="#ppt_h"/>
                                          </p:val>
                                        </p:tav>
                                      </p:tavLst>
                                    </p:anim>
                                  </p:childTnLst>
                                </p:cTn>
                              </p:par>
                            </p:childTnLst>
                          </p:cTn>
                        </p:par>
                        <p:par>
                          <p:cTn id="93" fill="hold" nodeType="afterGroup">
                            <p:stCondLst>
                              <p:cond delay="1500"/>
                            </p:stCondLst>
                            <p:childTnLst>
                              <p:par>
                                <p:cTn id="94" presetID="1" presetClass="entr" presetSubtype="0" fill="hold" grpId="0" nodeType="afterEffect">
                                  <p:stCondLst>
                                    <p:cond delay="2000"/>
                                  </p:stCondLst>
                                  <p:childTnLst>
                                    <p:set>
                                      <p:cBhvr>
                                        <p:cTn id="95" dur="1" fill="hold">
                                          <p:stCondLst>
                                            <p:cond delay="499"/>
                                          </p:stCondLst>
                                        </p:cTn>
                                        <p:tgtEl>
                                          <p:spTgt spid="6349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891" grpId="0" animBg="1" autoUpdateAnimBg="0"/>
      <p:bldP spid="634892" grpId="0" animBg="1" autoUpdateAnimBg="0"/>
      <p:bldP spid="634893" grpId="0" animBg="1" autoUpdateAnimBg="0"/>
      <p:bldP spid="634894" grpId="0" animBg="1" autoUpdateAnimBg="0"/>
      <p:bldP spid="634895" grpId="0" animBg="1" autoUpdateAnimBg="0"/>
      <p:bldP spid="634896" grpId="0" animBg="1" autoUpdateAnimBg="0"/>
      <p:bldP spid="634929" grpId="0" animBg="1" autoUpdateAnimBg="0"/>
      <p:bldP spid="634899" grpId="0" animBg="1" autoUpdateAnimBg="0"/>
      <p:bldP spid="634899" grpId="1" animBg="1" autoUpdateAnimBg="0"/>
      <p:bldP spid="634889" grpId="0" autoUpdateAnimBg="0"/>
      <p:bldP spid="634926" grpId="0" autoUpdateAnimBg="0"/>
      <p:bldP spid="634927" grpId="0" autoUpdateAnimBg="0"/>
      <p:bldP spid="634928" grpId="0" autoUpdateAnimBg="0"/>
      <p:bldP spid="63493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4">
            <a:extLst>
              <a:ext uri="{FF2B5EF4-FFF2-40B4-BE49-F238E27FC236}">
                <a16:creationId xmlns:a16="http://schemas.microsoft.com/office/drawing/2014/main" id="{427EEB89-AB91-0A47-8B6C-4B308D443629}"/>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1746" name="Text Box 7">
            <a:extLst>
              <a:ext uri="{FF2B5EF4-FFF2-40B4-BE49-F238E27FC236}">
                <a16:creationId xmlns:a16="http://schemas.microsoft.com/office/drawing/2014/main" id="{6BD06412-55D5-E643-A8CD-BA61302230F4}"/>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grpSp>
        <p:nvGrpSpPr>
          <p:cNvPr id="2" name="Group 14">
            <a:extLst>
              <a:ext uri="{FF2B5EF4-FFF2-40B4-BE49-F238E27FC236}">
                <a16:creationId xmlns:a16="http://schemas.microsoft.com/office/drawing/2014/main" id="{24F7AEFC-3005-F94C-96FB-C6B4267C0CAD}"/>
              </a:ext>
            </a:extLst>
          </p:cNvPr>
          <p:cNvGrpSpPr>
            <a:grpSpLocks/>
          </p:cNvGrpSpPr>
          <p:nvPr/>
        </p:nvGrpSpPr>
        <p:grpSpPr bwMode="auto">
          <a:xfrm>
            <a:off x="317500" y="3695700"/>
            <a:ext cx="8559800" cy="2540000"/>
            <a:chOff x="200" y="2328"/>
            <a:chExt cx="5392" cy="1600"/>
          </a:xfrm>
        </p:grpSpPr>
        <p:sp>
          <p:nvSpPr>
            <p:cNvPr id="31753" name="Text Box 5">
              <a:extLst>
                <a:ext uri="{FF2B5EF4-FFF2-40B4-BE49-F238E27FC236}">
                  <a16:creationId xmlns:a16="http://schemas.microsoft.com/office/drawing/2014/main" id="{F3BF97FE-85D2-6144-AF2C-7098131FFDE4}"/>
                </a:ext>
              </a:extLst>
            </p:cNvPr>
            <p:cNvSpPr txBox="1">
              <a:spLocks noChangeArrowheads="1"/>
            </p:cNvSpPr>
            <p:nvPr/>
          </p:nvSpPr>
          <p:spPr bwMode="auto">
            <a:xfrm>
              <a:off x="200" y="2404"/>
              <a:ext cx="5392" cy="1338"/>
            </a:xfrm>
            <a:prstGeom prst="rect">
              <a:avLst/>
            </a:prstGeom>
            <a:noFill/>
            <a:ln>
              <a:noFill/>
            </a:ln>
            <a:effectLst>
              <a:outerShdw dist="63500" dir="221219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400" i="1">
                  <a:solidFill>
                    <a:srgbClr val="66FF33"/>
                  </a:solidFill>
                  <a:latin typeface="Helvetica" pitchFamily="2" charset="0"/>
                </a:rPr>
                <a:t>Phao-l</a:t>
              </a:r>
              <a:r>
                <a:rPr lang="en-US" altLang="en-US" sz="4400" i="1">
                  <a:solidFill>
                    <a:srgbClr val="66FF33"/>
                  </a:solidFill>
                </a:rPr>
                <a:t>ô đã tóm tắt</a:t>
              </a:r>
            </a:p>
            <a:p>
              <a:pPr algn="ctr"/>
              <a:r>
                <a:rPr lang="en-US" altLang="en-US" sz="4400" i="1">
                  <a:solidFill>
                    <a:srgbClr val="66FF33"/>
                  </a:solidFill>
                </a:rPr>
                <a:t>rất hay trong </a:t>
              </a:r>
              <a:br>
                <a:rPr lang="en-US" altLang="en-US" sz="4400" i="1">
                  <a:solidFill>
                    <a:srgbClr val="66FF33"/>
                  </a:solidFill>
                </a:rPr>
              </a:br>
              <a:r>
                <a:rPr lang="en-US" altLang="en-US" sz="4400" i="1">
                  <a:solidFill>
                    <a:srgbClr val="66FF33"/>
                  </a:solidFill>
                </a:rPr>
                <a:t>Rô-ma 3:23</a:t>
              </a:r>
              <a:r>
                <a:rPr lang="en-US" altLang="en-US" sz="4400" i="1">
                  <a:solidFill>
                    <a:srgbClr val="66FF33"/>
                  </a:solidFill>
                  <a:latin typeface="Helvetica" pitchFamily="2" charset="0"/>
                </a:rPr>
                <a:t>...</a:t>
              </a:r>
            </a:p>
          </p:txBody>
        </p:sp>
        <p:sp>
          <p:nvSpPr>
            <p:cNvPr id="525321" name="AutoShape 9">
              <a:extLst>
                <a:ext uri="{FF2B5EF4-FFF2-40B4-BE49-F238E27FC236}">
                  <a16:creationId xmlns:a16="http://schemas.microsoft.com/office/drawing/2014/main" id="{FB3F893C-7947-2048-A98B-A9BC158909CE}"/>
                </a:ext>
              </a:extLst>
            </p:cNvPr>
            <p:cNvSpPr>
              <a:spLocks noChangeArrowheads="1"/>
            </p:cNvSpPr>
            <p:nvPr/>
          </p:nvSpPr>
          <p:spPr bwMode="auto">
            <a:xfrm>
              <a:off x="934" y="2328"/>
              <a:ext cx="3903" cy="1600"/>
            </a:xfrm>
            <a:prstGeom prst="roundRect">
              <a:avLst>
                <a:gd name="adj" fmla="val 16667"/>
              </a:avLst>
            </a:prstGeom>
            <a:noFill/>
            <a:ln w="57150">
              <a:solidFill>
                <a:schemeClr val="tx1"/>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sp>
        <p:nvSpPr>
          <p:cNvPr id="525324" name="Rectangle 12">
            <a:extLst>
              <a:ext uri="{FF2B5EF4-FFF2-40B4-BE49-F238E27FC236}">
                <a16:creationId xmlns:a16="http://schemas.microsoft.com/office/drawing/2014/main" id="{3F9DD23C-8359-7B4C-964F-0C99DDF44EA1}"/>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19</a:t>
            </a:r>
          </a:p>
        </p:txBody>
      </p:sp>
      <p:sp>
        <p:nvSpPr>
          <p:cNvPr id="525325" name="Rectangle 13">
            <a:extLst>
              <a:ext uri="{FF2B5EF4-FFF2-40B4-BE49-F238E27FC236}">
                <a16:creationId xmlns:a16="http://schemas.microsoft.com/office/drawing/2014/main" id="{824B2918-CDE0-484E-A4FE-AC6A127B5A4B}"/>
              </a:ext>
            </a:extLst>
          </p:cNvPr>
          <p:cNvSpPr>
            <a:spLocks noChangeArrowheads="1"/>
          </p:cNvSpPr>
          <p:nvPr/>
        </p:nvSpPr>
        <p:spPr bwMode="auto">
          <a:xfrm>
            <a:off x="365125" y="2608263"/>
            <a:ext cx="8458200" cy="45878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i="1">
                <a:solidFill>
                  <a:srgbClr val="FFFF00"/>
                </a:solidFill>
                <a:latin typeface="Arial" panose="020B0604020202020204" pitchFamily="34" charset="0"/>
              </a:rPr>
              <a:t>Ai có thể đạt được những tiêu chuẩn như thế?</a:t>
            </a:r>
          </a:p>
        </p:txBody>
      </p:sp>
      <p:sp>
        <p:nvSpPr>
          <p:cNvPr id="13" name="Rectangle 2">
            <a:extLst>
              <a:ext uri="{FF2B5EF4-FFF2-40B4-BE49-F238E27FC236}">
                <a16:creationId xmlns:a16="http://schemas.microsoft.com/office/drawing/2014/main" id="{1DF84331-F58A-3C47-B30D-BC9C19A2C068}"/>
              </a:ext>
            </a:extLst>
          </p:cNvPr>
          <p:cNvSpPr>
            <a:spLocks noChangeArrowheads="1"/>
          </p:cNvSpPr>
          <p:nvPr/>
        </p:nvSpPr>
        <p:spPr bwMode="auto">
          <a:xfrm>
            <a:off x="647700" y="1619250"/>
            <a:ext cx="8458200" cy="70485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i="1">
                <a:solidFill>
                  <a:srgbClr val="FFFF00"/>
                </a:solidFill>
                <a:latin typeface="Helvetica" pitchFamily="2" charset="0"/>
              </a:rPr>
              <a:t>Liên quan đến </a:t>
            </a:r>
            <a:r>
              <a:rPr lang="en-US" altLang="en-US" sz="4000" i="1">
                <a:solidFill>
                  <a:srgbClr val="FFFF00"/>
                </a:solidFill>
                <a:latin typeface="Arial" panose="020B0604020202020204" pitchFamily="34" charset="0"/>
                <a:cs typeface="Arial" panose="020B0604020202020204" pitchFamily="34" charset="0"/>
              </a:rPr>
              <a:t>chữ </a:t>
            </a:r>
            <a:r>
              <a:rPr lang="ja-JP" altLang="en-US" sz="4000" i="1" u="sng">
                <a:latin typeface="Arial" panose="020B0604020202020204" pitchFamily="34" charset="0"/>
                <a:cs typeface="Arial" panose="020B0604020202020204" pitchFamily="34" charset="0"/>
              </a:rPr>
              <a:t>“</a:t>
            </a:r>
            <a:r>
              <a:rPr lang="en-US" altLang="ja-JP" sz="4000" i="1" u="sng">
                <a:latin typeface="Arial" panose="020B0604020202020204" pitchFamily="34" charset="0"/>
                <a:cs typeface="Arial" panose="020B0604020202020204" pitchFamily="34" charset="0"/>
              </a:rPr>
              <a:t>TỘI</a:t>
            </a:r>
            <a:r>
              <a:rPr lang="ja-JP" altLang="en-US" sz="4000" i="1" u="sng">
                <a:latin typeface="Arial" panose="020B0604020202020204" pitchFamily="34" charset="0"/>
                <a:cs typeface="Arial" panose="020B0604020202020204" pitchFamily="34" charset="0"/>
              </a:rPr>
              <a:t>”</a:t>
            </a:r>
            <a:r>
              <a:rPr lang="en-US" altLang="ja-JP" sz="4000" i="1" u="sng">
                <a:latin typeface="Arial" panose="020B0604020202020204" pitchFamily="34" charset="0"/>
                <a:cs typeface="Arial" panose="020B0604020202020204" pitchFamily="34" charset="0"/>
              </a:rPr>
              <a:t>...</a:t>
            </a:r>
            <a:endParaRPr lang="en-US" altLang="en-US" sz="4000" i="1">
              <a:solidFill>
                <a:schemeClr val="folHlink"/>
              </a:solidFill>
              <a:latin typeface="Arial" panose="020B0604020202020204" pitchFamily="34" charset="0"/>
              <a:cs typeface="Arial" panose="020B0604020202020204" pitchFamily="34" charset="0"/>
            </a:endParaRPr>
          </a:p>
        </p:txBody>
      </p:sp>
      <p:sp>
        <p:nvSpPr>
          <p:cNvPr id="31751" name="Text Box 16">
            <a:extLst>
              <a:ext uri="{FF2B5EF4-FFF2-40B4-BE49-F238E27FC236}">
                <a16:creationId xmlns:a16="http://schemas.microsoft.com/office/drawing/2014/main" id="{738E1174-DC0A-DC48-B9FF-11268C34C03E}"/>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1</a:t>
            </a:r>
          </a:p>
        </p:txBody>
      </p:sp>
      <p:sp>
        <p:nvSpPr>
          <p:cNvPr id="14" name="Rectangle 3">
            <a:extLst>
              <a:ext uri="{FF2B5EF4-FFF2-40B4-BE49-F238E27FC236}">
                <a16:creationId xmlns:a16="http://schemas.microsoft.com/office/drawing/2014/main" id="{3A1FDAA2-15B9-2A43-A13D-A3753E8BC8F9}"/>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25325"/>
                                        </p:tgtEl>
                                        <p:attrNameLst>
                                          <p:attrName>style.visibility</p:attrName>
                                        </p:attrNameLst>
                                      </p:cBhvr>
                                      <p:to>
                                        <p:strVal val="visible"/>
                                      </p:to>
                                    </p:set>
                                    <p:anim calcmode="lin" valueType="num">
                                      <p:cBhvr additive="base">
                                        <p:cTn id="7" dur="500" fill="hold"/>
                                        <p:tgtEl>
                                          <p:spTgt spid="525325"/>
                                        </p:tgtEl>
                                        <p:attrNameLst>
                                          <p:attrName>ppt_x</p:attrName>
                                        </p:attrNameLst>
                                      </p:cBhvr>
                                      <p:tavLst>
                                        <p:tav tm="0">
                                          <p:val>
                                            <p:strVal val="0-#ppt_w/2"/>
                                          </p:val>
                                        </p:tav>
                                        <p:tav tm="100000">
                                          <p:val>
                                            <p:strVal val="#ppt_x"/>
                                          </p:val>
                                        </p:tav>
                                      </p:tavLst>
                                    </p:anim>
                                    <p:anim calcmode="lin" valueType="num">
                                      <p:cBhvr additive="base">
                                        <p:cTn id="8" dur="500" fill="hold"/>
                                        <p:tgtEl>
                                          <p:spTgt spid="525325"/>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52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500" fill="hold"/>
                                        <p:tgtEl>
                                          <p:spTgt spid="2"/>
                                        </p:tgtEl>
                                        <p:attrNameLst>
                                          <p:attrName>ppt_w</p:attrName>
                                        </p:attrNameLst>
                                      </p:cBhvr>
                                      <p:tavLst>
                                        <p:tav tm="0">
                                          <p:val>
                                            <p:fltVal val="0"/>
                                          </p:val>
                                        </p:tav>
                                        <p:tav tm="100000">
                                          <p:val>
                                            <p:strVal val="#ppt_w"/>
                                          </p:val>
                                        </p:tav>
                                      </p:tavLst>
                                    </p:anim>
                                    <p:anim calcmode="lin" valueType="num">
                                      <p:cBhvr>
                                        <p:cTn id="14" dur="500" fill="hold"/>
                                        <p:tgtEl>
                                          <p:spTgt spid="2"/>
                                        </p:tgtEl>
                                        <p:attrNameLst>
                                          <p:attrName>ppt_h</p:attrName>
                                        </p:attrNameLst>
                                      </p:cBhvr>
                                      <p:tavLst>
                                        <p:tav tm="0">
                                          <p:val>
                                            <p:fltVal val="0"/>
                                          </p:val>
                                        </p:tav>
                                        <p:tav tm="100000">
                                          <p:val>
                                            <p:strVal val="#ppt_h"/>
                                          </p:val>
                                        </p:tav>
                                      </p:tavLst>
                                    </p:anim>
                                    <p:anim calcmode="lin" valueType="num">
                                      <p:cBhvr>
                                        <p:cTn id="15" dur="500" fill="hold"/>
                                        <p:tgtEl>
                                          <p:spTgt spid="2"/>
                                        </p:tgtEl>
                                        <p:attrNameLst>
                                          <p:attrName>ppt_x</p:attrName>
                                        </p:attrNameLst>
                                      </p:cBhvr>
                                      <p:tavLst>
                                        <p:tav tm="0">
                                          <p:val>
                                            <p:fltVal val="0.5"/>
                                          </p:val>
                                        </p:tav>
                                        <p:tav tm="100000">
                                          <p:val>
                                            <p:strVal val="#ppt_x"/>
                                          </p:val>
                                        </p:tav>
                                      </p:tavLst>
                                    </p:anim>
                                    <p:anim calcmode="lin" valueType="num">
                                      <p:cBhvr>
                                        <p:cTn id="16" dur="500" fill="hold"/>
                                        <p:tgtEl>
                                          <p:spTgt spid="2"/>
                                        </p:tgtEl>
                                        <p:attrNameLst>
                                          <p:attrName>ppt_y</p:attrName>
                                        </p:attrNameLst>
                                      </p:cBhvr>
                                      <p:tavLst>
                                        <p:tav tm="0">
                                          <p:val>
                                            <p:fltVal val="0.5"/>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 presetClass="entr" presetSubtype="32" fill="hold" grpId="0" nodeType="clickEffect">
                                  <p:stCondLst>
                                    <p:cond delay="0"/>
                                  </p:stCondLst>
                                  <p:childTnLst>
                                    <p:set>
                                      <p:cBhvr>
                                        <p:cTn id="20" dur="1" fill="hold">
                                          <p:stCondLst>
                                            <p:cond delay="0"/>
                                          </p:stCondLst>
                                        </p:cTn>
                                        <p:tgtEl>
                                          <p:spTgt spid="13">
                                            <p:txEl>
                                              <p:pRg st="0" end="0"/>
                                            </p:txEl>
                                          </p:spTgt>
                                        </p:tgtEl>
                                        <p:attrNameLst>
                                          <p:attrName>style.visibility</p:attrName>
                                        </p:attrNameLst>
                                      </p:cBhvr>
                                      <p:to>
                                        <p:strVal val="visible"/>
                                      </p:to>
                                    </p:set>
                                    <p:animEffect transition="in" filter="box(out)">
                                      <p:cBhvr>
                                        <p:cTn id="21" dur="500"/>
                                        <p:tgtEl>
                                          <p:spTgt spid="13">
                                            <p:txEl>
                                              <p:pRg st="0" end="0"/>
                                            </p:txEl>
                                          </p:spTgt>
                                        </p:tgtEl>
                                      </p:cBhvr>
                                    </p:animEffect>
                                  </p:childTnLst>
                                </p:cTn>
                              </p:par>
                            </p:childTnLst>
                          </p:cTn>
                        </p:par>
                        <p:par>
                          <p:cTn id="22" fill="hold" nodeType="afterGroup">
                            <p:stCondLst>
                              <p:cond delay="500"/>
                            </p:stCondLst>
                            <p:childTnLst>
                              <p:par>
                                <p:cTn id="23" presetID="9" presetClass="entr" presetSubtype="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dissolve">
                                      <p:cBhvr>
                                        <p:cTn id="2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5325" grpId="0" autoUpdateAnimBg="0"/>
      <p:bldP spid="13" grpId="0" build="p" autoUpdateAnimBg="0"/>
      <p:bldP spid="14" grpId="0" autoUpdateAnimBg="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2">
            <a:extLst>
              <a:ext uri="{FF2B5EF4-FFF2-40B4-BE49-F238E27FC236}">
                <a16:creationId xmlns:a16="http://schemas.microsoft.com/office/drawing/2014/main" id="{5F83D290-73C9-0947-AB3B-7AAF9E1753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9376" t="14693" r="12500" b="11000"/>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0" name="Rectangle 3">
            <a:extLst>
              <a:ext uri="{FF2B5EF4-FFF2-40B4-BE49-F238E27FC236}">
                <a16:creationId xmlns:a16="http://schemas.microsoft.com/office/drawing/2014/main" id="{4AB3F943-406C-104D-8940-BD9847A24AE2}"/>
              </a:ext>
            </a:extLst>
          </p:cNvPr>
          <p:cNvSpPr>
            <a:spLocks noChangeArrowheads="1"/>
          </p:cNvSpPr>
          <p:nvPr/>
        </p:nvSpPr>
        <p:spPr bwMode="auto">
          <a:xfrm>
            <a:off x="0" y="2533650"/>
            <a:ext cx="1738313" cy="4338638"/>
          </a:xfrm>
          <a:prstGeom prst="rect">
            <a:avLst/>
          </a:prstGeom>
          <a:solidFill>
            <a:srgbClr val="0066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pic>
        <p:nvPicPr>
          <p:cNvPr id="12291" name="Picture 4" descr="Northern Negev wadis aerial">
            <a:extLst>
              <a:ext uri="{FF2B5EF4-FFF2-40B4-BE49-F238E27FC236}">
                <a16:creationId xmlns:a16="http://schemas.microsoft.com/office/drawing/2014/main" id="{A752A2A1-BE25-6145-A12A-BBA18B9D43CB}"/>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r="-11"/>
          <a:stretch>
            <a:fillRect/>
          </a:stretch>
        </p:blipFill>
        <p:spPr bwMode="auto">
          <a:xfrm>
            <a:off x="-22225" y="2220913"/>
            <a:ext cx="9166225" cy="4665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2292" name="Rectangle 6">
            <a:extLst>
              <a:ext uri="{FF2B5EF4-FFF2-40B4-BE49-F238E27FC236}">
                <a16:creationId xmlns:a16="http://schemas.microsoft.com/office/drawing/2014/main" id="{903E404E-2B88-4743-84E3-EEA876A2F3F1}"/>
              </a:ext>
            </a:extLst>
          </p:cNvPr>
          <p:cNvSpPr>
            <a:spLocks noChangeArrowheads="1"/>
          </p:cNvSpPr>
          <p:nvPr/>
        </p:nvSpPr>
        <p:spPr bwMode="auto">
          <a:xfrm>
            <a:off x="6807200" y="1944688"/>
            <a:ext cx="2351088" cy="9874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2293" name="Oval 7">
            <a:extLst>
              <a:ext uri="{FF2B5EF4-FFF2-40B4-BE49-F238E27FC236}">
                <a16:creationId xmlns:a16="http://schemas.microsoft.com/office/drawing/2014/main" id="{4D908D32-2434-6741-9605-18D377CA5270}"/>
              </a:ext>
            </a:extLst>
          </p:cNvPr>
          <p:cNvSpPr>
            <a:spLocks noChangeArrowheads="1"/>
          </p:cNvSpPr>
          <p:nvPr/>
        </p:nvSpPr>
        <p:spPr bwMode="auto">
          <a:xfrm rot="-244415">
            <a:off x="-14288" y="1582738"/>
            <a:ext cx="3208338" cy="654050"/>
          </a:xfrm>
          <a:prstGeom prst="ellipse">
            <a:avLst/>
          </a:pr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2294" name="Rectangle 8">
            <a:extLst>
              <a:ext uri="{FF2B5EF4-FFF2-40B4-BE49-F238E27FC236}">
                <a16:creationId xmlns:a16="http://schemas.microsoft.com/office/drawing/2014/main" id="{044BDBBD-91B9-734A-AF4D-853A020C23C4}"/>
              </a:ext>
            </a:extLst>
          </p:cNvPr>
          <p:cNvSpPr>
            <a:spLocks noChangeArrowheads="1"/>
          </p:cNvSpPr>
          <p:nvPr/>
        </p:nvSpPr>
        <p:spPr bwMode="auto">
          <a:xfrm>
            <a:off x="-22225" y="2085975"/>
            <a:ext cx="1697038" cy="61118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2295" name="Rectangle 9">
            <a:extLst>
              <a:ext uri="{FF2B5EF4-FFF2-40B4-BE49-F238E27FC236}">
                <a16:creationId xmlns:a16="http://schemas.microsoft.com/office/drawing/2014/main" id="{7B867C42-720C-6346-A1AE-250F200CCF0C}"/>
              </a:ext>
            </a:extLst>
          </p:cNvPr>
          <p:cNvSpPr>
            <a:spLocks noChangeArrowheads="1"/>
          </p:cNvSpPr>
          <p:nvPr/>
        </p:nvSpPr>
        <p:spPr bwMode="auto">
          <a:xfrm>
            <a:off x="2020888" y="1592263"/>
            <a:ext cx="6621462" cy="958850"/>
          </a:xfrm>
          <a:prstGeom prst="rect">
            <a:avLst/>
          </a:prstGeom>
          <a:solidFill>
            <a:schemeClr val="tx1"/>
          </a:solidFill>
          <a:ln w="12700">
            <a:solidFill>
              <a:schemeClr val="tx1"/>
            </a:solidFill>
            <a:miter lim="800000"/>
            <a:headEnd/>
            <a:tailEnd/>
          </a:ln>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2296" name="Text Box 5">
            <a:extLst>
              <a:ext uri="{FF2B5EF4-FFF2-40B4-BE49-F238E27FC236}">
                <a16:creationId xmlns:a16="http://schemas.microsoft.com/office/drawing/2014/main" id="{978A4C4C-9CC9-6846-8E5C-47CB6FCBB91E}"/>
              </a:ext>
            </a:extLst>
          </p:cNvPr>
          <p:cNvSpPr txBox="1">
            <a:spLocks noChangeArrowheads="1"/>
          </p:cNvSpPr>
          <p:nvPr/>
        </p:nvSpPr>
        <p:spPr bwMode="auto">
          <a:xfrm>
            <a:off x="304800" y="3103563"/>
            <a:ext cx="8626475" cy="32781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spcBef>
                <a:spcPct val="50000"/>
              </a:spcBef>
            </a:pPr>
            <a:r>
              <a:rPr lang="en-US" altLang="en-US" sz="2300">
                <a:solidFill>
                  <a:srgbClr val="FFFF00"/>
                </a:solidFill>
                <a:latin typeface="Papyrus" panose="020B0602040200020303" pitchFamily="34" charset="77"/>
              </a:rPr>
              <a:t>Mục vụ của chúng tôi  biết ơn Todd Bolen,  người sáng lập </a:t>
            </a:r>
            <a:r>
              <a:rPr lang="en-US" altLang="en-US" sz="2300" i="1">
                <a:solidFill>
                  <a:srgbClr val="FFFF00"/>
                </a:solidFill>
                <a:latin typeface="Papyrus" panose="020B0602040200020303" pitchFamily="34" charset="77"/>
              </a:rPr>
              <a:t>Thư Viện Hình Ảnh của Bible Lands</a:t>
            </a:r>
            <a:r>
              <a:rPr lang="en-US" altLang="en-US" sz="2300">
                <a:solidFill>
                  <a:srgbClr val="FFFF00"/>
                </a:solidFill>
                <a:latin typeface="Papyrus" panose="020B0602040200020303" pitchFamily="34" charset="77"/>
              </a:rPr>
              <a:t>,  vì đã cho phép  chúng tôi sử dụng hình ảnh trong suốt KINH THÁNH… CĂN BẢN®.  Người sử dụng Kinh Thánh… Căn Bản  nên vào xem trang web BiblePlaces.com và khám phá kho tàng hàng ngàn hình ảnh :  từ Đất Thánh, xuyên qua  Aegean và Vịnh Địa Trung Hải đến phía Nam Châu Âu, nơi niềm tin Cơ Đốc bắt nguồn. BiblePlaces.com cung cấp các giáo viên và nhà sản xuất hình ảnh  một nguồn phong phú hình ảnh chất lượng cao.  Hãy vào xem!                         Cám ơn, Todd!</a:t>
            </a:r>
          </a:p>
        </p:txBody>
      </p:sp>
      <p:sp>
        <p:nvSpPr>
          <p:cNvPr id="12297" name="Text Box 10">
            <a:extLst>
              <a:ext uri="{FF2B5EF4-FFF2-40B4-BE49-F238E27FC236}">
                <a16:creationId xmlns:a16="http://schemas.microsoft.com/office/drawing/2014/main" id="{19609C04-12A6-EF48-B721-CB03CAB22DA5}"/>
              </a:ext>
            </a:extLst>
          </p:cNvPr>
          <p:cNvSpPr txBox="1">
            <a:spLocks noChangeArrowheads="1"/>
          </p:cNvSpPr>
          <p:nvPr/>
        </p:nvSpPr>
        <p:spPr bwMode="auto">
          <a:xfrm>
            <a:off x="0" y="1862138"/>
            <a:ext cx="9144000" cy="46196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eaLnBrk="1" hangingPunct="1">
              <a:spcBef>
                <a:spcPct val="50000"/>
              </a:spcBef>
            </a:pPr>
            <a:r>
              <a:rPr lang="en-US" altLang="en-US" sz="1800">
                <a:solidFill>
                  <a:srgbClr val="00CC00"/>
                </a:solidFill>
              </a:rPr>
              <a:t>Thư Viện Hình Ảnh của Bible Lands</a:t>
            </a:r>
          </a:p>
        </p:txBody>
      </p:sp>
      <p:sp>
        <p:nvSpPr>
          <p:cNvPr id="13" name="Rectangle 21">
            <a:extLst>
              <a:ext uri="{FF2B5EF4-FFF2-40B4-BE49-F238E27FC236}">
                <a16:creationId xmlns:a16="http://schemas.microsoft.com/office/drawing/2014/main" id="{8F7CB604-85B5-7648-BCD2-7C3F44F7F97C}"/>
              </a:ext>
            </a:extLst>
          </p:cNvPr>
          <p:cNvSpPr>
            <a:spLocks noChangeArrowheads="1"/>
          </p:cNvSpPr>
          <p:nvPr/>
        </p:nvSpPr>
        <p:spPr bwMode="auto">
          <a:xfrm>
            <a:off x="7554913" y="6529388"/>
            <a:ext cx="973137"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9.65.05a.02</a:t>
            </a:r>
          </a:p>
        </p:txBody>
      </p:sp>
    </p:spTree>
  </p:cSld>
  <p:clrMapOvr>
    <a:masterClrMapping/>
  </p:clrMapOvr>
  <p:transition spd="med">
    <p:dissolv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ext Box 2">
            <a:extLst>
              <a:ext uri="{FF2B5EF4-FFF2-40B4-BE49-F238E27FC236}">
                <a16:creationId xmlns:a16="http://schemas.microsoft.com/office/drawing/2014/main" id="{55C6A286-4940-8442-86DF-A01A2DC2E0B3}"/>
              </a:ext>
            </a:extLst>
          </p:cNvPr>
          <p:cNvSpPr txBox="1">
            <a:spLocks noChangeArrowheads="1"/>
          </p:cNvSpPr>
          <p:nvPr/>
        </p:nvSpPr>
        <p:spPr bwMode="auto">
          <a:xfrm>
            <a:off x="7858125" y="4710113"/>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latin typeface="Times New Roman" panose="02020603050405020304" pitchFamily="18" charset="0"/>
            </a:endParaRPr>
          </a:p>
        </p:txBody>
      </p:sp>
      <p:sp>
        <p:nvSpPr>
          <p:cNvPr id="32770" name="WordArt 3">
            <a:extLst>
              <a:ext uri="{FF2B5EF4-FFF2-40B4-BE49-F238E27FC236}">
                <a16:creationId xmlns:a16="http://schemas.microsoft.com/office/drawing/2014/main" id="{793D31BC-F6F2-804E-A5A1-826A5D633673}"/>
              </a:ext>
            </a:extLst>
          </p:cNvPr>
          <p:cNvSpPr>
            <a:spLocks noChangeArrowheads="1" noChangeShapeType="1" noTextEdit="1"/>
          </p:cNvSpPr>
          <p:nvPr/>
        </p:nvSpPr>
        <p:spPr bwMode="auto">
          <a:xfrm>
            <a:off x="1082675" y="1212850"/>
            <a:ext cx="9899650" cy="4849813"/>
          </a:xfrm>
          <a:prstGeom prst="rect">
            <a:avLst/>
          </a:prstGeom>
        </p:spPr>
        <p:txBody>
          <a:bodyPr wrap="none" fromWordArt="1">
            <a:prstTxWarp prst="textDeflateBottom">
              <a:avLst>
                <a:gd name="adj" fmla="val 76472"/>
              </a:avLst>
            </a:prstTxWarp>
            <a:scene3d>
              <a:camera prst="legacyPerspectiveFront">
                <a:rot lat="19799989" lon="19439992" rev="0"/>
              </a:camera>
              <a:lightRig rig="legacyNormal2" dir="t"/>
            </a:scene3d>
            <a:sp3d extrusionH="354000" prstMaterial="legacyMatte">
              <a:extrusionClr>
                <a:srgbClr val="939676"/>
              </a:extrusionClr>
              <a:contourClr>
                <a:srgbClr val="707070"/>
              </a:contourClr>
            </a:sp3d>
          </a:bodyPr>
          <a:lstStyle/>
          <a:p>
            <a:pPr algn="ctr"/>
            <a:r>
              <a:rPr lang="vi-VN" sz="3600" kern="10">
                <a:ln w="9525">
                  <a:round/>
                  <a:headEnd/>
                  <a:tailEnd/>
                </a:ln>
                <a:gradFill rotWithShape="1">
                  <a:gsLst>
                    <a:gs pos="0">
                      <a:srgbClr val="707070"/>
                    </a:gs>
                    <a:gs pos="50000">
                      <a:srgbClr val="FFFFFF"/>
                    </a:gs>
                    <a:gs pos="100000">
                      <a:srgbClr val="707070"/>
                    </a:gs>
                  </a:gsLst>
                  <a:lin ang="2700000" scaled="1"/>
                </a:gradFill>
                <a:latin typeface="Arial" panose="020B0604020202020204" pitchFamily="34" charset="0"/>
                <a:cs typeface="Arial" panose="020B0604020202020204" pitchFamily="34" charset="0"/>
              </a:rPr>
              <a:t>"...vì mọi người đều</a:t>
            </a:r>
          </a:p>
          <a:p>
            <a:pPr algn="ctr"/>
            <a:r>
              <a:rPr lang="vi-VN" sz="3600" kern="10">
                <a:ln w="9525">
                  <a:round/>
                  <a:headEnd/>
                  <a:tailEnd/>
                </a:ln>
                <a:gradFill rotWithShape="1">
                  <a:gsLst>
                    <a:gs pos="0">
                      <a:srgbClr val="707070"/>
                    </a:gs>
                    <a:gs pos="50000">
                      <a:srgbClr val="FFFFFF"/>
                    </a:gs>
                    <a:gs pos="100000">
                      <a:srgbClr val="707070"/>
                    </a:gs>
                  </a:gsLst>
                  <a:lin ang="2700000" scaled="1"/>
                </a:gradFill>
                <a:latin typeface="Arial" panose="020B0604020202020204" pitchFamily="34" charset="0"/>
                <a:cs typeface="Arial" panose="020B0604020202020204" pitchFamily="34" charset="0"/>
              </a:rPr>
              <a:t>đã phạm tội, </a:t>
            </a:r>
          </a:p>
          <a:p>
            <a:pPr algn="ctr"/>
            <a:r>
              <a:rPr lang="vi-VN" sz="3600" kern="10">
                <a:ln w="9525">
                  <a:round/>
                  <a:headEnd/>
                  <a:tailEnd/>
                </a:ln>
                <a:gradFill rotWithShape="1">
                  <a:gsLst>
                    <a:gs pos="0">
                      <a:srgbClr val="707070"/>
                    </a:gs>
                    <a:gs pos="50000">
                      <a:srgbClr val="FFFFFF"/>
                    </a:gs>
                    <a:gs pos="100000">
                      <a:srgbClr val="707070"/>
                    </a:gs>
                  </a:gsLst>
                  <a:lin ang="2700000" scaled="1"/>
                </a:gradFill>
                <a:latin typeface="Arial" panose="020B0604020202020204" pitchFamily="34" charset="0"/>
                <a:cs typeface="Arial" panose="020B0604020202020204" pitchFamily="34" charset="0"/>
              </a:rPr>
              <a:t>thiếu mất sự vinh hiển </a:t>
            </a:r>
          </a:p>
          <a:p>
            <a:pPr algn="ctr"/>
            <a:r>
              <a:rPr lang="vi-VN" sz="3600" kern="10">
                <a:ln w="9525">
                  <a:round/>
                  <a:headEnd/>
                  <a:tailEnd/>
                </a:ln>
                <a:gradFill rotWithShape="1">
                  <a:gsLst>
                    <a:gs pos="0">
                      <a:srgbClr val="707070"/>
                    </a:gs>
                    <a:gs pos="50000">
                      <a:srgbClr val="FFFFFF"/>
                    </a:gs>
                    <a:gs pos="100000">
                      <a:srgbClr val="707070"/>
                    </a:gs>
                  </a:gsLst>
                  <a:lin ang="2700000" scaled="1"/>
                </a:gradFill>
                <a:latin typeface="Arial" panose="020B0604020202020204" pitchFamily="34" charset="0"/>
                <a:cs typeface="Arial" panose="020B0604020202020204" pitchFamily="34" charset="0"/>
              </a:rPr>
              <a:t>của Đức Chúa Trời."</a:t>
            </a:r>
            <a:endParaRPr lang="en-US" sz="3600" kern="10">
              <a:ln w="9525">
                <a:round/>
                <a:headEnd/>
                <a:tailEnd/>
              </a:ln>
              <a:gradFill rotWithShape="1">
                <a:gsLst>
                  <a:gs pos="0">
                    <a:srgbClr val="707070"/>
                  </a:gs>
                  <a:gs pos="50000">
                    <a:srgbClr val="FFFFFF"/>
                  </a:gs>
                  <a:gs pos="100000">
                    <a:srgbClr val="707070"/>
                  </a:gs>
                </a:gsLst>
                <a:lin ang="2700000" scaled="1"/>
              </a:gradFill>
              <a:latin typeface="Arial" panose="020B0604020202020204" pitchFamily="34" charset="0"/>
              <a:cs typeface="Arial" panose="020B0604020202020204" pitchFamily="34" charset="0"/>
            </a:endParaRPr>
          </a:p>
        </p:txBody>
      </p:sp>
      <p:sp>
        <p:nvSpPr>
          <p:cNvPr id="32771" name="Text Box 4">
            <a:extLst>
              <a:ext uri="{FF2B5EF4-FFF2-40B4-BE49-F238E27FC236}">
                <a16:creationId xmlns:a16="http://schemas.microsoft.com/office/drawing/2014/main" id="{BAE74FFA-193D-FA41-9DD2-A357BD004721}"/>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65605" name="Rectangle 5">
            <a:extLst>
              <a:ext uri="{FF2B5EF4-FFF2-40B4-BE49-F238E27FC236}">
                <a16:creationId xmlns:a16="http://schemas.microsoft.com/office/drawing/2014/main" id="{CD872A2F-1930-974E-AE8B-08B6A19AC58E}"/>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20</a:t>
            </a:r>
          </a:p>
        </p:txBody>
      </p:sp>
    </p:spTree>
  </p:cSld>
  <p:clrMapOvr>
    <a:masterClrMapping/>
  </p:clrMapOvr>
  <p:transition spd="med">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AutoShape 2">
            <a:extLst>
              <a:ext uri="{FF2B5EF4-FFF2-40B4-BE49-F238E27FC236}">
                <a16:creationId xmlns:a16="http://schemas.microsoft.com/office/drawing/2014/main" id="{8C566AFD-D192-B84A-9FD4-8D2AE48685F3}"/>
              </a:ext>
            </a:extLst>
          </p:cNvPr>
          <p:cNvSpPr>
            <a:spLocks noChangeArrowheads="1"/>
          </p:cNvSpPr>
          <p:nvPr/>
        </p:nvSpPr>
        <p:spPr bwMode="auto">
          <a:xfrm>
            <a:off x="1884363" y="1830388"/>
            <a:ext cx="5410200" cy="4267200"/>
          </a:xfrm>
          <a:prstGeom prst="triangle">
            <a:avLst>
              <a:gd name="adj" fmla="val 50000"/>
            </a:avLst>
          </a:prstGeom>
          <a:solidFill>
            <a:schemeClr val="bg1"/>
          </a:solidFill>
          <a:ln w="76200">
            <a:solidFill>
              <a:srgbClr val="FFFF00"/>
            </a:solidFill>
            <a:miter lim="800000"/>
            <a:headEnd/>
            <a:tailEnd/>
          </a:ln>
          <a:effectLst>
            <a:outerShdw dist="107763" dir="2700000"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78179" name="Rectangle 3">
            <a:extLst>
              <a:ext uri="{FF2B5EF4-FFF2-40B4-BE49-F238E27FC236}">
                <a16:creationId xmlns:a16="http://schemas.microsoft.com/office/drawing/2014/main" id="{A5616308-03F0-8E48-8969-6AECDBAFB7B2}"/>
              </a:ext>
            </a:extLst>
          </p:cNvPr>
          <p:cNvSpPr>
            <a:spLocks noChangeArrowheads="1"/>
          </p:cNvSpPr>
          <p:nvPr/>
        </p:nvSpPr>
        <p:spPr bwMode="auto">
          <a:xfrm>
            <a:off x="4962525" y="5624513"/>
            <a:ext cx="2198688" cy="4587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a:solidFill>
                  <a:srgbClr val="99CCFF"/>
                </a:solidFill>
                <a:latin typeface="Arial" panose="020B0604020202020204" pitchFamily="34" charset="0"/>
              </a:rPr>
              <a:t>KINH THÁNH</a:t>
            </a:r>
          </a:p>
        </p:txBody>
      </p:sp>
      <p:sp>
        <p:nvSpPr>
          <p:cNvPr id="178180" name="Rectangle 4">
            <a:extLst>
              <a:ext uri="{FF2B5EF4-FFF2-40B4-BE49-F238E27FC236}">
                <a16:creationId xmlns:a16="http://schemas.microsoft.com/office/drawing/2014/main" id="{44BDABEE-813C-C64A-9CB2-F2420B9B0AB6}"/>
              </a:ext>
            </a:extLst>
          </p:cNvPr>
          <p:cNvSpPr>
            <a:spLocks noChangeArrowheads="1"/>
          </p:cNvSpPr>
          <p:nvPr/>
        </p:nvSpPr>
        <p:spPr bwMode="auto">
          <a:xfrm>
            <a:off x="3302000" y="4114800"/>
            <a:ext cx="2703513"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solidFill>
                  <a:schemeClr val="folHlink"/>
                </a:solidFill>
                <a:latin typeface="Arial Unicode MS" panose="020B0604020202020204" pitchFamily="34" charset="-128"/>
              </a:rPr>
              <a:t>GIAO-ƯỚC</a:t>
            </a:r>
          </a:p>
        </p:txBody>
      </p:sp>
      <p:sp>
        <p:nvSpPr>
          <p:cNvPr id="178181" name="Rectangle 5">
            <a:extLst>
              <a:ext uri="{FF2B5EF4-FFF2-40B4-BE49-F238E27FC236}">
                <a16:creationId xmlns:a16="http://schemas.microsoft.com/office/drawing/2014/main" id="{C703BEFA-C73D-704E-9FDD-7C931B9F53AA}"/>
              </a:ext>
            </a:extLst>
          </p:cNvPr>
          <p:cNvSpPr>
            <a:spLocks noChangeArrowheads="1"/>
          </p:cNvSpPr>
          <p:nvPr/>
        </p:nvSpPr>
        <p:spPr bwMode="auto">
          <a:xfrm>
            <a:off x="4043363" y="2420938"/>
            <a:ext cx="2198687" cy="3333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a:solidFill>
                  <a:srgbClr val="99CCFF"/>
                </a:solidFill>
                <a:latin typeface="Arial" panose="020B0604020202020204" pitchFamily="34" charset="0"/>
              </a:rPr>
              <a:t>DI CHÚC</a:t>
            </a:r>
          </a:p>
        </p:txBody>
      </p:sp>
      <p:sp>
        <p:nvSpPr>
          <p:cNvPr id="178182" name="Rectangle 6">
            <a:extLst>
              <a:ext uri="{FF2B5EF4-FFF2-40B4-BE49-F238E27FC236}">
                <a16:creationId xmlns:a16="http://schemas.microsoft.com/office/drawing/2014/main" id="{18A2A5EB-1A56-5E40-8C6A-3B9615759BAB}"/>
              </a:ext>
            </a:extLst>
          </p:cNvPr>
          <p:cNvSpPr>
            <a:spLocks noChangeArrowheads="1"/>
          </p:cNvSpPr>
          <p:nvPr/>
        </p:nvSpPr>
        <p:spPr bwMode="auto">
          <a:xfrm>
            <a:off x="2151063" y="5610225"/>
            <a:ext cx="2198687" cy="4587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a:solidFill>
                  <a:srgbClr val="99CCFF"/>
                </a:solidFill>
                <a:latin typeface="Arial" panose="020B0604020202020204" pitchFamily="34" charset="0"/>
              </a:rPr>
              <a:t>THỎA THUẬN</a:t>
            </a:r>
          </a:p>
        </p:txBody>
      </p:sp>
      <p:sp>
        <p:nvSpPr>
          <p:cNvPr id="178184" name="Line 8">
            <a:extLst>
              <a:ext uri="{FF2B5EF4-FFF2-40B4-BE49-F238E27FC236}">
                <a16:creationId xmlns:a16="http://schemas.microsoft.com/office/drawing/2014/main" id="{1D212C06-DF38-7B41-8E0E-E01577181937}"/>
              </a:ext>
            </a:extLst>
          </p:cNvPr>
          <p:cNvSpPr>
            <a:spLocks noChangeShapeType="1"/>
          </p:cNvSpPr>
          <p:nvPr/>
        </p:nvSpPr>
        <p:spPr bwMode="auto">
          <a:xfrm flipV="1">
            <a:off x="2371725" y="4670425"/>
            <a:ext cx="1878013" cy="993775"/>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8185" name="Line 9">
            <a:extLst>
              <a:ext uri="{FF2B5EF4-FFF2-40B4-BE49-F238E27FC236}">
                <a16:creationId xmlns:a16="http://schemas.microsoft.com/office/drawing/2014/main" id="{BDE04499-C7BA-894D-80B5-C4CCD9CC204C}"/>
              </a:ext>
            </a:extLst>
          </p:cNvPr>
          <p:cNvSpPr>
            <a:spLocks noChangeShapeType="1"/>
          </p:cNvSpPr>
          <p:nvPr/>
        </p:nvSpPr>
        <p:spPr bwMode="auto">
          <a:xfrm flipH="1" flipV="1">
            <a:off x="4959350" y="4652963"/>
            <a:ext cx="1776413" cy="1008062"/>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8186" name="Line 10">
            <a:extLst>
              <a:ext uri="{FF2B5EF4-FFF2-40B4-BE49-F238E27FC236}">
                <a16:creationId xmlns:a16="http://schemas.microsoft.com/office/drawing/2014/main" id="{B5B2E797-9D94-2946-958C-3CDB8580DE7B}"/>
              </a:ext>
            </a:extLst>
          </p:cNvPr>
          <p:cNvSpPr>
            <a:spLocks noChangeShapeType="1"/>
          </p:cNvSpPr>
          <p:nvPr/>
        </p:nvSpPr>
        <p:spPr bwMode="auto">
          <a:xfrm>
            <a:off x="4581525" y="2803525"/>
            <a:ext cx="0" cy="1323975"/>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8187" name="Line 11">
            <a:extLst>
              <a:ext uri="{FF2B5EF4-FFF2-40B4-BE49-F238E27FC236}">
                <a16:creationId xmlns:a16="http://schemas.microsoft.com/office/drawing/2014/main" id="{418026FC-2048-844A-A0A2-5B53F6C2B518}"/>
              </a:ext>
            </a:extLst>
          </p:cNvPr>
          <p:cNvSpPr>
            <a:spLocks noChangeShapeType="1"/>
          </p:cNvSpPr>
          <p:nvPr/>
        </p:nvSpPr>
        <p:spPr bwMode="auto">
          <a:xfrm flipV="1">
            <a:off x="2617788" y="2824163"/>
            <a:ext cx="1606550" cy="2436812"/>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8188" name="Line 12">
            <a:extLst>
              <a:ext uri="{FF2B5EF4-FFF2-40B4-BE49-F238E27FC236}">
                <a16:creationId xmlns:a16="http://schemas.microsoft.com/office/drawing/2014/main" id="{4459E944-16BB-8E42-97F8-F256101FCBAA}"/>
              </a:ext>
            </a:extLst>
          </p:cNvPr>
          <p:cNvSpPr>
            <a:spLocks noChangeShapeType="1"/>
          </p:cNvSpPr>
          <p:nvPr/>
        </p:nvSpPr>
        <p:spPr bwMode="auto">
          <a:xfrm flipH="1" flipV="1">
            <a:off x="4856163" y="2781300"/>
            <a:ext cx="1619250" cy="2489200"/>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8192" name="Line 16">
            <a:extLst>
              <a:ext uri="{FF2B5EF4-FFF2-40B4-BE49-F238E27FC236}">
                <a16:creationId xmlns:a16="http://schemas.microsoft.com/office/drawing/2014/main" id="{F40C373F-17E1-7A4F-B6F2-A910BC51AB07}"/>
              </a:ext>
            </a:extLst>
          </p:cNvPr>
          <p:cNvSpPr>
            <a:spLocks noChangeShapeType="1"/>
          </p:cNvSpPr>
          <p:nvPr/>
        </p:nvSpPr>
        <p:spPr bwMode="auto">
          <a:xfrm flipH="1">
            <a:off x="2987675" y="5551488"/>
            <a:ext cx="3213100" cy="0"/>
          </a:xfrm>
          <a:prstGeom prst="line">
            <a:avLst/>
          </a:prstGeom>
          <a:noFill/>
          <a:ln w="38100">
            <a:solidFill>
              <a:srgbClr val="7CFC88"/>
            </a:solidFill>
            <a:round/>
            <a:headEnd type="triangle" w="med" len="med"/>
            <a:tailEnd type="triangle" w="med" len="med"/>
          </a:ln>
          <a:effectLst>
            <a:outerShdw dist="89803"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178195" name="Rectangle 19">
            <a:extLst>
              <a:ext uri="{FF2B5EF4-FFF2-40B4-BE49-F238E27FC236}">
                <a16:creationId xmlns:a16="http://schemas.microsoft.com/office/drawing/2014/main" id="{D761AFBF-782B-374B-9C89-0C443FB2F537}"/>
              </a:ext>
            </a:extLst>
          </p:cNvPr>
          <p:cNvSpPr>
            <a:spLocks noChangeArrowheads="1"/>
          </p:cNvSpPr>
          <p:nvPr/>
        </p:nvSpPr>
        <p:spPr bwMode="auto">
          <a:xfrm>
            <a:off x="3654425" y="4116388"/>
            <a:ext cx="2703513"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a:solidFill>
                  <a:srgbClr val="FF3300"/>
                </a:solidFill>
                <a:latin typeface="Arial Unicode MS" panose="020B0604020202020204" pitchFamily="34" charset="-128"/>
              </a:rPr>
              <a:t>GIAO-ƯỚC</a:t>
            </a:r>
          </a:p>
        </p:txBody>
      </p:sp>
      <p:sp>
        <p:nvSpPr>
          <p:cNvPr id="178196" name="Text Box 20">
            <a:extLst>
              <a:ext uri="{FF2B5EF4-FFF2-40B4-BE49-F238E27FC236}">
                <a16:creationId xmlns:a16="http://schemas.microsoft.com/office/drawing/2014/main" id="{7ED1C615-3876-994A-B363-B3DADFE1540B}"/>
              </a:ext>
            </a:extLst>
          </p:cNvPr>
          <p:cNvSpPr txBox="1">
            <a:spLocks noChangeArrowheads="1"/>
          </p:cNvSpPr>
          <p:nvPr/>
        </p:nvSpPr>
        <p:spPr bwMode="auto">
          <a:xfrm>
            <a:off x="114300" y="1665288"/>
            <a:ext cx="3689350" cy="10668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r">
              <a:spcBef>
                <a:spcPct val="50000"/>
              </a:spcBef>
            </a:pPr>
            <a:r>
              <a:rPr lang="en-US" altLang="en-US" sz="3200">
                <a:solidFill>
                  <a:srgbClr val="99CCFF"/>
                </a:solidFill>
                <a:latin typeface="Arial Unicode MS" panose="020B0604020202020204" pitchFamily="34" charset="-128"/>
              </a:rPr>
              <a:t>CỰU ƯỚC               </a:t>
            </a:r>
            <a:r>
              <a:rPr lang="ja-JP" altLang="en-US" sz="3200">
                <a:solidFill>
                  <a:srgbClr val="99CCFF"/>
                </a:solidFill>
                <a:latin typeface="Arial Unicode MS" panose="020B0604020202020204" pitchFamily="34" charset="-128"/>
              </a:rPr>
              <a:t>“</a:t>
            </a:r>
            <a:r>
              <a:rPr lang="en-US" altLang="ja-JP" sz="3200">
                <a:solidFill>
                  <a:srgbClr val="99CCFF"/>
                </a:solidFill>
                <a:latin typeface="Arial Unicode MS" panose="020B0604020202020204" pitchFamily="34" charset="-128"/>
              </a:rPr>
              <a:t>                          </a:t>
            </a:r>
            <a:r>
              <a:rPr lang="ja-JP" altLang="en-US" sz="3200">
                <a:solidFill>
                  <a:srgbClr val="99CCFF"/>
                </a:solidFill>
                <a:latin typeface="Arial Unicode MS" panose="020B0604020202020204" pitchFamily="34" charset="-128"/>
              </a:rPr>
              <a:t>”</a:t>
            </a:r>
            <a:r>
              <a:rPr lang="en-US" altLang="ja-JP" sz="3200">
                <a:solidFill>
                  <a:srgbClr val="99CCFF"/>
                </a:solidFill>
                <a:latin typeface="Arial Unicode MS" panose="020B0604020202020204" pitchFamily="34" charset="-128"/>
              </a:rPr>
              <a:t>          </a:t>
            </a:r>
            <a:endParaRPr lang="en-US" altLang="en-US" sz="3200">
              <a:solidFill>
                <a:srgbClr val="99CCFF"/>
              </a:solidFill>
              <a:latin typeface="Arial Unicode MS" panose="020B0604020202020204" pitchFamily="34" charset="-128"/>
            </a:endParaRPr>
          </a:p>
        </p:txBody>
      </p:sp>
      <p:sp>
        <p:nvSpPr>
          <p:cNvPr id="178197" name="Text Box 21">
            <a:extLst>
              <a:ext uri="{FF2B5EF4-FFF2-40B4-BE49-F238E27FC236}">
                <a16:creationId xmlns:a16="http://schemas.microsoft.com/office/drawing/2014/main" id="{1F22C845-975C-A64B-8CA2-F6BBA68BA344}"/>
              </a:ext>
            </a:extLst>
          </p:cNvPr>
          <p:cNvSpPr txBox="1">
            <a:spLocks noChangeArrowheads="1"/>
          </p:cNvSpPr>
          <p:nvPr/>
        </p:nvSpPr>
        <p:spPr bwMode="auto">
          <a:xfrm>
            <a:off x="5376863" y="1654175"/>
            <a:ext cx="3652837" cy="10668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200">
                <a:solidFill>
                  <a:srgbClr val="99CCFF"/>
                </a:solidFill>
                <a:latin typeface="Arial Unicode MS" panose="020B0604020202020204" pitchFamily="34" charset="-128"/>
              </a:rPr>
              <a:t>TÂN ƯỚC                 </a:t>
            </a:r>
            <a:r>
              <a:rPr lang="ja-JP" altLang="en-US" sz="3200">
                <a:solidFill>
                  <a:srgbClr val="99CCFF"/>
                </a:solidFill>
                <a:latin typeface="Arial Unicode MS" panose="020B0604020202020204" pitchFamily="34" charset="-128"/>
              </a:rPr>
              <a:t>“</a:t>
            </a:r>
            <a:r>
              <a:rPr lang="en-US" altLang="ja-JP" sz="3200">
                <a:solidFill>
                  <a:srgbClr val="99CCFF"/>
                </a:solidFill>
                <a:latin typeface="Arial Unicode MS" panose="020B0604020202020204" pitchFamily="34" charset="-128"/>
              </a:rPr>
              <a:t>                            </a:t>
            </a:r>
            <a:r>
              <a:rPr lang="ja-JP" altLang="en-US" sz="3200">
                <a:solidFill>
                  <a:srgbClr val="99CCFF"/>
                </a:solidFill>
                <a:latin typeface="Arial Unicode MS" panose="020B0604020202020204" pitchFamily="34" charset="-128"/>
              </a:rPr>
              <a:t>”</a:t>
            </a:r>
            <a:endParaRPr lang="en-US" altLang="en-US" sz="3200">
              <a:solidFill>
                <a:srgbClr val="99CCFF"/>
              </a:solidFill>
              <a:latin typeface="Arial Unicode MS" panose="020B0604020202020204" pitchFamily="34" charset="-128"/>
            </a:endParaRPr>
          </a:p>
        </p:txBody>
      </p:sp>
      <p:sp>
        <p:nvSpPr>
          <p:cNvPr id="33807" name="Text Box 22">
            <a:extLst>
              <a:ext uri="{FF2B5EF4-FFF2-40B4-BE49-F238E27FC236}">
                <a16:creationId xmlns:a16="http://schemas.microsoft.com/office/drawing/2014/main" id="{0CB4AC84-5AD3-3141-8FED-C3E8594D9B07}"/>
              </a:ext>
            </a:extLst>
          </p:cNvPr>
          <p:cNvSpPr txBox="1">
            <a:spLocks noChangeArrowheads="1"/>
          </p:cNvSpPr>
          <p:nvPr/>
        </p:nvSpPr>
        <p:spPr bwMode="auto">
          <a:xfrm>
            <a:off x="8856663"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78201" name="Text Box 25">
            <a:extLst>
              <a:ext uri="{FF2B5EF4-FFF2-40B4-BE49-F238E27FC236}">
                <a16:creationId xmlns:a16="http://schemas.microsoft.com/office/drawing/2014/main" id="{38447429-D89E-7743-A461-D874FB665FC6}"/>
              </a:ext>
            </a:extLst>
          </p:cNvPr>
          <p:cNvSpPr txBox="1">
            <a:spLocks noChangeArrowheads="1"/>
          </p:cNvSpPr>
          <p:nvPr/>
        </p:nvSpPr>
        <p:spPr bwMode="auto">
          <a:xfrm>
            <a:off x="4951413" y="4860925"/>
            <a:ext cx="3698875" cy="40005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a:solidFill>
                  <a:srgbClr val="FFFF00"/>
                </a:solidFill>
                <a:ea typeface="Gulim" panose="020B0600000101010101" pitchFamily="34" charset="-127"/>
              </a:rPr>
              <a:t>TRỢ GIÚP HỌC TẬP </a:t>
            </a:r>
            <a:r>
              <a:rPr lang="en-US" altLang="en-US" sz="2000">
                <a:solidFill>
                  <a:srgbClr val="FFFF00"/>
                </a:solidFill>
              </a:rPr>
              <a:t>#12</a:t>
            </a:r>
          </a:p>
        </p:txBody>
      </p:sp>
      <p:sp>
        <p:nvSpPr>
          <p:cNvPr id="178204" name="Rectangle 28">
            <a:extLst>
              <a:ext uri="{FF2B5EF4-FFF2-40B4-BE49-F238E27FC236}">
                <a16:creationId xmlns:a16="http://schemas.microsoft.com/office/drawing/2014/main" id="{13457B01-B1A6-0B4B-8BB5-753602DCDD8C}"/>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21</a:t>
            </a:r>
          </a:p>
        </p:txBody>
      </p:sp>
      <p:sp>
        <p:nvSpPr>
          <p:cNvPr id="178206" name="Text Box 30">
            <a:extLst>
              <a:ext uri="{FF2B5EF4-FFF2-40B4-BE49-F238E27FC236}">
                <a16:creationId xmlns:a16="http://schemas.microsoft.com/office/drawing/2014/main" id="{A058F0DA-2B2A-7146-9C01-8C471043E283}"/>
              </a:ext>
            </a:extLst>
          </p:cNvPr>
          <p:cNvSpPr txBox="1">
            <a:spLocks noChangeArrowheads="1"/>
          </p:cNvSpPr>
          <p:nvPr/>
        </p:nvSpPr>
        <p:spPr bwMode="auto">
          <a:xfrm>
            <a:off x="455613" y="2149475"/>
            <a:ext cx="3286125" cy="5794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200">
                <a:latin typeface="Arial Unicode MS" panose="020B0604020202020204" pitchFamily="34" charset="-128"/>
              </a:rPr>
              <a:t>DI CHÚC</a:t>
            </a:r>
            <a:endParaRPr lang="en-US" altLang="en-US" sz="6000" b="0">
              <a:latin typeface="Arial Unicode MS" panose="020B0604020202020204" pitchFamily="34" charset="-128"/>
            </a:endParaRPr>
          </a:p>
        </p:txBody>
      </p:sp>
      <p:sp>
        <p:nvSpPr>
          <p:cNvPr id="178207" name="Text Box 31">
            <a:extLst>
              <a:ext uri="{FF2B5EF4-FFF2-40B4-BE49-F238E27FC236}">
                <a16:creationId xmlns:a16="http://schemas.microsoft.com/office/drawing/2014/main" id="{A6D5ED83-F51C-0546-943A-25B2AA6E272F}"/>
              </a:ext>
            </a:extLst>
          </p:cNvPr>
          <p:cNvSpPr txBox="1">
            <a:spLocks noChangeArrowheads="1"/>
          </p:cNvSpPr>
          <p:nvPr/>
        </p:nvSpPr>
        <p:spPr bwMode="auto">
          <a:xfrm>
            <a:off x="452438" y="2228850"/>
            <a:ext cx="3286125" cy="519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latin typeface="Arial Unicode MS" panose="020B0604020202020204" pitchFamily="34" charset="-128"/>
              </a:rPr>
              <a:t>GIAO-ƯỚC</a:t>
            </a:r>
          </a:p>
        </p:txBody>
      </p:sp>
      <p:sp>
        <p:nvSpPr>
          <p:cNvPr id="178208" name="Text Box 32">
            <a:extLst>
              <a:ext uri="{FF2B5EF4-FFF2-40B4-BE49-F238E27FC236}">
                <a16:creationId xmlns:a16="http://schemas.microsoft.com/office/drawing/2014/main" id="{D78EAC55-3BCD-5D46-AA21-F3C5E87E407F}"/>
              </a:ext>
            </a:extLst>
          </p:cNvPr>
          <p:cNvSpPr txBox="1">
            <a:spLocks noChangeArrowheads="1"/>
          </p:cNvSpPr>
          <p:nvPr/>
        </p:nvSpPr>
        <p:spPr bwMode="auto">
          <a:xfrm>
            <a:off x="655638" y="2179638"/>
            <a:ext cx="3286125" cy="5191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latin typeface="Arial Unicode MS" panose="020B0604020202020204" pitchFamily="34" charset="-128"/>
              </a:rPr>
              <a:t>THỎA THUẬN</a:t>
            </a:r>
          </a:p>
        </p:txBody>
      </p:sp>
      <p:sp>
        <p:nvSpPr>
          <p:cNvPr id="178209" name="Text Box 33">
            <a:extLst>
              <a:ext uri="{FF2B5EF4-FFF2-40B4-BE49-F238E27FC236}">
                <a16:creationId xmlns:a16="http://schemas.microsoft.com/office/drawing/2014/main" id="{00DE1649-6260-D241-9940-D3B89FE24709}"/>
              </a:ext>
            </a:extLst>
          </p:cNvPr>
          <p:cNvSpPr txBox="1">
            <a:spLocks noChangeArrowheads="1"/>
          </p:cNvSpPr>
          <p:nvPr/>
        </p:nvSpPr>
        <p:spPr bwMode="auto">
          <a:xfrm>
            <a:off x="639763" y="2100263"/>
            <a:ext cx="3286125" cy="6413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600" b="0">
                <a:solidFill>
                  <a:srgbClr val="FC0000"/>
                </a:solidFill>
                <a:latin typeface="Kosher-Normal" pitchFamily="1" charset="0"/>
              </a:rPr>
              <a:t>KINH THÁNH</a:t>
            </a:r>
          </a:p>
        </p:txBody>
      </p:sp>
      <p:sp>
        <p:nvSpPr>
          <p:cNvPr id="178210" name="Text Box 34">
            <a:extLst>
              <a:ext uri="{FF2B5EF4-FFF2-40B4-BE49-F238E27FC236}">
                <a16:creationId xmlns:a16="http://schemas.microsoft.com/office/drawing/2014/main" id="{116F1FEB-83A1-ED48-A959-6E4CDDC861C2}"/>
              </a:ext>
            </a:extLst>
          </p:cNvPr>
          <p:cNvSpPr txBox="1">
            <a:spLocks noChangeArrowheads="1"/>
          </p:cNvSpPr>
          <p:nvPr/>
        </p:nvSpPr>
        <p:spPr bwMode="auto">
          <a:xfrm>
            <a:off x="5297488" y="2155825"/>
            <a:ext cx="3286125" cy="519113"/>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latin typeface="Arial" panose="020B0604020202020204" pitchFamily="34" charset="0"/>
              </a:rPr>
              <a:t>DI CHÚC</a:t>
            </a:r>
          </a:p>
        </p:txBody>
      </p:sp>
      <p:sp>
        <p:nvSpPr>
          <p:cNvPr id="178211" name="Text Box 35">
            <a:extLst>
              <a:ext uri="{FF2B5EF4-FFF2-40B4-BE49-F238E27FC236}">
                <a16:creationId xmlns:a16="http://schemas.microsoft.com/office/drawing/2014/main" id="{C26BCD3A-D753-324B-A026-1BAAA183BD5C}"/>
              </a:ext>
            </a:extLst>
          </p:cNvPr>
          <p:cNvSpPr txBox="1">
            <a:spLocks noChangeArrowheads="1"/>
          </p:cNvSpPr>
          <p:nvPr/>
        </p:nvSpPr>
        <p:spPr bwMode="auto">
          <a:xfrm>
            <a:off x="5541963" y="2163763"/>
            <a:ext cx="3286125" cy="519112"/>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latin typeface="Arial" panose="020B0604020202020204" pitchFamily="34" charset="0"/>
              </a:rPr>
              <a:t>GIAO-ƯỚC</a:t>
            </a:r>
          </a:p>
        </p:txBody>
      </p:sp>
      <p:sp>
        <p:nvSpPr>
          <p:cNvPr id="178212" name="Text Box 36">
            <a:extLst>
              <a:ext uri="{FF2B5EF4-FFF2-40B4-BE49-F238E27FC236}">
                <a16:creationId xmlns:a16="http://schemas.microsoft.com/office/drawing/2014/main" id="{30DF9844-46F1-8F41-ABC7-7E7636EE044B}"/>
              </a:ext>
            </a:extLst>
          </p:cNvPr>
          <p:cNvSpPr txBox="1">
            <a:spLocks noChangeArrowheads="1"/>
          </p:cNvSpPr>
          <p:nvPr/>
        </p:nvSpPr>
        <p:spPr bwMode="auto">
          <a:xfrm>
            <a:off x="5857875" y="2127250"/>
            <a:ext cx="3286125" cy="52228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latin typeface="Arial" panose="020B0604020202020204" pitchFamily="34" charset="0"/>
              </a:rPr>
              <a:t>THỎA THUẬN</a:t>
            </a:r>
          </a:p>
        </p:txBody>
      </p:sp>
      <p:sp>
        <p:nvSpPr>
          <p:cNvPr id="178213" name="Text Box 37">
            <a:extLst>
              <a:ext uri="{FF2B5EF4-FFF2-40B4-BE49-F238E27FC236}">
                <a16:creationId xmlns:a16="http://schemas.microsoft.com/office/drawing/2014/main" id="{52A8972A-187B-A64E-BF3E-0C3110690F2D}"/>
              </a:ext>
            </a:extLst>
          </p:cNvPr>
          <p:cNvSpPr txBox="1">
            <a:spLocks noChangeArrowheads="1"/>
          </p:cNvSpPr>
          <p:nvPr/>
        </p:nvSpPr>
        <p:spPr bwMode="auto">
          <a:xfrm>
            <a:off x="5691188" y="2106613"/>
            <a:ext cx="3286125" cy="6413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600" b="0">
                <a:solidFill>
                  <a:srgbClr val="FC0000"/>
                </a:solidFill>
                <a:latin typeface="Kosher-Normal" pitchFamily="1" charset="0"/>
              </a:rPr>
              <a:t>KINH THÁNH</a:t>
            </a:r>
          </a:p>
        </p:txBody>
      </p:sp>
      <p:sp>
        <p:nvSpPr>
          <p:cNvPr id="33818" name="Line 38">
            <a:extLst>
              <a:ext uri="{FF2B5EF4-FFF2-40B4-BE49-F238E27FC236}">
                <a16:creationId xmlns:a16="http://schemas.microsoft.com/office/drawing/2014/main" id="{D09A5BFA-7E84-9A40-8B2D-87B5CA4FE371}"/>
              </a:ext>
            </a:extLst>
          </p:cNvPr>
          <p:cNvSpPr>
            <a:spLocks noChangeShapeType="1"/>
          </p:cNvSpPr>
          <p:nvPr/>
        </p:nvSpPr>
        <p:spPr bwMode="auto">
          <a:xfrm>
            <a:off x="4217988" y="2743200"/>
            <a:ext cx="68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19" name="Line 39">
            <a:extLst>
              <a:ext uri="{FF2B5EF4-FFF2-40B4-BE49-F238E27FC236}">
                <a16:creationId xmlns:a16="http://schemas.microsoft.com/office/drawing/2014/main" id="{D21DAF91-086D-5D4D-9C7A-D3CCE8EFDDE7}"/>
              </a:ext>
            </a:extLst>
          </p:cNvPr>
          <p:cNvSpPr>
            <a:spLocks noChangeShapeType="1"/>
          </p:cNvSpPr>
          <p:nvPr/>
        </p:nvSpPr>
        <p:spPr bwMode="auto">
          <a:xfrm>
            <a:off x="3332163" y="4614863"/>
            <a:ext cx="2376487"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0" name="Line 40">
            <a:extLst>
              <a:ext uri="{FF2B5EF4-FFF2-40B4-BE49-F238E27FC236}">
                <a16:creationId xmlns:a16="http://schemas.microsoft.com/office/drawing/2014/main" id="{158B2E5F-84EB-9D45-AD01-65EC871EE685}"/>
              </a:ext>
            </a:extLst>
          </p:cNvPr>
          <p:cNvSpPr>
            <a:spLocks noChangeShapeType="1"/>
          </p:cNvSpPr>
          <p:nvPr/>
        </p:nvSpPr>
        <p:spPr bwMode="auto">
          <a:xfrm>
            <a:off x="2244725" y="6007100"/>
            <a:ext cx="1954213"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1" name="Line 41">
            <a:extLst>
              <a:ext uri="{FF2B5EF4-FFF2-40B4-BE49-F238E27FC236}">
                <a16:creationId xmlns:a16="http://schemas.microsoft.com/office/drawing/2014/main" id="{AB8685A4-B036-5143-8492-FA8279440A2F}"/>
              </a:ext>
            </a:extLst>
          </p:cNvPr>
          <p:cNvSpPr>
            <a:spLocks noChangeShapeType="1"/>
          </p:cNvSpPr>
          <p:nvPr/>
        </p:nvSpPr>
        <p:spPr bwMode="auto">
          <a:xfrm>
            <a:off x="5024438" y="6024563"/>
            <a:ext cx="1954212" cy="0"/>
          </a:xfrm>
          <a:prstGeom prst="line">
            <a:avLst/>
          </a:prstGeom>
          <a:noFill/>
          <a:ln w="3810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33822" name="Text Box 16">
            <a:extLst>
              <a:ext uri="{FF2B5EF4-FFF2-40B4-BE49-F238E27FC236}">
                <a16:creationId xmlns:a16="http://schemas.microsoft.com/office/drawing/2014/main" id="{4C3B98E1-4FA5-E842-9482-CA6CD7C20CD0}"/>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19</a:t>
            </a:r>
          </a:p>
        </p:txBody>
      </p:sp>
      <p:sp>
        <p:nvSpPr>
          <p:cNvPr id="34" name="Rectangle 3">
            <a:extLst>
              <a:ext uri="{FF2B5EF4-FFF2-40B4-BE49-F238E27FC236}">
                <a16:creationId xmlns:a16="http://schemas.microsoft.com/office/drawing/2014/main" id="{60DD850C-ABFE-D948-B291-72AC2E9102E1}"/>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
        <p:nvSpPr>
          <p:cNvPr id="33824" name="Rectangle 34">
            <a:extLst>
              <a:ext uri="{FF2B5EF4-FFF2-40B4-BE49-F238E27FC236}">
                <a16:creationId xmlns:a16="http://schemas.microsoft.com/office/drawing/2014/main" id="{5057D495-44B8-EE44-8388-70508571469F}"/>
              </a:ext>
            </a:extLst>
          </p:cNvPr>
          <p:cNvSpPr>
            <a:spLocks noChangeArrowheads="1"/>
          </p:cNvSpPr>
          <p:nvPr/>
        </p:nvSpPr>
        <p:spPr bwMode="auto">
          <a:xfrm>
            <a:off x="4122738" y="2466975"/>
            <a:ext cx="855662" cy="203200"/>
          </a:xfrm>
          <a:prstGeom prst="rect">
            <a:avLst/>
          </a:prstGeom>
          <a:solidFill>
            <a:srgbClr val="000074"/>
          </a:solidFill>
          <a:ln>
            <a:noFill/>
          </a:ln>
          <a:extLst>
            <a:ext uri="{91240B29-F687-4F45-9708-019B960494DF}">
              <a14:hiddenLine xmlns:a14="http://schemas.microsoft.com/office/drawing/2010/main" w="9525">
                <a:solidFill>
                  <a:srgbClr val="000000"/>
                </a:solidFill>
                <a:round/>
                <a:headEnd/>
                <a:tailEnd/>
              </a14:hiddenLine>
            </a:ext>
          </a:extLst>
        </p:spPr>
        <p:txBody>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36" name="Rectangle 6">
            <a:extLst>
              <a:ext uri="{FF2B5EF4-FFF2-40B4-BE49-F238E27FC236}">
                <a16:creationId xmlns:a16="http://schemas.microsoft.com/office/drawing/2014/main" id="{904C797E-AB27-9F4B-A45A-4F670D677BBC}"/>
              </a:ext>
            </a:extLst>
          </p:cNvPr>
          <p:cNvSpPr>
            <a:spLocks noChangeArrowheads="1"/>
          </p:cNvSpPr>
          <p:nvPr/>
        </p:nvSpPr>
        <p:spPr bwMode="auto">
          <a:xfrm>
            <a:off x="3971925" y="2366963"/>
            <a:ext cx="1181100" cy="4270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100">
                <a:solidFill>
                  <a:srgbClr val="99CCFF"/>
                </a:solidFill>
                <a:latin typeface="Arial" panose="020B0604020202020204" pitchFamily="34" charset="0"/>
              </a:rPr>
              <a:t>Ý CHỈ</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178201"/>
                                        </p:tgtEl>
                                        <p:attrNameLst>
                                          <p:attrName>style.visibility</p:attrName>
                                        </p:attrNameLst>
                                      </p:cBhvr>
                                      <p:to>
                                        <p:strVal val="visible"/>
                                      </p:to>
                                    </p:set>
                                    <p:anim calcmode="lin" valueType="num">
                                      <p:cBhvr>
                                        <p:cTn id="7" dur="500" fill="hold"/>
                                        <p:tgtEl>
                                          <p:spTgt spid="178201"/>
                                        </p:tgtEl>
                                        <p:attrNameLst>
                                          <p:attrName>ppt_w</p:attrName>
                                        </p:attrNameLst>
                                      </p:cBhvr>
                                      <p:tavLst>
                                        <p:tav tm="0">
                                          <p:val>
                                            <p:fltVal val="0"/>
                                          </p:val>
                                        </p:tav>
                                        <p:tav tm="100000">
                                          <p:val>
                                            <p:strVal val="#ppt_w"/>
                                          </p:val>
                                        </p:tav>
                                      </p:tavLst>
                                    </p:anim>
                                    <p:anim calcmode="lin" valueType="num">
                                      <p:cBhvr>
                                        <p:cTn id="8" dur="500" fill="hold"/>
                                        <p:tgtEl>
                                          <p:spTgt spid="178201"/>
                                        </p:tgtEl>
                                        <p:attrNameLst>
                                          <p:attrName>ppt_h</p:attrName>
                                        </p:attrNameLst>
                                      </p:cBhvr>
                                      <p:tavLst>
                                        <p:tav tm="0">
                                          <p:val>
                                            <p:fltVal val="0"/>
                                          </p:val>
                                        </p:tav>
                                        <p:tav tm="100000">
                                          <p:val>
                                            <p:strVal val="#ppt_h"/>
                                          </p:val>
                                        </p:tav>
                                      </p:tavLst>
                                    </p:anim>
                                    <p:anim calcmode="lin" valueType="num">
                                      <p:cBhvr>
                                        <p:cTn id="9" dur="500" fill="hold"/>
                                        <p:tgtEl>
                                          <p:spTgt spid="178201"/>
                                        </p:tgtEl>
                                        <p:attrNameLst>
                                          <p:attrName>ppt_x</p:attrName>
                                        </p:attrNameLst>
                                      </p:cBhvr>
                                      <p:tavLst>
                                        <p:tav tm="0">
                                          <p:val>
                                            <p:fltVal val="0.5"/>
                                          </p:val>
                                        </p:tav>
                                        <p:tav tm="100000">
                                          <p:val>
                                            <p:strVal val="#ppt_x"/>
                                          </p:val>
                                        </p:tav>
                                      </p:tavLst>
                                    </p:anim>
                                    <p:anim calcmode="lin" valueType="num">
                                      <p:cBhvr>
                                        <p:cTn id="10" dur="500" fill="hold"/>
                                        <p:tgtEl>
                                          <p:spTgt spid="178201"/>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xit" presetSubtype="0" fill="hold" grpId="1" nodeType="clickEffect">
                                  <p:stCondLst>
                                    <p:cond delay="0"/>
                                  </p:stCondLst>
                                  <p:childTnLst>
                                    <p:animEffect transition="out" filter="fade">
                                      <p:cBhvr>
                                        <p:cTn id="14" dur="500"/>
                                        <p:tgtEl>
                                          <p:spTgt spid="178201"/>
                                        </p:tgtEl>
                                      </p:cBhvr>
                                    </p:animEffect>
                                    <p:set>
                                      <p:cBhvr>
                                        <p:cTn id="15" dur="1" fill="hold">
                                          <p:stCondLst>
                                            <p:cond delay="499"/>
                                          </p:stCondLst>
                                        </p:cTn>
                                        <p:tgtEl>
                                          <p:spTgt spid="178201"/>
                                        </p:tgtEl>
                                        <p:attrNameLst>
                                          <p:attrName>style.visibility</p:attrName>
                                        </p:attrNameLst>
                                      </p:cBhvr>
                                      <p:to>
                                        <p:strVal val="hidden"/>
                                      </p:to>
                                    </p:set>
                                  </p:childTnLst>
                                </p:cTn>
                              </p:par>
                            </p:childTnLst>
                          </p:cTn>
                        </p:par>
                        <p:par>
                          <p:cTn id="16" fill="hold" nodeType="afterGroup">
                            <p:stCondLst>
                              <p:cond delay="500"/>
                            </p:stCondLst>
                            <p:childTnLst>
                              <p:par>
                                <p:cTn id="17" presetID="15" presetClass="entr" presetSubtype="0" fill="hold" grpId="0" nodeType="afterEffect">
                                  <p:stCondLst>
                                    <p:cond delay="0"/>
                                  </p:stCondLst>
                                  <p:childTnLst>
                                    <p:set>
                                      <p:cBhvr>
                                        <p:cTn id="18" dur="1" fill="hold">
                                          <p:stCondLst>
                                            <p:cond delay="0"/>
                                          </p:stCondLst>
                                        </p:cTn>
                                        <p:tgtEl>
                                          <p:spTgt spid="178181"/>
                                        </p:tgtEl>
                                        <p:attrNameLst>
                                          <p:attrName>style.visibility</p:attrName>
                                        </p:attrNameLst>
                                      </p:cBhvr>
                                      <p:to>
                                        <p:strVal val="visible"/>
                                      </p:to>
                                    </p:set>
                                    <p:anim calcmode="lin" valueType="num">
                                      <p:cBhvr>
                                        <p:cTn id="19" dur="1000" fill="hold"/>
                                        <p:tgtEl>
                                          <p:spTgt spid="178181"/>
                                        </p:tgtEl>
                                        <p:attrNameLst>
                                          <p:attrName>ppt_w</p:attrName>
                                        </p:attrNameLst>
                                      </p:cBhvr>
                                      <p:tavLst>
                                        <p:tav tm="0">
                                          <p:val>
                                            <p:fltVal val="0"/>
                                          </p:val>
                                        </p:tav>
                                        <p:tav tm="100000">
                                          <p:val>
                                            <p:strVal val="#ppt_w"/>
                                          </p:val>
                                        </p:tav>
                                      </p:tavLst>
                                    </p:anim>
                                    <p:anim calcmode="lin" valueType="num">
                                      <p:cBhvr>
                                        <p:cTn id="20" dur="1000" fill="hold"/>
                                        <p:tgtEl>
                                          <p:spTgt spid="178181"/>
                                        </p:tgtEl>
                                        <p:attrNameLst>
                                          <p:attrName>ppt_h</p:attrName>
                                        </p:attrNameLst>
                                      </p:cBhvr>
                                      <p:tavLst>
                                        <p:tav tm="0">
                                          <p:val>
                                            <p:fltVal val="0"/>
                                          </p:val>
                                        </p:tav>
                                        <p:tav tm="100000">
                                          <p:val>
                                            <p:strVal val="#ppt_h"/>
                                          </p:val>
                                        </p:tav>
                                      </p:tavLst>
                                    </p:anim>
                                    <p:anim calcmode="lin" valueType="num">
                                      <p:cBhvr>
                                        <p:cTn id="21" dur="1000" fill="hold"/>
                                        <p:tgtEl>
                                          <p:spTgt spid="178181"/>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178181"/>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5" presetClass="entr" presetSubtype="0" fill="hold" grpId="0" nodeType="clickEffect">
                                  <p:stCondLst>
                                    <p:cond delay="0"/>
                                  </p:stCondLst>
                                  <p:childTnLst>
                                    <p:set>
                                      <p:cBhvr>
                                        <p:cTn id="26" dur="1" fill="hold">
                                          <p:stCondLst>
                                            <p:cond delay="0"/>
                                          </p:stCondLst>
                                        </p:cTn>
                                        <p:tgtEl>
                                          <p:spTgt spid="178182"/>
                                        </p:tgtEl>
                                        <p:attrNameLst>
                                          <p:attrName>style.visibility</p:attrName>
                                        </p:attrNameLst>
                                      </p:cBhvr>
                                      <p:to>
                                        <p:strVal val="visible"/>
                                      </p:to>
                                    </p:set>
                                    <p:anim calcmode="lin" valueType="num">
                                      <p:cBhvr>
                                        <p:cTn id="27" dur="1000" fill="hold"/>
                                        <p:tgtEl>
                                          <p:spTgt spid="178182"/>
                                        </p:tgtEl>
                                        <p:attrNameLst>
                                          <p:attrName>ppt_w</p:attrName>
                                        </p:attrNameLst>
                                      </p:cBhvr>
                                      <p:tavLst>
                                        <p:tav tm="0">
                                          <p:val>
                                            <p:fltVal val="0"/>
                                          </p:val>
                                        </p:tav>
                                        <p:tav tm="100000">
                                          <p:val>
                                            <p:strVal val="#ppt_w"/>
                                          </p:val>
                                        </p:tav>
                                      </p:tavLst>
                                    </p:anim>
                                    <p:anim calcmode="lin" valueType="num">
                                      <p:cBhvr>
                                        <p:cTn id="28" dur="1000" fill="hold"/>
                                        <p:tgtEl>
                                          <p:spTgt spid="178182"/>
                                        </p:tgtEl>
                                        <p:attrNameLst>
                                          <p:attrName>ppt_h</p:attrName>
                                        </p:attrNameLst>
                                      </p:cBhvr>
                                      <p:tavLst>
                                        <p:tav tm="0">
                                          <p:val>
                                            <p:fltVal val="0"/>
                                          </p:val>
                                        </p:tav>
                                        <p:tav tm="100000">
                                          <p:val>
                                            <p:strVal val="#ppt_h"/>
                                          </p:val>
                                        </p:tav>
                                      </p:tavLst>
                                    </p:anim>
                                    <p:anim calcmode="lin" valueType="num">
                                      <p:cBhvr>
                                        <p:cTn id="29" dur="1000" fill="hold"/>
                                        <p:tgtEl>
                                          <p:spTgt spid="178182"/>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178182"/>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15" presetClass="entr" presetSubtype="0" fill="hold" grpId="0" nodeType="clickEffect">
                                  <p:stCondLst>
                                    <p:cond delay="0"/>
                                  </p:stCondLst>
                                  <p:childTnLst>
                                    <p:set>
                                      <p:cBhvr>
                                        <p:cTn id="34" dur="1" fill="hold">
                                          <p:stCondLst>
                                            <p:cond delay="0"/>
                                          </p:stCondLst>
                                        </p:cTn>
                                        <p:tgtEl>
                                          <p:spTgt spid="178179"/>
                                        </p:tgtEl>
                                        <p:attrNameLst>
                                          <p:attrName>style.visibility</p:attrName>
                                        </p:attrNameLst>
                                      </p:cBhvr>
                                      <p:to>
                                        <p:strVal val="visible"/>
                                      </p:to>
                                    </p:set>
                                    <p:anim calcmode="lin" valueType="num">
                                      <p:cBhvr>
                                        <p:cTn id="35" dur="1000" fill="hold"/>
                                        <p:tgtEl>
                                          <p:spTgt spid="178179"/>
                                        </p:tgtEl>
                                        <p:attrNameLst>
                                          <p:attrName>ppt_w</p:attrName>
                                        </p:attrNameLst>
                                      </p:cBhvr>
                                      <p:tavLst>
                                        <p:tav tm="0">
                                          <p:val>
                                            <p:fltVal val="0"/>
                                          </p:val>
                                        </p:tav>
                                        <p:tav tm="100000">
                                          <p:val>
                                            <p:strVal val="#ppt_w"/>
                                          </p:val>
                                        </p:tav>
                                      </p:tavLst>
                                    </p:anim>
                                    <p:anim calcmode="lin" valueType="num">
                                      <p:cBhvr>
                                        <p:cTn id="36" dur="1000" fill="hold"/>
                                        <p:tgtEl>
                                          <p:spTgt spid="178179"/>
                                        </p:tgtEl>
                                        <p:attrNameLst>
                                          <p:attrName>ppt_h</p:attrName>
                                        </p:attrNameLst>
                                      </p:cBhvr>
                                      <p:tavLst>
                                        <p:tav tm="0">
                                          <p:val>
                                            <p:fltVal val="0"/>
                                          </p:val>
                                        </p:tav>
                                        <p:tav tm="100000">
                                          <p:val>
                                            <p:strVal val="#ppt_h"/>
                                          </p:val>
                                        </p:tav>
                                      </p:tavLst>
                                    </p:anim>
                                    <p:anim calcmode="lin" valueType="num">
                                      <p:cBhvr>
                                        <p:cTn id="37" dur="1000" fill="hold"/>
                                        <p:tgtEl>
                                          <p:spTgt spid="178179"/>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17817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528" fill="hold" grpId="0" nodeType="clickEffect">
                                  <p:stCondLst>
                                    <p:cond delay="0"/>
                                  </p:stCondLst>
                                  <p:childTnLst>
                                    <p:set>
                                      <p:cBhvr>
                                        <p:cTn id="42" dur="1" fill="hold">
                                          <p:stCondLst>
                                            <p:cond delay="0"/>
                                          </p:stCondLst>
                                        </p:cTn>
                                        <p:tgtEl>
                                          <p:spTgt spid="178180"/>
                                        </p:tgtEl>
                                        <p:attrNameLst>
                                          <p:attrName>style.visibility</p:attrName>
                                        </p:attrNameLst>
                                      </p:cBhvr>
                                      <p:to>
                                        <p:strVal val="visible"/>
                                      </p:to>
                                    </p:set>
                                    <p:anim calcmode="lin" valueType="num">
                                      <p:cBhvr>
                                        <p:cTn id="43" dur="500" fill="hold"/>
                                        <p:tgtEl>
                                          <p:spTgt spid="178180"/>
                                        </p:tgtEl>
                                        <p:attrNameLst>
                                          <p:attrName>ppt_w</p:attrName>
                                        </p:attrNameLst>
                                      </p:cBhvr>
                                      <p:tavLst>
                                        <p:tav tm="0">
                                          <p:val>
                                            <p:fltVal val="0"/>
                                          </p:val>
                                        </p:tav>
                                        <p:tav tm="100000">
                                          <p:val>
                                            <p:strVal val="#ppt_w"/>
                                          </p:val>
                                        </p:tav>
                                      </p:tavLst>
                                    </p:anim>
                                    <p:anim calcmode="lin" valueType="num">
                                      <p:cBhvr>
                                        <p:cTn id="44" dur="500" fill="hold"/>
                                        <p:tgtEl>
                                          <p:spTgt spid="178180"/>
                                        </p:tgtEl>
                                        <p:attrNameLst>
                                          <p:attrName>ppt_h</p:attrName>
                                        </p:attrNameLst>
                                      </p:cBhvr>
                                      <p:tavLst>
                                        <p:tav tm="0">
                                          <p:val>
                                            <p:fltVal val="0"/>
                                          </p:val>
                                        </p:tav>
                                        <p:tav tm="100000">
                                          <p:val>
                                            <p:strVal val="#ppt_h"/>
                                          </p:val>
                                        </p:tav>
                                      </p:tavLst>
                                    </p:anim>
                                    <p:anim calcmode="lin" valueType="num">
                                      <p:cBhvr>
                                        <p:cTn id="45" dur="500" fill="hold"/>
                                        <p:tgtEl>
                                          <p:spTgt spid="178180"/>
                                        </p:tgtEl>
                                        <p:attrNameLst>
                                          <p:attrName>ppt_x</p:attrName>
                                        </p:attrNameLst>
                                      </p:cBhvr>
                                      <p:tavLst>
                                        <p:tav tm="0">
                                          <p:val>
                                            <p:fltVal val="0.5"/>
                                          </p:val>
                                        </p:tav>
                                        <p:tav tm="100000">
                                          <p:val>
                                            <p:strVal val="#ppt_x"/>
                                          </p:val>
                                        </p:tav>
                                      </p:tavLst>
                                    </p:anim>
                                    <p:anim calcmode="lin" valueType="num">
                                      <p:cBhvr>
                                        <p:cTn id="46" dur="500" fill="hold"/>
                                        <p:tgtEl>
                                          <p:spTgt spid="178180"/>
                                        </p:tgtEl>
                                        <p:attrNameLst>
                                          <p:attrName>ppt_y</p:attrName>
                                        </p:attrNameLst>
                                      </p:cBhvr>
                                      <p:tavLst>
                                        <p:tav tm="0">
                                          <p:val>
                                            <p:fltVal val="0.5"/>
                                          </p:val>
                                        </p:tav>
                                        <p:tav tm="100000">
                                          <p:val>
                                            <p:strVal val="#ppt_y"/>
                                          </p:val>
                                        </p:tav>
                                      </p:tavLst>
                                    </p:anim>
                                  </p:childTnLst>
                                </p:cTn>
                              </p:par>
                            </p:childTnLst>
                          </p:cTn>
                        </p:par>
                      </p:childTnLst>
                    </p:cTn>
                  </p:par>
                  <p:par>
                    <p:cTn id="47" fill="hold" nodeType="clickPar">
                      <p:stCondLst>
                        <p:cond delay="indefinite"/>
                      </p:stCondLst>
                      <p:childTnLst>
                        <p:par>
                          <p:cTn id="48" fill="hold" nodeType="withGroup">
                            <p:stCondLst>
                              <p:cond delay="0"/>
                            </p:stCondLst>
                            <p:childTnLst>
                              <p:par>
                                <p:cTn id="49" presetID="23" presetClass="entr" presetSubtype="528" fill="hold" nodeType="clickEffect">
                                  <p:stCondLst>
                                    <p:cond delay="0"/>
                                  </p:stCondLst>
                                  <p:childTnLst>
                                    <p:set>
                                      <p:cBhvr>
                                        <p:cTn id="50" dur="1" fill="hold">
                                          <p:stCondLst>
                                            <p:cond delay="0"/>
                                          </p:stCondLst>
                                        </p:cTn>
                                        <p:tgtEl>
                                          <p:spTgt spid="178192"/>
                                        </p:tgtEl>
                                        <p:attrNameLst>
                                          <p:attrName>style.visibility</p:attrName>
                                        </p:attrNameLst>
                                      </p:cBhvr>
                                      <p:to>
                                        <p:strVal val="visible"/>
                                      </p:to>
                                    </p:set>
                                    <p:anim calcmode="lin" valueType="num">
                                      <p:cBhvr>
                                        <p:cTn id="51" dur="500" fill="hold"/>
                                        <p:tgtEl>
                                          <p:spTgt spid="178192"/>
                                        </p:tgtEl>
                                        <p:attrNameLst>
                                          <p:attrName>ppt_w</p:attrName>
                                        </p:attrNameLst>
                                      </p:cBhvr>
                                      <p:tavLst>
                                        <p:tav tm="0">
                                          <p:val>
                                            <p:fltVal val="0"/>
                                          </p:val>
                                        </p:tav>
                                        <p:tav tm="100000">
                                          <p:val>
                                            <p:strVal val="#ppt_w"/>
                                          </p:val>
                                        </p:tav>
                                      </p:tavLst>
                                    </p:anim>
                                    <p:anim calcmode="lin" valueType="num">
                                      <p:cBhvr>
                                        <p:cTn id="52" dur="500" fill="hold"/>
                                        <p:tgtEl>
                                          <p:spTgt spid="178192"/>
                                        </p:tgtEl>
                                        <p:attrNameLst>
                                          <p:attrName>ppt_h</p:attrName>
                                        </p:attrNameLst>
                                      </p:cBhvr>
                                      <p:tavLst>
                                        <p:tav tm="0">
                                          <p:val>
                                            <p:fltVal val="0"/>
                                          </p:val>
                                        </p:tav>
                                        <p:tav tm="100000">
                                          <p:val>
                                            <p:strVal val="#ppt_h"/>
                                          </p:val>
                                        </p:tav>
                                      </p:tavLst>
                                    </p:anim>
                                    <p:anim calcmode="lin" valueType="num">
                                      <p:cBhvr>
                                        <p:cTn id="53" dur="500" fill="hold"/>
                                        <p:tgtEl>
                                          <p:spTgt spid="178192"/>
                                        </p:tgtEl>
                                        <p:attrNameLst>
                                          <p:attrName>ppt_x</p:attrName>
                                        </p:attrNameLst>
                                      </p:cBhvr>
                                      <p:tavLst>
                                        <p:tav tm="0">
                                          <p:val>
                                            <p:fltVal val="0.5"/>
                                          </p:val>
                                        </p:tav>
                                        <p:tav tm="100000">
                                          <p:val>
                                            <p:strVal val="#ppt_x"/>
                                          </p:val>
                                        </p:tav>
                                      </p:tavLst>
                                    </p:anim>
                                    <p:anim calcmode="lin" valueType="num">
                                      <p:cBhvr>
                                        <p:cTn id="54" dur="500" fill="hold"/>
                                        <p:tgtEl>
                                          <p:spTgt spid="178192"/>
                                        </p:tgtEl>
                                        <p:attrNameLst>
                                          <p:attrName>ppt_y</p:attrName>
                                        </p:attrNameLst>
                                      </p:cBhvr>
                                      <p:tavLst>
                                        <p:tav tm="0">
                                          <p:val>
                                            <p:fltVal val="0.5"/>
                                          </p:val>
                                        </p:tav>
                                        <p:tav tm="100000">
                                          <p:val>
                                            <p:strVal val="#ppt_y"/>
                                          </p:val>
                                        </p:tav>
                                      </p:tavLst>
                                    </p:anim>
                                  </p:childTnLst>
                                </p:cTn>
                              </p:par>
                            </p:childTnLst>
                          </p:cTn>
                        </p:par>
                      </p:childTnLst>
                    </p:cTn>
                  </p:par>
                  <p:par>
                    <p:cTn id="55" fill="hold" nodeType="clickPar">
                      <p:stCondLst>
                        <p:cond delay="indefinite"/>
                      </p:stCondLst>
                      <p:childTnLst>
                        <p:par>
                          <p:cTn id="56" fill="hold" nodeType="withGroup">
                            <p:stCondLst>
                              <p:cond delay="0"/>
                            </p:stCondLst>
                            <p:childTnLst>
                              <p:par>
                                <p:cTn id="57" presetID="23" presetClass="entr" presetSubtype="528" fill="hold" nodeType="clickEffect">
                                  <p:stCondLst>
                                    <p:cond delay="0"/>
                                  </p:stCondLst>
                                  <p:childTnLst>
                                    <p:set>
                                      <p:cBhvr>
                                        <p:cTn id="58" dur="1" fill="hold">
                                          <p:stCondLst>
                                            <p:cond delay="0"/>
                                          </p:stCondLst>
                                        </p:cTn>
                                        <p:tgtEl>
                                          <p:spTgt spid="178188"/>
                                        </p:tgtEl>
                                        <p:attrNameLst>
                                          <p:attrName>style.visibility</p:attrName>
                                        </p:attrNameLst>
                                      </p:cBhvr>
                                      <p:to>
                                        <p:strVal val="visible"/>
                                      </p:to>
                                    </p:set>
                                    <p:anim calcmode="lin" valueType="num">
                                      <p:cBhvr>
                                        <p:cTn id="59" dur="500" fill="hold"/>
                                        <p:tgtEl>
                                          <p:spTgt spid="178188"/>
                                        </p:tgtEl>
                                        <p:attrNameLst>
                                          <p:attrName>ppt_w</p:attrName>
                                        </p:attrNameLst>
                                      </p:cBhvr>
                                      <p:tavLst>
                                        <p:tav tm="0">
                                          <p:val>
                                            <p:fltVal val="0"/>
                                          </p:val>
                                        </p:tav>
                                        <p:tav tm="100000">
                                          <p:val>
                                            <p:strVal val="#ppt_w"/>
                                          </p:val>
                                        </p:tav>
                                      </p:tavLst>
                                    </p:anim>
                                    <p:anim calcmode="lin" valueType="num">
                                      <p:cBhvr>
                                        <p:cTn id="60" dur="500" fill="hold"/>
                                        <p:tgtEl>
                                          <p:spTgt spid="178188"/>
                                        </p:tgtEl>
                                        <p:attrNameLst>
                                          <p:attrName>ppt_h</p:attrName>
                                        </p:attrNameLst>
                                      </p:cBhvr>
                                      <p:tavLst>
                                        <p:tav tm="0">
                                          <p:val>
                                            <p:fltVal val="0"/>
                                          </p:val>
                                        </p:tav>
                                        <p:tav tm="100000">
                                          <p:val>
                                            <p:strVal val="#ppt_h"/>
                                          </p:val>
                                        </p:tav>
                                      </p:tavLst>
                                    </p:anim>
                                    <p:anim calcmode="lin" valueType="num">
                                      <p:cBhvr>
                                        <p:cTn id="61" dur="500" fill="hold"/>
                                        <p:tgtEl>
                                          <p:spTgt spid="178188"/>
                                        </p:tgtEl>
                                        <p:attrNameLst>
                                          <p:attrName>ppt_x</p:attrName>
                                        </p:attrNameLst>
                                      </p:cBhvr>
                                      <p:tavLst>
                                        <p:tav tm="0">
                                          <p:val>
                                            <p:fltVal val="0.5"/>
                                          </p:val>
                                        </p:tav>
                                        <p:tav tm="100000">
                                          <p:val>
                                            <p:strVal val="#ppt_x"/>
                                          </p:val>
                                        </p:tav>
                                      </p:tavLst>
                                    </p:anim>
                                    <p:anim calcmode="lin" valueType="num">
                                      <p:cBhvr>
                                        <p:cTn id="62" dur="500" fill="hold"/>
                                        <p:tgtEl>
                                          <p:spTgt spid="178188"/>
                                        </p:tgtEl>
                                        <p:attrNameLst>
                                          <p:attrName>ppt_y</p:attrName>
                                        </p:attrNameLst>
                                      </p:cBhvr>
                                      <p:tavLst>
                                        <p:tav tm="0">
                                          <p:val>
                                            <p:fltVal val="0.5"/>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3" presetClass="entr" presetSubtype="528" fill="hold" nodeType="clickEffect">
                                  <p:stCondLst>
                                    <p:cond delay="0"/>
                                  </p:stCondLst>
                                  <p:childTnLst>
                                    <p:set>
                                      <p:cBhvr>
                                        <p:cTn id="66" dur="1" fill="hold">
                                          <p:stCondLst>
                                            <p:cond delay="0"/>
                                          </p:stCondLst>
                                        </p:cTn>
                                        <p:tgtEl>
                                          <p:spTgt spid="178187"/>
                                        </p:tgtEl>
                                        <p:attrNameLst>
                                          <p:attrName>style.visibility</p:attrName>
                                        </p:attrNameLst>
                                      </p:cBhvr>
                                      <p:to>
                                        <p:strVal val="visible"/>
                                      </p:to>
                                    </p:set>
                                    <p:anim calcmode="lin" valueType="num">
                                      <p:cBhvr>
                                        <p:cTn id="67" dur="500" fill="hold"/>
                                        <p:tgtEl>
                                          <p:spTgt spid="178187"/>
                                        </p:tgtEl>
                                        <p:attrNameLst>
                                          <p:attrName>ppt_w</p:attrName>
                                        </p:attrNameLst>
                                      </p:cBhvr>
                                      <p:tavLst>
                                        <p:tav tm="0">
                                          <p:val>
                                            <p:fltVal val="0"/>
                                          </p:val>
                                        </p:tav>
                                        <p:tav tm="100000">
                                          <p:val>
                                            <p:strVal val="#ppt_w"/>
                                          </p:val>
                                        </p:tav>
                                      </p:tavLst>
                                    </p:anim>
                                    <p:anim calcmode="lin" valueType="num">
                                      <p:cBhvr>
                                        <p:cTn id="68" dur="500" fill="hold"/>
                                        <p:tgtEl>
                                          <p:spTgt spid="178187"/>
                                        </p:tgtEl>
                                        <p:attrNameLst>
                                          <p:attrName>ppt_h</p:attrName>
                                        </p:attrNameLst>
                                      </p:cBhvr>
                                      <p:tavLst>
                                        <p:tav tm="0">
                                          <p:val>
                                            <p:fltVal val="0"/>
                                          </p:val>
                                        </p:tav>
                                        <p:tav tm="100000">
                                          <p:val>
                                            <p:strVal val="#ppt_h"/>
                                          </p:val>
                                        </p:tav>
                                      </p:tavLst>
                                    </p:anim>
                                    <p:anim calcmode="lin" valueType="num">
                                      <p:cBhvr>
                                        <p:cTn id="69" dur="500" fill="hold"/>
                                        <p:tgtEl>
                                          <p:spTgt spid="178187"/>
                                        </p:tgtEl>
                                        <p:attrNameLst>
                                          <p:attrName>ppt_x</p:attrName>
                                        </p:attrNameLst>
                                      </p:cBhvr>
                                      <p:tavLst>
                                        <p:tav tm="0">
                                          <p:val>
                                            <p:fltVal val="0.5"/>
                                          </p:val>
                                        </p:tav>
                                        <p:tav tm="100000">
                                          <p:val>
                                            <p:strVal val="#ppt_x"/>
                                          </p:val>
                                        </p:tav>
                                      </p:tavLst>
                                    </p:anim>
                                    <p:anim calcmode="lin" valueType="num">
                                      <p:cBhvr>
                                        <p:cTn id="70" dur="500" fill="hold"/>
                                        <p:tgtEl>
                                          <p:spTgt spid="178187"/>
                                        </p:tgtEl>
                                        <p:attrNameLst>
                                          <p:attrName>ppt_y</p:attrName>
                                        </p:attrNameLst>
                                      </p:cBhvr>
                                      <p:tavLst>
                                        <p:tav tm="0">
                                          <p:val>
                                            <p:fltVal val="0.5"/>
                                          </p:val>
                                        </p:tav>
                                        <p:tav tm="100000">
                                          <p:val>
                                            <p:strVal val="#ppt_y"/>
                                          </p:val>
                                        </p:tav>
                                      </p:tavLst>
                                    </p:anim>
                                  </p:childTnLst>
                                </p:cTn>
                              </p:par>
                            </p:childTnLst>
                          </p:cTn>
                        </p:par>
                      </p:childTnLst>
                    </p:cTn>
                  </p:par>
                  <p:par>
                    <p:cTn id="71" fill="hold" nodeType="clickPar">
                      <p:stCondLst>
                        <p:cond delay="indefinite"/>
                      </p:stCondLst>
                      <p:childTnLst>
                        <p:par>
                          <p:cTn id="72" fill="hold" nodeType="withGroup">
                            <p:stCondLst>
                              <p:cond delay="0"/>
                            </p:stCondLst>
                            <p:childTnLst>
                              <p:par>
                                <p:cTn id="73" presetID="23" presetClass="entr" presetSubtype="528" fill="hold" nodeType="clickEffect">
                                  <p:stCondLst>
                                    <p:cond delay="0"/>
                                  </p:stCondLst>
                                  <p:childTnLst>
                                    <p:set>
                                      <p:cBhvr>
                                        <p:cTn id="74" dur="1" fill="hold">
                                          <p:stCondLst>
                                            <p:cond delay="0"/>
                                          </p:stCondLst>
                                        </p:cTn>
                                        <p:tgtEl>
                                          <p:spTgt spid="178184"/>
                                        </p:tgtEl>
                                        <p:attrNameLst>
                                          <p:attrName>style.visibility</p:attrName>
                                        </p:attrNameLst>
                                      </p:cBhvr>
                                      <p:to>
                                        <p:strVal val="visible"/>
                                      </p:to>
                                    </p:set>
                                    <p:anim calcmode="lin" valueType="num">
                                      <p:cBhvr>
                                        <p:cTn id="75" dur="500" fill="hold"/>
                                        <p:tgtEl>
                                          <p:spTgt spid="178184"/>
                                        </p:tgtEl>
                                        <p:attrNameLst>
                                          <p:attrName>ppt_w</p:attrName>
                                        </p:attrNameLst>
                                      </p:cBhvr>
                                      <p:tavLst>
                                        <p:tav tm="0">
                                          <p:val>
                                            <p:fltVal val="0"/>
                                          </p:val>
                                        </p:tav>
                                        <p:tav tm="100000">
                                          <p:val>
                                            <p:strVal val="#ppt_w"/>
                                          </p:val>
                                        </p:tav>
                                      </p:tavLst>
                                    </p:anim>
                                    <p:anim calcmode="lin" valueType="num">
                                      <p:cBhvr>
                                        <p:cTn id="76" dur="500" fill="hold"/>
                                        <p:tgtEl>
                                          <p:spTgt spid="178184"/>
                                        </p:tgtEl>
                                        <p:attrNameLst>
                                          <p:attrName>ppt_h</p:attrName>
                                        </p:attrNameLst>
                                      </p:cBhvr>
                                      <p:tavLst>
                                        <p:tav tm="0">
                                          <p:val>
                                            <p:fltVal val="0"/>
                                          </p:val>
                                        </p:tav>
                                        <p:tav tm="100000">
                                          <p:val>
                                            <p:strVal val="#ppt_h"/>
                                          </p:val>
                                        </p:tav>
                                      </p:tavLst>
                                    </p:anim>
                                    <p:anim calcmode="lin" valueType="num">
                                      <p:cBhvr>
                                        <p:cTn id="77" dur="500" fill="hold"/>
                                        <p:tgtEl>
                                          <p:spTgt spid="178184"/>
                                        </p:tgtEl>
                                        <p:attrNameLst>
                                          <p:attrName>ppt_x</p:attrName>
                                        </p:attrNameLst>
                                      </p:cBhvr>
                                      <p:tavLst>
                                        <p:tav tm="0">
                                          <p:val>
                                            <p:fltVal val="0.5"/>
                                          </p:val>
                                        </p:tav>
                                        <p:tav tm="100000">
                                          <p:val>
                                            <p:strVal val="#ppt_x"/>
                                          </p:val>
                                        </p:tav>
                                      </p:tavLst>
                                    </p:anim>
                                    <p:anim calcmode="lin" valueType="num">
                                      <p:cBhvr>
                                        <p:cTn id="78" dur="500" fill="hold"/>
                                        <p:tgtEl>
                                          <p:spTgt spid="178184"/>
                                        </p:tgtEl>
                                        <p:attrNameLst>
                                          <p:attrName>ppt_y</p:attrName>
                                        </p:attrNameLst>
                                      </p:cBhvr>
                                      <p:tavLst>
                                        <p:tav tm="0">
                                          <p:val>
                                            <p:fltVal val="0.5"/>
                                          </p:val>
                                        </p:tav>
                                        <p:tav tm="100000">
                                          <p:val>
                                            <p:strVal val="#ppt_y"/>
                                          </p:val>
                                        </p:tav>
                                      </p:tavLst>
                                    </p:anim>
                                  </p:childTnLst>
                                </p:cTn>
                              </p:par>
                            </p:childTnLst>
                          </p:cTn>
                        </p:par>
                      </p:childTnLst>
                    </p:cTn>
                  </p:par>
                  <p:par>
                    <p:cTn id="79" fill="hold" nodeType="clickPar">
                      <p:stCondLst>
                        <p:cond delay="indefinite"/>
                      </p:stCondLst>
                      <p:childTnLst>
                        <p:par>
                          <p:cTn id="80" fill="hold" nodeType="withGroup">
                            <p:stCondLst>
                              <p:cond delay="0"/>
                            </p:stCondLst>
                            <p:childTnLst>
                              <p:par>
                                <p:cTn id="81" presetID="23" presetClass="entr" presetSubtype="528" fill="hold" nodeType="clickEffect">
                                  <p:stCondLst>
                                    <p:cond delay="0"/>
                                  </p:stCondLst>
                                  <p:childTnLst>
                                    <p:set>
                                      <p:cBhvr>
                                        <p:cTn id="82" dur="1" fill="hold">
                                          <p:stCondLst>
                                            <p:cond delay="0"/>
                                          </p:stCondLst>
                                        </p:cTn>
                                        <p:tgtEl>
                                          <p:spTgt spid="178185"/>
                                        </p:tgtEl>
                                        <p:attrNameLst>
                                          <p:attrName>style.visibility</p:attrName>
                                        </p:attrNameLst>
                                      </p:cBhvr>
                                      <p:to>
                                        <p:strVal val="visible"/>
                                      </p:to>
                                    </p:set>
                                    <p:anim calcmode="lin" valueType="num">
                                      <p:cBhvr>
                                        <p:cTn id="83" dur="500" fill="hold"/>
                                        <p:tgtEl>
                                          <p:spTgt spid="178185"/>
                                        </p:tgtEl>
                                        <p:attrNameLst>
                                          <p:attrName>ppt_w</p:attrName>
                                        </p:attrNameLst>
                                      </p:cBhvr>
                                      <p:tavLst>
                                        <p:tav tm="0">
                                          <p:val>
                                            <p:fltVal val="0"/>
                                          </p:val>
                                        </p:tav>
                                        <p:tav tm="100000">
                                          <p:val>
                                            <p:strVal val="#ppt_w"/>
                                          </p:val>
                                        </p:tav>
                                      </p:tavLst>
                                    </p:anim>
                                    <p:anim calcmode="lin" valueType="num">
                                      <p:cBhvr>
                                        <p:cTn id="84" dur="500" fill="hold"/>
                                        <p:tgtEl>
                                          <p:spTgt spid="178185"/>
                                        </p:tgtEl>
                                        <p:attrNameLst>
                                          <p:attrName>ppt_h</p:attrName>
                                        </p:attrNameLst>
                                      </p:cBhvr>
                                      <p:tavLst>
                                        <p:tav tm="0">
                                          <p:val>
                                            <p:fltVal val="0"/>
                                          </p:val>
                                        </p:tav>
                                        <p:tav tm="100000">
                                          <p:val>
                                            <p:strVal val="#ppt_h"/>
                                          </p:val>
                                        </p:tav>
                                      </p:tavLst>
                                    </p:anim>
                                    <p:anim calcmode="lin" valueType="num">
                                      <p:cBhvr>
                                        <p:cTn id="85" dur="500" fill="hold"/>
                                        <p:tgtEl>
                                          <p:spTgt spid="178185"/>
                                        </p:tgtEl>
                                        <p:attrNameLst>
                                          <p:attrName>ppt_x</p:attrName>
                                        </p:attrNameLst>
                                      </p:cBhvr>
                                      <p:tavLst>
                                        <p:tav tm="0">
                                          <p:val>
                                            <p:fltVal val="0.5"/>
                                          </p:val>
                                        </p:tav>
                                        <p:tav tm="100000">
                                          <p:val>
                                            <p:strVal val="#ppt_x"/>
                                          </p:val>
                                        </p:tav>
                                      </p:tavLst>
                                    </p:anim>
                                    <p:anim calcmode="lin" valueType="num">
                                      <p:cBhvr>
                                        <p:cTn id="86" dur="500" fill="hold"/>
                                        <p:tgtEl>
                                          <p:spTgt spid="178185"/>
                                        </p:tgtEl>
                                        <p:attrNameLst>
                                          <p:attrName>ppt_y</p:attrName>
                                        </p:attrNameLst>
                                      </p:cBhvr>
                                      <p:tavLst>
                                        <p:tav tm="0">
                                          <p:val>
                                            <p:fltVal val="0.5"/>
                                          </p:val>
                                        </p:tav>
                                        <p:tav tm="100000">
                                          <p:val>
                                            <p:strVal val="#ppt_y"/>
                                          </p:val>
                                        </p:tav>
                                      </p:tavLst>
                                    </p:anim>
                                  </p:childTnLst>
                                </p:cTn>
                              </p:par>
                            </p:childTnLst>
                          </p:cTn>
                        </p:par>
                      </p:childTnLst>
                    </p:cTn>
                  </p:par>
                  <p:par>
                    <p:cTn id="87" fill="hold" nodeType="clickPar">
                      <p:stCondLst>
                        <p:cond delay="indefinite"/>
                      </p:stCondLst>
                      <p:childTnLst>
                        <p:par>
                          <p:cTn id="88" fill="hold" nodeType="withGroup">
                            <p:stCondLst>
                              <p:cond delay="0"/>
                            </p:stCondLst>
                            <p:childTnLst>
                              <p:par>
                                <p:cTn id="89" presetID="23" presetClass="entr" presetSubtype="528" fill="hold" nodeType="clickEffect">
                                  <p:stCondLst>
                                    <p:cond delay="0"/>
                                  </p:stCondLst>
                                  <p:childTnLst>
                                    <p:set>
                                      <p:cBhvr>
                                        <p:cTn id="90" dur="1" fill="hold">
                                          <p:stCondLst>
                                            <p:cond delay="0"/>
                                          </p:stCondLst>
                                        </p:cTn>
                                        <p:tgtEl>
                                          <p:spTgt spid="178186"/>
                                        </p:tgtEl>
                                        <p:attrNameLst>
                                          <p:attrName>style.visibility</p:attrName>
                                        </p:attrNameLst>
                                      </p:cBhvr>
                                      <p:to>
                                        <p:strVal val="visible"/>
                                      </p:to>
                                    </p:set>
                                    <p:anim calcmode="lin" valueType="num">
                                      <p:cBhvr>
                                        <p:cTn id="91" dur="500" fill="hold"/>
                                        <p:tgtEl>
                                          <p:spTgt spid="178186"/>
                                        </p:tgtEl>
                                        <p:attrNameLst>
                                          <p:attrName>ppt_w</p:attrName>
                                        </p:attrNameLst>
                                      </p:cBhvr>
                                      <p:tavLst>
                                        <p:tav tm="0">
                                          <p:val>
                                            <p:fltVal val="0"/>
                                          </p:val>
                                        </p:tav>
                                        <p:tav tm="100000">
                                          <p:val>
                                            <p:strVal val="#ppt_w"/>
                                          </p:val>
                                        </p:tav>
                                      </p:tavLst>
                                    </p:anim>
                                    <p:anim calcmode="lin" valueType="num">
                                      <p:cBhvr>
                                        <p:cTn id="92" dur="500" fill="hold"/>
                                        <p:tgtEl>
                                          <p:spTgt spid="178186"/>
                                        </p:tgtEl>
                                        <p:attrNameLst>
                                          <p:attrName>ppt_h</p:attrName>
                                        </p:attrNameLst>
                                      </p:cBhvr>
                                      <p:tavLst>
                                        <p:tav tm="0">
                                          <p:val>
                                            <p:fltVal val="0"/>
                                          </p:val>
                                        </p:tav>
                                        <p:tav tm="100000">
                                          <p:val>
                                            <p:strVal val="#ppt_h"/>
                                          </p:val>
                                        </p:tav>
                                      </p:tavLst>
                                    </p:anim>
                                    <p:anim calcmode="lin" valueType="num">
                                      <p:cBhvr>
                                        <p:cTn id="93" dur="500" fill="hold"/>
                                        <p:tgtEl>
                                          <p:spTgt spid="178186"/>
                                        </p:tgtEl>
                                        <p:attrNameLst>
                                          <p:attrName>ppt_x</p:attrName>
                                        </p:attrNameLst>
                                      </p:cBhvr>
                                      <p:tavLst>
                                        <p:tav tm="0">
                                          <p:val>
                                            <p:fltVal val="0.5"/>
                                          </p:val>
                                        </p:tav>
                                        <p:tav tm="100000">
                                          <p:val>
                                            <p:strVal val="#ppt_x"/>
                                          </p:val>
                                        </p:tav>
                                      </p:tavLst>
                                    </p:anim>
                                    <p:anim calcmode="lin" valueType="num">
                                      <p:cBhvr>
                                        <p:cTn id="94" dur="500" fill="hold"/>
                                        <p:tgtEl>
                                          <p:spTgt spid="178186"/>
                                        </p:tgtEl>
                                        <p:attrNameLst>
                                          <p:attrName>ppt_y</p:attrName>
                                        </p:attrNameLst>
                                      </p:cBhvr>
                                      <p:tavLst>
                                        <p:tav tm="0">
                                          <p:val>
                                            <p:fltVal val="0.5"/>
                                          </p:val>
                                        </p:tav>
                                        <p:tav tm="100000">
                                          <p:val>
                                            <p:strVal val="#ppt_y"/>
                                          </p:val>
                                        </p:tav>
                                      </p:tavLst>
                                    </p:anim>
                                  </p:childTnLst>
                                </p:cTn>
                              </p:par>
                            </p:childTnLst>
                          </p:cTn>
                        </p:par>
                      </p:childTnLst>
                    </p:cTn>
                  </p:par>
                  <p:par>
                    <p:cTn id="95" fill="hold" nodeType="clickPar">
                      <p:stCondLst>
                        <p:cond delay="indefinite"/>
                      </p:stCondLst>
                      <p:childTnLst>
                        <p:par>
                          <p:cTn id="96" fill="hold" nodeType="withGroup">
                            <p:stCondLst>
                              <p:cond delay="0"/>
                            </p:stCondLst>
                            <p:childTnLst>
                              <p:par>
                                <p:cTn id="97" presetID="23" presetClass="entr" presetSubtype="528" fill="hold" grpId="0" nodeType="clickEffect">
                                  <p:stCondLst>
                                    <p:cond delay="0"/>
                                  </p:stCondLst>
                                  <p:childTnLst>
                                    <p:set>
                                      <p:cBhvr>
                                        <p:cTn id="98" dur="1" fill="hold">
                                          <p:stCondLst>
                                            <p:cond delay="0"/>
                                          </p:stCondLst>
                                        </p:cTn>
                                        <p:tgtEl>
                                          <p:spTgt spid="178195"/>
                                        </p:tgtEl>
                                        <p:attrNameLst>
                                          <p:attrName>style.visibility</p:attrName>
                                        </p:attrNameLst>
                                      </p:cBhvr>
                                      <p:to>
                                        <p:strVal val="visible"/>
                                      </p:to>
                                    </p:set>
                                    <p:anim calcmode="lin" valueType="num">
                                      <p:cBhvr>
                                        <p:cTn id="99" dur="500" fill="hold"/>
                                        <p:tgtEl>
                                          <p:spTgt spid="178195"/>
                                        </p:tgtEl>
                                        <p:attrNameLst>
                                          <p:attrName>ppt_w</p:attrName>
                                        </p:attrNameLst>
                                      </p:cBhvr>
                                      <p:tavLst>
                                        <p:tav tm="0">
                                          <p:val>
                                            <p:fltVal val="0"/>
                                          </p:val>
                                        </p:tav>
                                        <p:tav tm="100000">
                                          <p:val>
                                            <p:strVal val="#ppt_w"/>
                                          </p:val>
                                        </p:tav>
                                      </p:tavLst>
                                    </p:anim>
                                    <p:anim calcmode="lin" valueType="num">
                                      <p:cBhvr>
                                        <p:cTn id="100" dur="500" fill="hold"/>
                                        <p:tgtEl>
                                          <p:spTgt spid="178195"/>
                                        </p:tgtEl>
                                        <p:attrNameLst>
                                          <p:attrName>ppt_h</p:attrName>
                                        </p:attrNameLst>
                                      </p:cBhvr>
                                      <p:tavLst>
                                        <p:tav tm="0">
                                          <p:val>
                                            <p:fltVal val="0"/>
                                          </p:val>
                                        </p:tav>
                                        <p:tav tm="100000">
                                          <p:val>
                                            <p:strVal val="#ppt_h"/>
                                          </p:val>
                                        </p:tav>
                                      </p:tavLst>
                                    </p:anim>
                                    <p:anim calcmode="lin" valueType="num">
                                      <p:cBhvr>
                                        <p:cTn id="101" dur="500" fill="hold"/>
                                        <p:tgtEl>
                                          <p:spTgt spid="178195"/>
                                        </p:tgtEl>
                                        <p:attrNameLst>
                                          <p:attrName>ppt_x</p:attrName>
                                        </p:attrNameLst>
                                      </p:cBhvr>
                                      <p:tavLst>
                                        <p:tav tm="0">
                                          <p:val>
                                            <p:fltVal val="0.5"/>
                                          </p:val>
                                        </p:tav>
                                        <p:tav tm="100000">
                                          <p:val>
                                            <p:strVal val="#ppt_x"/>
                                          </p:val>
                                        </p:tav>
                                      </p:tavLst>
                                    </p:anim>
                                    <p:anim calcmode="lin" valueType="num">
                                      <p:cBhvr>
                                        <p:cTn id="102" dur="500" fill="hold"/>
                                        <p:tgtEl>
                                          <p:spTgt spid="178195"/>
                                        </p:tgtEl>
                                        <p:attrNameLst>
                                          <p:attrName>ppt_y</p:attrName>
                                        </p:attrNameLst>
                                      </p:cBhvr>
                                      <p:tavLst>
                                        <p:tav tm="0">
                                          <p:val>
                                            <p:fltVal val="0.5"/>
                                          </p:val>
                                        </p:tav>
                                        <p:tav tm="100000">
                                          <p:val>
                                            <p:strVal val="#ppt_y"/>
                                          </p:val>
                                        </p:tav>
                                      </p:tavLst>
                                    </p:anim>
                                  </p:childTnLst>
                                </p:cTn>
                              </p:par>
                            </p:childTnLst>
                          </p:cTn>
                        </p:par>
                      </p:childTnLst>
                    </p:cTn>
                  </p:par>
                  <p:par>
                    <p:cTn id="103" fill="hold" nodeType="clickPar">
                      <p:stCondLst>
                        <p:cond delay="indefinite"/>
                      </p:stCondLst>
                      <p:childTnLst>
                        <p:par>
                          <p:cTn id="104" fill="hold" nodeType="withGroup">
                            <p:stCondLst>
                              <p:cond delay="0"/>
                            </p:stCondLst>
                            <p:childTnLst>
                              <p:par>
                                <p:cTn id="105" presetID="17" presetClass="entr" presetSubtype="2" fill="hold" grpId="0" nodeType="clickEffect">
                                  <p:stCondLst>
                                    <p:cond delay="0"/>
                                  </p:stCondLst>
                                  <p:childTnLst>
                                    <p:set>
                                      <p:cBhvr>
                                        <p:cTn id="106" dur="1" fill="hold">
                                          <p:stCondLst>
                                            <p:cond delay="0"/>
                                          </p:stCondLst>
                                        </p:cTn>
                                        <p:tgtEl>
                                          <p:spTgt spid="178196"/>
                                        </p:tgtEl>
                                        <p:attrNameLst>
                                          <p:attrName>style.visibility</p:attrName>
                                        </p:attrNameLst>
                                      </p:cBhvr>
                                      <p:to>
                                        <p:strVal val="visible"/>
                                      </p:to>
                                    </p:set>
                                    <p:anim calcmode="lin" valueType="num">
                                      <p:cBhvr>
                                        <p:cTn id="107" dur="500" fill="hold"/>
                                        <p:tgtEl>
                                          <p:spTgt spid="178196"/>
                                        </p:tgtEl>
                                        <p:attrNameLst>
                                          <p:attrName>ppt_x</p:attrName>
                                        </p:attrNameLst>
                                      </p:cBhvr>
                                      <p:tavLst>
                                        <p:tav tm="0">
                                          <p:val>
                                            <p:strVal val="#ppt_x+#ppt_w/2"/>
                                          </p:val>
                                        </p:tav>
                                        <p:tav tm="100000">
                                          <p:val>
                                            <p:strVal val="#ppt_x"/>
                                          </p:val>
                                        </p:tav>
                                      </p:tavLst>
                                    </p:anim>
                                    <p:anim calcmode="lin" valueType="num">
                                      <p:cBhvr>
                                        <p:cTn id="108" dur="500" fill="hold"/>
                                        <p:tgtEl>
                                          <p:spTgt spid="178196"/>
                                        </p:tgtEl>
                                        <p:attrNameLst>
                                          <p:attrName>ppt_y</p:attrName>
                                        </p:attrNameLst>
                                      </p:cBhvr>
                                      <p:tavLst>
                                        <p:tav tm="0">
                                          <p:val>
                                            <p:strVal val="#ppt_y"/>
                                          </p:val>
                                        </p:tav>
                                        <p:tav tm="100000">
                                          <p:val>
                                            <p:strVal val="#ppt_y"/>
                                          </p:val>
                                        </p:tav>
                                      </p:tavLst>
                                    </p:anim>
                                    <p:anim calcmode="lin" valueType="num">
                                      <p:cBhvr>
                                        <p:cTn id="109" dur="500" fill="hold"/>
                                        <p:tgtEl>
                                          <p:spTgt spid="178196"/>
                                        </p:tgtEl>
                                        <p:attrNameLst>
                                          <p:attrName>ppt_w</p:attrName>
                                        </p:attrNameLst>
                                      </p:cBhvr>
                                      <p:tavLst>
                                        <p:tav tm="0">
                                          <p:val>
                                            <p:fltVal val="0"/>
                                          </p:val>
                                        </p:tav>
                                        <p:tav tm="100000">
                                          <p:val>
                                            <p:strVal val="#ppt_w"/>
                                          </p:val>
                                        </p:tav>
                                      </p:tavLst>
                                    </p:anim>
                                    <p:anim calcmode="lin" valueType="num">
                                      <p:cBhvr>
                                        <p:cTn id="110" dur="500" fill="hold"/>
                                        <p:tgtEl>
                                          <p:spTgt spid="178196"/>
                                        </p:tgtEl>
                                        <p:attrNameLst>
                                          <p:attrName>ppt_h</p:attrName>
                                        </p:attrNameLst>
                                      </p:cBhvr>
                                      <p:tavLst>
                                        <p:tav tm="0">
                                          <p:val>
                                            <p:strVal val="#ppt_h"/>
                                          </p:val>
                                        </p:tav>
                                        <p:tav tm="100000">
                                          <p:val>
                                            <p:strVal val="#ppt_h"/>
                                          </p:val>
                                        </p:tav>
                                      </p:tavLst>
                                    </p:anim>
                                  </p:childTnLst>
                                </p:cTn>
                              </p:par>
                            </p:childTnLst>
                          </p:cTn>
                        </p:par>
                        <p:par>
                          <p:cTn id="111" fill="hold" nodeType="afterGroup">
                            <p:stCondLst>
                              <p:cond delay="500"/>
                            </p:stCondLst>
                            <p:childTnLst>
                              <p:par>
                                <p:cTn id="112" presetID="23" presetClass="entr" presetSubtype="272" fill="hold" grpId="0" nodeType="afterEffect">
                                  <p:stCondLst>
                                    <p:cond delay="0"/>
                                  </p:stCondLst>
                                  <p:childTnLst>
                                    <p:set>
                                      <p:cBhvr>
                                        <p:cTn id="113" dur="1" fill="hold">
                                          <p:stCondLst>
                                            <p:cond delay="0"/>
                                          </p:stCondLst>
                                        </p:cTn>
                                        <p:tgtEl>
                                          <p:spTgt spid="178206"/>
                                        </p:tgtEl>
                                        <p:attrNameLst>
                                          <p:attrName>style.visibility</p:attrName>
                                        </p:attrNameLst>
                                      </p:cBhvr>
                                      <p:to>
                                        <p:strVal val="visible"/>
                                      </p:to>
                                    </p:set>
                                    <p:anim calcmode="lin" valueType="num">
                                      <p:cBhvr>
                                        <p:cTn id="114" dur="500" fill="hold"/>
                                        <p:tgtEl>
                                          <p:spTgt spid="178206"/>
                                        </p:tgtEl>
                                        <p:attrNameLst>
                                          <p:attrName>ppt_w</p:attrName>
                                        </p:attrNameLst>
                                      </p:cBhvr>
                                      <p:tavLst>
                                        <p:tav tm="0">
                                          <p:val>
                                            <p:strVal val="2/3*#ppt_w"/>
                                          </p:val>
                                        </p:tav>
                                        <p:tav tm="100000">
                                          <p:val>
                                            <p:strVal val="#ppt_w"/>
                                          </p:val>
                                        </p:tav>
                                      </p:tavLst>
                                    </p:anim>
                                    <p:anim calcmode="lin" valueType="num">
                                      <p:cBhvr>
                                        <p:cTn id="115" dur="500" fill="hold"/>
                                        <p:tgtEl>
                                          <p:spTgt spid="178206"/>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6"/>
                                        </p:tgtEl>
                                        <p:attrNameLst>
                                          <p:attrName>style.visibility</p:attrName>
                                        </p:attrNameLst>
                                      </p:cBhvr>
                                      <p:to>
                                        <p:strVal val="hidden"/>
                                      </p:to>
                                    </p:set>
                                  </p:subTnLst>
                                </p:cTn>
                              </p:par>
                            </p:childTnLst>
                          </p:cTn>
                        </p:par>
                      </p:childTnLst>
                    </p:cTn>
                  </p:par>
                  <p:par>
                    <p:cTn id="116" fill="hold" nodeType="clickPar">
                      <p:stCondLst>
                        <p:cond delay="indefinite"/>
                      </p:stCondLst>
                      <p:childTnLst>
                        <p:par>
                          <p:cTn id="117" fill="hold" nodeType="withGroup">
                            <p:stCondLst>
                              <p:cond delay="0"/>
                            </p:stCondLst>
                            <p:childTnLst>
                              <p:par>
                                <p:cTn id="118" presetID="23" presetClass="entr" presetSubtype="272" fill="hold" grpId="0" nodeType="clickEffect">
                                  <p:stCondLst>
                                    <p:cond delay="0"/>
                                  </p:stCondLst>
                                  <p:childTnLst>
                                    <p:set>
                                      <p:cBhvr>
                                        <p:cTn id="119" dur="1" fill="hold">
                                          <p:stCondLst>
                                            <p:cond delay="0"/>
                                          </p:stCondLst>
                                        </p:cTn>
                                        <p:tgtEl>
                                          <p:spTgt spid="178207"/>
                                        </p:tgtEl>
                                        <p:attrNameLst>
                                          <p:attrName>style.visibility</p:attrName>
                                        </p:attrNameLst>
                                      </p:cBhvr>
                                      <p:to>
                                        <p:strVal val="visible"/>
                                      </p:to>
                                    </p:set>
                                    <p:anim calcmode="lin" valueType="num">
                                      <p:cBhvr>
                                        <p:cTn id="120" dur="500" fill="hold"/>
                                        <p:tgtEl>
                                          <p:spTgt spid="178207"/>
                                        </p:tgtEl>
                                        <p:attrNameLst>
                                          <p:attrName>ppt_w</p:attrName>
                                        </p:attrNameLst>
                                      </p:cBhvr>
                                      <p:tavLst>
                                        <p:tav tm="0">
                                          <p:val>
                                            <p:strVal val="2/3*#ppt_w"/>
                                          </p:val>
                                        </p:tav>
                                        <p:tav tm="100000">
                                          <p:val>
                                            <p:strVal val="#ppt_w"/>
                                          </p:val>
                                        </p:tav>
                                      </p:tavLst>
                                    </p:anim>
                                    <p:anim calcmode="lin" valueType="num">
                                      <p:cBhvr>
                                        <p:cTn id="121" dur="500" fill="hold"/>
                                        <p:tgtEl>
                                          <p:spTgt spid="178207"/>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07"/>
                                        </p:tgtEl>
                                        <p:attrNameLst>
                                          <p:attrName>style.visibility</p:attrName>
                                        </p:attrNameLst>
                                      </p:cBhvr>
                                      <p:to>
                                        <p:strVal val="hidden"/>
                                      </p:to>
                                    </p:set>
                                  </p:subTnLst>
                                </p:cTn>
                              </p:par>
                            </p:childTnLst>
                          </p:cTn>
                        </p:par>
                      </p:childTnLst>
                    </p:cTn>
                  </p:par>
                  <p:par>
                    <p:cTn id="122" fill="hold" nodeType="clickPar">
                      <p:stCondLst>
                        <p:cond delay="indefinite"/>
                      </p:stCondLst>
                      <p:childTnLst>
                        <p:par>
                          <p:cTn id="123" fill="hold" nodeType="withGroup">
                            <p:stCondLst>
                              <p:cond delay="0"/>
                            </p:stCondLst>
                            <p:childTnLst>
                              <p:par>
                                <p:cTn id="124" presetID="23" presetClass="entr" presetSubtype="272" fill="hold" grpId="0" nodeType="clickEffect">
                                  <p:stCondLst>
                                    <p:cond delay="0"/>
                                  </p:stCondLst>
                                  <p:childTnLst>
                                    <p:set>
                                      <p:cBhvr>
                                        <p:cTn id="125" dur="1" fill="hold">
                                          <p:stCondLst>
                                            <p:cond delay="0"/>
                                          </p:stCondLst>
                                        </p:cTn>
                                        <p:tgtEl>
                                          <p:spTgt spid="178208"/>
                                        </p:tgtEl>
                                        <p:attrNameLst>
                                          <p:attrName>style.visibility</p:attrName>
                                        </p:attrNameLst>
                                      </p:cBhvr>
                                      <p:to>
                                        <p:strVal val="visible"/>
                                      </p:to>
                                    </p:set>
                                    <p:anim calcmode="lin" valueType="num">
                                      <p:cBhvr>
                                        <p:cTn id="126" dur="500" fill="hold"/>
                                        <p:tgtEl>
                                          <p:spTgt spid="178208"/>
                                        </p:tgtEl>
                                        <p:attrNameLst>
                                          <p:attrName>ppt_w</p:attrName>
                                        </p:attrNameLst>
                                      </p:cBhvr>
                                      <p:tavLst>
                                        <p:tav tm="0">
                                          <p:val>
                                            <p:strVal val="2/3*#ppt_w"/>
                                          </p:val>
                                        </p:tav>
                                        <p:tav tm="100000">
                                          <p:val>
                                            <p:strVal val="#ppt_w"/>
                                          </p:val>
                                        </p:tav>
                                      </p:tavLst>
                                    </p:anim>
                                    <p:anim calcmode="lin" valueType="num">
                                      <p:cBhvr>
                                        <p:cTn id="127" dur="500" fill="hold"/>
                                        <p:tgtEl>
                                          <p:spTgt spid="178208"/>
                                        </p:tgtEl>
                                        <p:attrNameLst>
                                          <p:attrName>ppt_h</p:attrName>
                                        </p:attrNameLst>
                                      </p:cBhvr>
                                      <p:tavLst>
                                        <p:tav tm="0">
                                          <p:val>
                                            <p:strVal val="2/3*#ppt_h"/>
                                          </p:val>
                                        </p:tav>
                                        <p:tav tm="100000">
                                          <p:val>
                                            <p:strVal val="#ppt_h"/>
                                          </p:val>
                                        </p:tav>
                                      </p:tavLst>
                                    </p:anim>
                                  </p:childTnLst>
                                </p:cTn>
                              </p:par>
                            </p:childTnLst>
                          </p:cTn>
                        </p:par>
                      </p:childTnLst>
                    </p:cTn>
                  </p:par>
                  <p:par>
                    <p:cTn id="128" fill="hold" nodeType="clickPar">
                      <p:stCondLst>
                        <p:cond delay="indefinite"/>
                      </p:stCondLst>
                      <p:childTnLst>
                        <p:par>
                          <p:cTn id="129" fill="hold" nodeType="withGroup">
                            <p:stCondLst>
                              <p:cond delay="0"/>
                            </p:stCondLst>
                            <p:childTnLst>
                              <p:par>
                                <p:cTn id="130" presetID="17" presetClass="entr" presetSubtype="8" fill="hold" grpId="0" nodeType="clickEffect">
                                  <p:stCondLst>
                                    <p:cond delay="0"/>
                                  </p:stCondLst>
                                  <p:childTnLst>
                                    <p:set>
                                      <p:cBhvr>
                                        <p:cTn id="131" dur="1" fill="hold">
                                          <p:stCondLst>
                                            <p:cond delay="0"/>
                                          </p:stCondLst>
                                        </p:cTn>
                                        <p:tgtEl>
                                          <p:spTgt spid="178197"/>
                                        </p:tgtEl>
                                        <p:attrNameLst>
                                          <p:attrName>style.visibility</p:attrName>
                                        </p:attrNameLst>
                                      </p:cBhvr>
                                      <p:to>
                                        <p:strVal val="visible"/>
                                      </p:to>
                                    </p:set>
                                    <p:anim calcmode="lin" valueType="num">
                                      <p:cBhvr>
                                        <p:cTn id="132" dur="500" fill="hold"/>
                                        <p:tgtEl>
                                          <p:spTgt spid="178197"/>
                                        </p:tgtEl>
                                        <p:attrNameLst>
                                          <p:attrName>ppt_x</p:attrName>
                                        </p:attrNameLst>
                                      </p:cBhvr>
                                      <p:tavLst>
                                        <p:tav tm="0">
                                          <p:val>
                                            <p:strVal val="#ppt_x-#ppt_w/2"/>
                                          </p:val>
                                        </p:tav>
                                        <p:tav tm="100000">
                                          <p:val>
                                            <p:strVal val="#ppt_x"/>
                                          </p:val>
                                        </p:tav>
                                      </p:tavLst>
                                    </p:anim>
                                    <p:anim calcmode="lin" valueType="num">
                                      <p:cBhvr>
                                        <p:cTn id="133" dur="500" fill="hold"/>
                                        <p:tgtEl>
                                          <p:spTgt spid="178197"/>
                                        </p:tgtEl>
                                        <p:attrNameLst>
                                          <p:attrName>ppt_y</p:attrName>
                                        </p:attrNameLst>
                                      </p:cBhvr>
                                      <p:tavLst>
                                        <p:tav tm="0">
                                          <p:val>
                                            <p:strVal val="#ppt_y"/>
                                          </p:val>
                                        </p:tav>
                                        <p:tav tm="100000">
                                          <p:val>
                                            <p:strVal val="#ppt_y"/>
                                          </p:val>
                                        </p:tav>
                                      </p:tavLst>
                                    </p:anim>
                                    <p:anim calcmode="lin" valueType="num">
                                      <p:cBhvr>
                                        <p:cTn id="134" dur="500" fill="hold"/>
                                        <p:tgtEl>
                                          <p:spTgt spid="178197"/>
                                        </p:tgtEl>
                                        <p:attrNameLst>
                                          <p:attrName>ppt_w</p:attrName>
                                        </p:attrNameLst>
                                      </p:cBhvr>
                                      <p:tavLst>
                                        <p:tav tm="0">
                                          <p:val>
                                            <p:fltVal val="0"/>
                                          </p:val>
                                        </p:tav>
                                        <p:tav tm="100000">
                                          <p:val>
                                            <p:strVal val="#ppt_w"/>
                                          </p:val>
                                        </p:tav>
                                      </p:tavLst>
                                    </p:anim>
                                    <p:anim calcmode="lin" valueType="num">
                                      <p:cBhvr>
                                        <p:cTn id="135" dur="500" fill="hold"/>
                                        <p:tgtEl>
                                          <p:spTgt spid="178197"/>
                                        </p:tgtEl>
                                        <p:attrNameLst>
                                          <p:attrName>ppt_h</p:attrName>
                                        </p:attrNameLst>
                                      </p:cBhvr>
                                      <p:tavLst>
                                        <p:tav tm="0">
                                          <p:val>
                                            <p:strVal val="#ppt_h"/>
                                          </p:val>
                                        </p:tav>
                                        <p:tav tm="100000">
                                          <p:val>
                                            <p:strVal val="#ppt_h"/>
                                          </p:val>
                                        </p:tav>
                                      </p:tavLst>
                                    </p:anim>
                                  </p:childTnLst>
                                </p:cTn>
                              </p:par>
                            </p:childTnLst>
                          </p:cTn>
                        </p:par>
                        <p:par>
                          <p:cTn id="136" fill="hold" nodeType="afterGroup">
                            <p:stCondLst>
                              <p:cond delay="500"/>
                            </p:stCondLst>
                            <p:childTnLst>
                              <p:par>
                                <p:cTn id="137" presetID="23" presetClass="entr" presetSubtype="272" fill="hold" grpId="0" nodeType="afterEffect">
                                  <p:stCondLst>
                                    <p:cond delay="0"/>
                                  </p:stCondLst>
                                  <p:childTnLst>
                                    <p:set>
                                      <p:cBhvr>
                                        <p:cTn id="138" dur="1" fill="hold">
                                          <p:stCondLst>
                                            <p:cond delay="0"/>
                                          </p:stCondLst>
                                        </p:cTn>
                                        <p:tgtEl>
                                          <p:spTgt spid="178210"/>
                                        </p:tgtEl>
                                        <p:attrNameLst>
                                          <p:attrName>style.visibility</p:attrName>
                                        </p:attrNameLst>
                                      </p:cBhvr>
                                      <p:to>
                                        <p:strVal val="visible"/>
                                      </p:to>
                                    </p:set>
                                    <p:anim calcmode="lin" valueType="num">
                                      <p:cBhvr>
                                        <p:cTn id="139" dur="500" fill="hold"/>
                                        <p:tgtEl>
                                          <p:spTgt spid="178210"/>
                                        </p:tgtEl>
                                        <p:attrNameLst>
                                          <p:attrName>ppt_w</p:attrName>
                                        </p:attrNameLst>
                                      </p:cBhvr>
                                      <p:tavLst>
                                        <p:tav tm="0">
                                          <p:val>
                                            <p:strVal val="2/3*#ppt_w"/>
                                          </p:val>
                                        </p:tav>
                                        <p:tav tm="100000">
                                          <p:val>
                                            <p:strVal val="#ppt_w"/>
                                          </p:val>
                                        </p:tav>
                                      </p:tavLst>
                                    </p:anim>
                                    <p:anim calcmode="lin" valueType="num">
                                      <p:cBhvr>
                                        <p:cTn id="140" dur="500" fill="hold"/>
                                        <p:tgtEl>
                                          <p:spTgt spid="178210"/>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0"/>
                                        </p:tgtEl>
                                        <p:attrNameLst>
                                          <p:attrName>style.visibility</p:attrName>
                                        </p:attrNameLst>
                                      </p:cBhvr>
                                      <p:to>
                                        <p:strVal val="hidden"/>
                                      </p:to>
                                    </p:set>
                                  </p:subTnLst>
                                </p:cTn>
                              </p:par>
                            </p:childTnLst>
                          </p:cTn>
                        </p:par>
                      </p:childTnLst>
                    </p:cTn>
                  </p:par>
                  <p:par>
                    <p:cTn id="141" fill="hold" nodeType="clickPar">
                      <p:stCondLst>
                        <p:cond delay="indefinite"/>
                      </p:stCondLst>
                      <p:childTnLst>
                        <p:par>
                          <p:cTn id="142" fill="hold" nodeType="withGroup">
                            <p:stCondLst>
                              <p:cond delay="0"/>
                            </p:stCondLst>
                            <p:childTnLst>
                              <p:par>
                                <p:cTn id="143" presetID="23" presetClass="entr" presetSubtype="272" fill="hold" grpId="0" nodeType="clickEffect">
                                  <p:stCondLst>
                                    <p:cond delay="0"/>
                                  </p:stCondLst>
                                  <p:childTnLst>
                                    <p:set>
                                      <p:cBhvr>
                                        <p:cTn id="144" dur="1" fill="hold">
                                          <p:stCondLst>
                                            <p:cond delay="0"/>
                                          </p:stCondLst>
                                        </p:cTn>
                                        <p:tgtEl>
                                          <p:spTgt spid="178211"/>
                                        </p:tgtEl>
                                        <p:attrNameLst>
                                          <p:attrName>style.visibility</p:attrName>
                                        </p:attrNameLst>
                                      </p:cBhvr>
                                      <p:to>
                                        <p:strVal val="visible"/>
                                      </p:to>
                                    </p:set>
                                    <p:anim calcmode="lin" valueType="num">
                                      <p:cBhvr>
                                        <p:cTn id="145" dur="500" fill="hold"/>
                                        <p:tgtEl>
                                          <p:spTgt spid="178211"/>
                                        </p:tgtEl>
                                        <p:attrNameLst>
                                          <p:attrName>ppt_w</p:attrName>
                                        </p:attrNameLst>
                                      </p:cBhvr>
                                      <p:tavLst>
                                        <p:tav tm="0">
                                          <p:val>
                                            <p:strVal val="2/3*#ppt_w"/>
                                          </p:val>
                                        </p:tav>
                                        <p:tav tm="100000">
                                          <p:val>
                                            <p:strVal val="#ppt_w"/>
                                          </p:val>
                                        </p:tav>
                                      </p:tavLst>
                                    </p:anim>
                                    <p:anim calcmode="lin" valueType="num">
                                      <p:cBhvr>
                                        <p:cTn id="146" dur="500" fill="hold"/>
                                        <p:tgtEl>
                                          <p:spTgt spid="178211"/>
                                        </p:tgtEl>
                                        <p:attrNameLst>
                                          <p:attrName>ppt_h</p:attrName>
                                        </p:attrNameLst>
                                      </p:cBhvr>
                                      <p:tavLst>
                                        <p:tav tm="0">
                                          <p:val>
                                            <p:strVal val="2/3*#ppt_h"/>
                                          </p:val>
                                        </p:tav>
                                        <p:tav tm="100000">
                                          <p:val>
                                            <p:strVal val="#ppt_h"/>
                                          </p:val>
                                        </p:tav>
                                      </p:tavLst>
                                    </p:anim>
                                  </p:childTnLst>
                                  <p:subTnLst>
                                    <p:set>
                                      <p:cBhvr override="childStyle">
                                        <p:cTn dur="1" fill="hold" display="0" masterRel="nextClick" afterEffect="1"/>
                                        <p:tgtEl>
                                          <p:spTgt spid="178211"/>
                                        </p:tgtEl>
                                        <p:attrNameLst>
                                          <p:attrName>style.visibility</p:attrName>
                                        </p:attrNameLst>
                                      </p:cBhvr>
                                      <p:to>
                                        <p:strVal val="hidden"/>
                                      </p:to>
                                    </p:set>
                                  </p:subTnLst>
                                </p:cTn>
                              </p:par>
                            </p:childTnLst>
                          </p:cTn>
                        </p:par>
                      </p:childTnLst>
                    </p:cTn>
                  </p:par>
                  <p:par>
                    <p:cTn id="147" fill="hold" nodeType="clickPar">
                      <p:stCondLst>
                        <p:cond delay="indefinite"/>
                      </p:stCondLst>
                      <p:childTnLst>
                        <p:par>
                          <p:cTn id="148" fill="hold" nodeType="withGroup">
                            <p:stCondLst>
                              <p:cond delay="0"/>
                            </p:stCondLst>
                            <p:childTnLst>
                              <p:par>
                                <p:cTn id="149" presetID="23" presetClass="entr" presetSubtype="272" fill="hold" grpId="0" nodeType="clickEffect">
                                  <p:stCondLst>
                                    <p:cond delay="0"/>
                                  </p:stCondLst>
                                  <p:childTnLst>
                                    <p:set>
                                      <p:cBhvr>
                                        <p:cTn id="150" dur="1" fill="hold">
                                          <p:stCondLst>
                                            <p:cond delay="0"/>
                                          </p:stCondLst>
                                        </p:cTn>
                                        <p:tgtEl>
                                          <p:spTgt spid="178212"/>
                                        </p:tgtEl>
                                        <p:attrNameLst>
                                          <p:attrName>style.visibility</p:attrName>
                                        </p:attrNameLst>
                                      </p:cBhvr>
                                      <p:to>
                                        <p:strVal val="visible"/>
                                      </p:to>
                                    </p:set>
                                    <p:anim calcmode="lin" valueType="num">
                                      <p:cBhvr>
                                        <p:cTn id="151" dur="500" fill="hold"/>
                                        <p:tgtEl>
                                          <p:spTgt spid="178212"/>
                                        </p:tgtEl>
                                        <p:attrNameLst>
                                          <p:attrName>ppt_w</p:attrName>
                                        </p:attrNameLst>
                                      </p:cBhvr>
                                      <p:tavLst>
                                        <p:tav tm="0">
                                          <p:val>
                                            <p:strVal val="2/3*#ppt_w"/>
                                          </p:val>
                                        </p:tav>
                                        <p:tav tm="100000">
                                          <p:val>
                                            <p:strVal val="#ppt_w"/>
                                          </p:val>
                                        </p:tav>
                                      </p:tavLst>
                                    </p:anim>
                                    <p:anim calcmode="lin" valueType="num">
                                      <p:cBhvr>
                                        <p:cTn id="152" dur="500" fill="hold"/>
                                        <p:tgtEl>
                                          <p:spTgt spid="178212"/>
                                        </p:tgtEl>
                                        <p:attrNameLst>
                                          <p:attrName>ppt_h</p:attrName>
                                        </p:attrNameLst>
                                      </p:cBhvr>
                                      <p:tavLst>
                                        <p:tav tm="0">
                                          <p:val>
                                            <p:strVal val="2/3*#ppt_h"/>
                                          </p:val>
                                        </p:tav>
                                        <p:tav tm="100000">
                                          <p:val>
                                            <p:strVal val="#ppt_h"/>
                                          </p:val>
                                        </p:tav>
                                      </p:tavLst>
                                    </p:anim>
                                  </p:childTnLst>
                                </p:cTn>
                              </p:par>
                            </p:childTnLst>
                          </p:cTn>
                        </p:par>
                      </p:childTnLst>
                    </p:cTn>
                  </p:par>
                  <p:par>
                    <p:cTn id="153" fill="hold" nodeType="clickPar">
                      <p:stCondLst>
                        <p:cond delay="indefinite"/>
                      </p:stCondLst>
                      <p:childTnLst>
                        <p:par>
                          <p:cTn id="154" fill="hold" nodeType="withGroup">
                            <p:stCondLst>
                              <p:cond delay="0"/>
                            </p:stCondLst>
                            <p:childTnLst>
                              <p:par>
                                <p:cTn id="155" presetID="1" presetClass="exit" presetSubtype="0" fill="hold" grpId="1" nodeType="clickEffect">
                                  <p:stCondLst>
                                    <p:cond delay="0"/>
                                  </p:stCondLst>
                                  <p:childTnLst>
                                    <p:set>
                                      <p:cBhvr>
                                        <p:cTn id="156" dur="1" fill="hold">
                                          <p:stCondLst>
                                            <p:cond delay="499"/>
                                          </p:stCondLst>
                                        </p:cTn>
                                        <p:tgtEl>
                                          <p:spTgt spid="178208"/>
                                        </p:tgtEl>
                                        <p:attrNameLst>
                                          <p:attrName>style.visibility</p:attrName>
                                        </p:attrNameLst>
                                      </p:cBhvr>
                                      <p:to>
                                        <p:strVal val="hidden"/>
                                      </p:to>
                                    </p:set>
                                  </p:childTnLst>
                                </p:cTn>
                              </p:par>
                            </p:childTnLst>
                          </p:cTn>
                        </p:par>
                        <p:par>
                          <p:cTn id="157" fill="hold" nodeType="afterGroup">
                            <p:stCondLst>
                              <p:cond delay="500"/>
                            </p:stCondLst>
                            <p:childTnLst>
                              <p:par>
                                <p:cTn id="158" presetID="23" presetClass="entr" presetSubtype="272" fill="hold" grpId="0" nodeType="afterEffect">
                                  <p:stCondLst>
                                    <p:cond delay="0"/>
                                  </p:stCondLst>
                                  <p:childTnLst>
                                    <p:set>
                                      <p:cBhvr>
                                        <p:cTn id="159" dur="1" fill="hold">
                                          <p:stCondLst>
                                            <p:cond delay="0"/>
                                          </p:stCondLst>
                                        </p:cTn>
                                        <p:tgtEl>
                                          <p:spTgt spid="178209"/>
                                        </p:tgtEl>
                                        <p:attrNameLst>
                                          <p:attrName>style.visibility</p:attrName>
                                        </p:attrNameLst>
                                      </p:cBhvr>
                                      <p:to>
                                        <p:strVal val="visible"/>
                                      </p:to>
                                    </p:set>
                                    <p:anim calcmode="lin" valueType="num">
                                      <p:cBhvr>
                                        <p:cTn id="160" dur="500" fill="hold"/>
                                        <p:tgtEl>
                                          <p:spTgt spid="178209"/>
                                        </p:tgtEl>
                                        <p:attrNameLst>
                                          <p:attrName>ppt_w</p:attrName>
                                        </p:attrNameLst>
                                      </p:cBhvr>
                                      <p:tavLst>
                                        <p:tav tm="0">
                                          <p:val>
                                            <p:strVal val="2/3*#ppt_w"/>
                                          </p:val>
                                        </p:tav>
                                        <p:tav tm="100000">
                                          <p:val>
                                            <p:strVal val="#ppt_w"/>
                                          </p:val>
                                        </p:tav>
                                      </p:tavLst>
                                    </p:anim>
                                    <p:anim calcmode="lin" valueType="num">
                                      <p:cBhvr>
                                        <p:cTn id="161" dur="500" fill="hold"/>
                                        <p:tgtEl>
                                          <p:spTgt spid="178209"/>
                                        </p:tgtEl>
                                        <p:attrNameLst>
                                          <p:attrName>ppt_h</p:attrName>
                                        </p:attrNameLst>
                                      </p:cBhvr>
                                      <p:tavLst>
                                        <p:tav tm="0">
                                          <p:val>
                                            <p:strVal val="2/3*#ppt_h"/>
                                          </p:val>
                                        </p:tav>
                                        <p:tav tm="100000">
                                          <p:val>
                                            <p:strVal val="#ppt_h"/>
                                          </p:val>
                                        </p:tav>
                                      </p:tavLst>
                                    </p:anim>
                                  </p:childTnLst>
                                </p:cTn>
                              </p:par>
                            </p:childTnLst>
                          </p:cTn>
                        </p:par>
                      </p:childTnLst>
                    </p:cTn>
                  </p:par>
                  <p:par>
                    <p:cTn id="162" fill="hold" nodeType="clickPar">
                      <p:stCondLst>
                        <p:cond delay="indefinite"/>
                      </p:stCondLst>
                      <p:childTnLst>
                        <p:par>
                          <p:cTn id="163" fill="hold" nodeType="withGroup">
                            <p:stCondLst>
                              <p:cond delay="0"/>
                            </p:stCondLst>
                            <p:childTnLst>
                              <p:par>
                                <p:cTn id="164" presetID="1" presetClass="exit" presetSubtype="0" fill="hold" grpId="1" nodeType="clickEffect">
                                  <p:stCondLst>
                                    <p:cond delay="0"/>
                                  </p:stCondLst>
                                  <p:childTnLst>
                                    <p:set>
                                      <p:cBhvr>
                                        <p:cTn id="165" dur="1" fill="hold">
                                          <p:stCondLst>
                                            <p:cond delay="499"/>
                                          </p:stCondLst>
                                        </p:cTn>
                                        <p:tgtEl>
                                          <p:spTgt spid="178212"/>
                                        </p:tgtEl>
                                        <p:attrNameLst>
                                          <p:attrName>style.visibility</p:attrName>
                                        </p:attrNameLst>
                                      </p:cBhvr>
                                      <p:to>
                                        <p:strVal val="hidden"/>
                                      </p:to>
                                    </p:set>
                                  </p:childTnLst>
                                </p:cTn>
                              </p:par>
                            </p:childTnLst>
                          </p:cTn>
                        </p:par>
                        <p:par>
                          <p:cTn id="166" fill="hold" nodeType="afterGroup">
                            <p:stCondLst>
                              <p:cond delay="500"/>
                            </p:stCondLst>
                            <p:childTnLst>
                              <p:par>
                                <p:cTn id="167" presetID="23" presetClass="entr" presetSubtype="272" fill="hold" grpId="0" nodeType="afterEffect">
                                  <p:stCondLst>
                                    <p:cond delay="0"/>
                                  </p:stCondLst>
                                  <p:childTnLst>
                                    <p:set>
                                      <p:cBhvr>
                                        <p:cTn id="168" dur="1" fill="hold">
                                          <p:stCondLst>
                                            <p:cond delay="0"/>
                                          </p:stCondLst>
                                        </p:cTn>
                                        <p:tgtEl>
                                          <p:spTgt spid="178213"/>
                                        </p:tgtEl>
                                        <p:attrNameLst>
                                          <p:attrName>style.visibility</p:attrName>
                                        </p:attrNameLst>
                                      </p:cBhvr>
                                      <p:to>
                                        <p:strVal val="visible"/>
                                      </p:to>
                                    </p:set>
                                    <p:anim calcmode="lin" valueType="num">
                                      <p:cBhvr>
                                        <p:cTn id="169" dur="500" fill="hold"/>
                                        <p:tgtEl>
                                          <p:spTgt spid="178213"/>
                                        </p:tgtEl>
                                        <p:attrNameLst>
                                          <p:attrName>ppt_w</p:attrName>
                                        </p:attrNameLst>
                                      </p:cBhvr>
                                      <p:tavLst>
                                        <p:tav tm="0">
                                          <p:val>
                                            <p:strVal val="2/3*#ppt_w"/>
                                          </p:val>
                                        </p:tav>
                                        <p:tav tm="100000">
                                          <p:val>
                                            <p:strVal val="#ppt_w"/>
                                          </p:val>
                                        </p:tav>
                                      </p:tavLst>
                                    </p:anim>
                                    <p:anim calcmode="lin" valueType="num">
                                      <p:cBhvr>
                                        <p:cTn id="170" dur="500" fill="hold"/>
                                        <p:tgtEl>
                                          <p:spTgt spid="178213"/>
                                        </p:tgtEl>
                                        <p:attrNameLst>
                                          <p:attrName>ppt_h</p:attrName>
                                        </p:attrNameLst>
                                      </p:cBhvr>
                                      <p:tavLst>
                                        <p:tav tm="0">
                                          <p:val>
                                            <p:strVal val="2/3*#ppt_h"/>
                                          </p:val>
                                        </p:tav>
                                        <p:tav tm="100000">
                                          <p:val>
                                            <p:strVal val="#ppt_h"/>
                                          </p:val>
                                        </p:tav>
                                      </p:tavLst>
                                    </p:anim>
                                  </p:childTnLst>
                                </p:cTn>
                              </p:par>
                            </p:childTnLst>
                          </p:cTn>
                        </p:par>
                        <p:par>
                          <p:cTn id="171" fill="hold" nodeType="afterGroup">
                            <p:stCondLst>
                              <p:cond delay="1000"/>
                            </p:stCondLst>
                            <p:childTnLst>
                              <p:par>
                                <p:cTn id="172" presetID="9" presetClass="entr" presetSubtype="0" fill="hold" grpId="0" nodeType="afterEffect">
                                  <p:stCondLst>
                                    <p:cond delay="0"/>
                                  </p:stCondLst>
                                  <p:childTnLst>
                                    <p:set>
                                      <p:cBhvr>
                                        <p:cTn id="173" dur="1" fill="hold">
                                          <p:stCondLst>
                                            <p:cond delay="0"/>
                                          </p:stCondLst>
                                        </p:cTn>
                                        <p:tgtEl>
                                          <p:spTgt spid="34"/>
                                        </p:tgtEl>
                                        <p:attrNameLst>
                                          <p:attrName>style.visibility</p:attrName>
                                        </p:attrNameLst>
                                      </p:cBhvr>
                                      <p:to>
                                        <p:strVal val="visible"/>
                                      </p:to>
                                    </p:set>
                                    <p:animEffect transition="in" filter="dissolve">
                                      <p:cBhvr>
                                        <p:cTn id="174" dur="500"/>
                                        <p:tgtEl>
                                          <p:spTgt spid="34"/>
                                        </p:tgtEl>
                                      </p:cBhvr>
                                    </p:animEffect>
                                  </p:childTnLst>
                                </p:cTn>
                              </p:par>
                            </p:childTnLst>
                          </p:cTn>
                        </p:par>
                      </p:childTnLst>
                    </p:cTn>
                  </p:par>
                  <p:par>
                    <p:cTn id="175" fill="hold" nodeType="clickPar">
                      <p:stCondLst>
                        <p:cond delay="indefinite"/>
                      </p:stCondLst>
                      <p:childTnLst>
                        <p:par>
                          <p:cTn id="176" fill="hold" nodeType="withGroup">
                            <p:stCondLst>
                              <p:cond delay="0"/>
                            </p:stCondLst>
                            <p:childTnLst>
                              <p:par>
                                <p:cTn id="177" presetID="15" presetClass="entr" presetSubtype="0" fill="hold" grpId="0" nodeType="clickEffect">
                                  <p:stCondLst>
                                    <p:cond delay="0"/>
                                  </p:stCondLst>
                                  <p:childTnLst>
                                    <p:set>
                                      <p:cBhvr>
                                        <p:cTn id="178" dur="1" fill="hold">
                                          <p:stCondLst>
                                            <p:cond delay="0"/>
                                          </p:stCondLst>
                                        </p:cTn>
                                        <p:tgtEl>
                                          <p:spTgt spid="36"/>
                                        </p:tgtEl>
                                        <p:attrNameLst>
                                          <p:attrName>style.visibility</p:attrName>
                                        </p:attrNameLst>
                                      </p:cBhvr>
                                      <p:to>
                                        <p:strVal val="visible"/>
                                      </p:to>
                                    </p:set>
                                    <p:anim calcmode="lin" valueType="num">
                                      <p:cBhvr>
                                        <p:cTn id="179" dur="1000" fill="hold"/>
                                        <p:tgtEl>
                                          <p:spTgt spid="36"/>
                                        </p:tgtEl>
                                        <p:attrNameLst>
                                          <p:attrName>ppt_w</p:attrName>
                                        </p:attrNameLst>
                                      </p:cBhvr>
                                      <p:tavLst>
                                        <p:tav tm="0">
                                          <p:val>
                                            <p:fltVal val="0"/>
                                          </p:val>
                                        </p:tav>
                                        <p:tav tm="100000">
                                          <p:val>
                                            <p:strVal val="#ppt_w"/>
                                          </p:val>
                                        </p:tav>
                                      </p:tavLst>
                                    </p:anim>
                                    <p:anim calcmode="lin" valueType="num">
                                      <p:cBhvr>
                                        <p:cTn id="180" dur="1000" fill="hold"/>
                                        <p:tgtEl>
                                          <p:spTgt spid="36"/>
                                        </p:tgtEl>
                                        <p:attrNameLst>
                                          <p:attrName>ppt_h</p:attrName>
                                        </p:attrNameLst>
                                      </p:cBhvr>
                                      <p:tavLst>
                                        <p:tav tm="0">
                                          <p:val>
                                            <p:fltVal val="0"/>
                                          </p:val>
                                        </p:tav>
                                        <p:tav tm="100000">
                                          <p:val>
                                            <p:strVal val="#ppt_h"/>
                                          </p:val>
                                        </p:tav>
                                      </p:tavLst>
                                    </p:anim>
                                    <p:anim calcmode="lin" valueType="num">
                                      <p:cBhvr>
                                        <p:cTn id="181" dur="1000" fill="hold"/>
                                        <p:tgtEl>
                                          <p:spTgt spid="36"/>
                                        </p:tgtEl>
                                        <p:attrNameLst>
                                          <p:attrName>ppt_x</p:attrName>
                                        </p:attrNameLst>
                                      </p:cBhvr>
                                      <p:tavLst>
                                        <p:tav tm="0" fmla="#ppt_x+(cos(-2*pi*(1-$))*-#ppt_x-sin(-2*pi*(1-$))*(1-#ppt_y))*(1-$)">
                                          <p:val>
                                            <p:fltVal val="0"/>
                                          </p:val>
                                        </p:tav>
                                        <p:tav tm="100000">
                                          <p:val>
                                            <p:fltVal val="1"/>
                                          </p:val>
                                        </p:tav>
                                      </p:tavLst>
                                    </p:anim>
                                    <p:anim calcmode="lin" valueType="num">
                                      <p:cBhvr>
                                        <p:cTn id="182" dur="1000" fill="hold"/>
                                        <p:tgtEl>
                                          <p:spTgt spid="36"/>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8179" grpId="0" autoUpdateAnimBg="0"/>
      <p:bldP spid="178180" grpId="0" autoUpdateAnimBg="0"/>
      <p:bldP spid="178181" grpId="0" autoUpdateAnimBg="0"/>
      <p:bldP spid="178182" grpId="0" autoUpdateAnimBg="0"/>
      <p:bldP spid="178195" grpId="0" autoUpdateAnimBg="0"/>
      <p:bldP spid="178196" grpId="0" autoUpdateAnimBg="0"/>
      <p:bldP spid="178197" grpId="0" autoUpdateAnimBg="0"/>
      <p:bldP spid="178201" grpId="0" animBg="1" autoUpdateAnimBg="0"/>
      <p:bldP spid="178201" grpId="1" animBg="1" autoUpdateAnimBg="0"/>
      <p:bldP spid="178206" grpId="0" autoUpdateAnimBg="0"/>
      <p:bldP spid="178207" grpId="0" autoUpdateAnimBg="0"/>
      <p:bldP spid="178208" grpId="0" autoUpdateAnimBg="0"/>
      <p:bldP spid="178208" grpId="1" autoUpdateAnimBg="0"/>
      <p:bldP spid="178209" grpId="0" autoUpdateAnimBg="0"/>
      <p:bldP spid="178210" grpId="0" autoUpdateAnimBg="0"/>
      <p:bldP spid="178211" grpId="0" autoUpdateAnimBg="0"/>
      <p:bldP spid="178212" grpId="0" autoUpdateAnimBg="0"/>
      <p:bldP spid="178212" grpId="1" autoUpdateAnimBg="0"/>
      <p:bldP spid="178213" grpId="0" autoUpdateAnimBg="0"/>
      <p:bldP spid="34" grpId="0" autoUpdateAnimBg="0"/>
      <p:bldP spid="36"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Text Box 6">
            <a:extLst>
              <a:ext uri="{FF2B5EF4-FFF2-40B4-BE49-F238E27FC236}">
                <a16:creationId xmlns:a16="http://schemas.microsoft.com/office/drawing/2014/main" id="{6C809ED1-656B-BC41-90CC-EC38377B35BB}"/>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34818" name="Rectangle 8">
            <a:extLst>
              <a:ext uri="{FF2B5EF4-FFF2-40B4-BE49-F238E27FC236}">
                <a16:creationId xmlns:a16="http://schemas.microsoft.com/office/drawing/2014/main" id="{181CEB26-CA6F-CC40-ADE9-0147AB3FDCA7}"/>
              </a:ext>
            </a:extLst>
          </p:cNvPr>
          <p:cNvSpPr>
            <a:spLocks noChangeArrowheads="1"/>
          </p:cNvSpPr>
          <p:nvPr/>
        </p:nvSpPr>
        <p:spPr bwMode="auto">
          <a:xfrm>
            <a:off x="414338" y="2071688"/>
            <a:ext cx="8205787" cy="34131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5400" i="1">
                <a:solidFill>
                  <a:srgbClr val="66FF66"/>
                </a:solidFill>
                <a:latin typeface="Arial" panose="020B0604020202020204" pitchFamily="34" charset="0"/>
                <a:cs typeface="Arial" panose="020B0604020202020204" pitchFamily="34" charset="0"/>
              </a:rPr>
              <a:t>CÁC GIAO ƯỚC</a:t>
            </a:r>
            <a:br>
              <a:rPr lang="en-US" altLang="en-US" sz="5400" i="1">
                <a:solidFill>
                  <a:srgbClr val="66FF66"/>
                </a:solidFill>
                <a:latin typeface="Arial" panose="020B0604020202020204" pitchFamily="34" charset="0"/>
                <a:cs typeface="Arial" panose="020B0604020202020204" pitchFamily="34" charset="0"/>
              </a:rPr>
            </a:br>
            <a:r>
              <a:rPr lang="en-US" altLang="en-US" sz="5400" i="1">
                <a:solidFill>
                  <a:srgbClr val="66FF66"/>
                </a:solidFill>
                <a:latin typeface="Arial" panose="020B0604020202020204" pitchFamily="34" charset="0"/>
                <a:cs typeface="Arial" panose="020B0604020202020204" pitchFamily="34" charset="0"/>
              </a:rPr>
              <a:t>VÀ                      </a:t>
            </a:r>
            <a:br>
              <a:rPr lang="en-US" altLang="en-US" sz="5400" i="1">
                <a:solidFill>
                  <a:srgbClr val="66FF66"/>
                </a:solidFill>
                <a:latin typeface="Arial" panose="020B0604020202020204" pitchFamily="34" charset="0"/>
                <a:cs typeface="Arial" panose="020B0604020202020204" pitchFamily="34" charset="0"/>
              </a:rPr>
            </a:br>
            <a:r>
              <a:rPr lang="en-US" altLang="en-US" sz="5400" i="1">
                <a:solidFill>
                  <a:srgbClr val="66FF66"/>
                </a:solidFill>
                <a:latin typeface="Arial" panose="020B0604020202020204" pitchFamily="34" charset="0"/>
                <a:cs typeface="Arial" panose="020B0604020202020204" pitchFamily="34" charset="0"/>
              </a:rPr>
              <a:t>CÁC THỎA THUẬN</a:t>
            </a:r>
            <a:br>
              <a:rPr lang="en-US" altLang="en-US" sz="5400" i="1">
                <a:solidFill>
                  <a:srgbClr val="66FF66"/>
                </a:solidFill>
                <a:latin typeface="Arial" panose="020B0604020202020204" pitchFamily="34" charset="0"/>
                <a:cs typeface="Arial" panose="020B0604020202020204" pitchFamily="34" charset="0"/>
              </a:rPr>
            </a:br>
            <a:r>
              <a:rPr lang="en-US" altLang="en-US" sz="5400" i="1">
                <a:solidFill>
                  <a:srgbClr val="66FF66"/>
                </a:solidFill>
                <a:latin typeface="Arial" panose="020B0604020202020204" pitchFamily="34" charset="0"/>
                <a:cs typeface="Arial" panose="020B0604020202020204" pitchFamily="34" charset="0"/>
              </a:rPr>
              <a:t>THỜI XƯA</a:t>
            </a:r>
          </a:p>
        </p:txBody>
      </p:sp>
      <p:sp>
        <p:nvSpPr>
          <p:cNvPr id="34819" name="Rectangle 10">
            <a:extLst>
              <a:ext uri="{FF2B5EF4-FFF2-40B4-BE49-F238E27FC236}">
                <a16:creationId xmlns:a16="http://schemas.microsoft.com/office/drawing/2014/main" id="{98BD1038-C4EC-7B4F-A670-C738D16E2725}"/>
              </a:ext>
            </a:extLst>
          </p:cNvPr>
          <p:cNvSpPr>
            <a:spLocks noChangeArrowheads="1"/>
          </p:cNvSpPr>
          <p:nvPr/>
        </p:nvSpPr>
        <p:spPr bwMode="auto">
          <a:xfrm>
            <a:off x="8639175" y="51466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p>
        </p:txBody>
      </p:sp>
      <p:sp>
        <p:nvSpPr>
          <p:cNvPr id="16397" name="Rectangle 13">
            <a:extLst>
              <a:ext uri="{FF2B5EF4-FFF2-40B4-BE49-F238E27FC236}">
                <a16:creationId xmlns:a16="http://schemas.microsoft.com/office/drawing/2014/main" id="{40F2511F-16AE-5A4A-9D99-D5AE57E03ACA}"/>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22</a:t>
            </a:r>
          </a:p>
        </p:txBody>
      </p:sp>
      <p:sp>
        <p:nvSpPr>
          <p:cNvPr id="8" name="Rectangle 3">
            <a:extLst>
              <a:ext uri="{FF2B5EF4-FFF2-40B4-BE49-F238E27FC236}">
                <a16:creationId xmlns:a16="http://schemas.microsoft.com/office/drawing/2014/main" id="{DB8A4835-63FC-DC4B-8302-70B7A33585D6}"/>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utoUpdateAnimBg="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3">
            <a:extLst>
              <a:ext uri="{FF2B5EF4-FFF2-40B4-BE49-F238E27FC236}">
                <a16:creationId xmlns:a16="http://schemas.microsoft.com/office/drawing/2014/main" id="{6F87F200-EEE2-5247-98F9-78F2428213A5}"/>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
        <p:nvSpPr>
          <p:cNvPr id="35842" name="Text Box 4">
            <a:extLst>
              <a:ext uri="{FF2B5EF4-FFF2-40B4-BE49-F238E27FC236}">
                <a16:creationId xmlns:a16="http://schemas.microsoft.com/office/drawing/2014/main" id="{297A123B-37FF-0E4A-8F7E-F2D84288664A}"/>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74470" name="Rectangle 6">
            <a:extLst>
              <a:ext uri="{FF2B5EF4-FFF2-40B4-BE49-F238E27FC236}">
                <a16:creationId xmlns:a16="http://schemas.microsoft.com/office/drawing/2014/main" id="{62E64A40-5C86-5C49-8828-D1F9968CD4BB}"/>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23</a:t>
            </a:r>
          </a:p>
        </p:txBody>
      </p:sp>
      <p:sp>
        <p:nvSpPr>
          <p:cNvPr id="35844" name="Text Box 7">
            <a:extLst>
              <a:ext uri="{FF2B5EF4-FFF2-40B4-BE49-F238E27FC236}">
                <a16:creationId xmlns:a16="http://schemas.microsoft.com/office/drawing/2014/main" id="{94A4E450-0342-5A4D-9AAB-5BD4B01EE689}"/>
              </a:ext>
            </a:extLst>
          </p:cNvPr>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graphicFrame>
        <p:nvGraphicFramePr>
          <p:cNvPr id="574507" name="Object 43">
            <a:extLst>
              <a:ext uri="{FF2B5EF4-FFF2-40B4-BE49-F238E27FC236}">
                <a16:creationId xmlns:a16="http://schemas.microsoft.com/office/drawing/2014/main" id="{05E81F2B-0579-9C48-A0F4-2D6D9D55CE02}"/>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35851" name="Document" r:id="rId4" imgW="3676650" imgH="3022600" progId="Word.Document.8">
                  <p:embed/>
                </p:oleObj>
              </mc:Choice>
              <mc:Fallback>
                <p:oleObj name="Document" r:id="rId4" imgW="3676650" imgH="3022600" progId="Word.Document.8">
                  <p:embed/>
                  <p:pic>
                    <p:nvPicPr>
                      <p:cNvPr id="0" name="Object 4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sp>
        <p:nvSpPr>
          <p:cNvPr id="35846" name="Rectangle 46">
            <a:extLst>
              <a:ext uri="{FF2B5EF4-FFF2-40B4-BE49-F238E27FC236}">
                <a16:creationId xmlns:a16="http://schemas.microsoft.com/office/drawing/2014/main" id="{AB6D2FAF-6E5B-F340-BCA8-BF37738F8E34}"/>
              </a:ext>
            </a:extLst>
          </p:cNvPr>
          <p:cNvSpPr>
            <a:spLocks noChangeArrowheads="1"/>
          </p:cNvSpPr>
          <p:nvPr/>
        </p:nvSpPr>
        <p:spPr bwMode="auto">
          <a:xfrm>
            <a:off x="819150" y="1320800"/>
            <a:ext cx="7400925" cy="7667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400" i="1">
                <a:solidFill>
                  <a:schemeClr val="folHlink"/>
                </a:solidFill>
                <a:latin typeface="Arial Unicode MS" panose="020B0604020202020204" pitchFamily="34" charset="-128"/>
              </a:rPr>
              <a:t>CÁC GIAO ƯỚC THỜI XƯA </a:t>
            </a:r>
          </a:p>
        </p:txBody>
      </p:sp>
      <p:pic>
        <p:nvPicPr>
          <p:cNvPr id="574508" name="Picture 44" descr="Nahal Beersheba with sheep at water">
            <a:extLst>
              <a:ext uri="{FF2B5EF4-FFF2-40B4-BE49-F238E27FC236}">
                <a16:creationId xmlns:a16="http://schemas.microsoft.com/office/drawing/2014/main" id="{551FEF8B-A246-8A41-A69C-0EEE1DEB5519}"/>
              </a:ext>
            </a:extLst>
          </p:cNvPr>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8" name="Text Box 8">
            <a:extLst>
              <a:ext uri="{FF2B5EF4-FFF2-40B4-BE49-F238E27FC236}">
                <a16:creationId xmlns:a16="http://schemas.microsoft.com/office/drawing/2014/main" id="{098E94FD-6823-4B49-B7D8-807F2579D9CB}"/>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solidFill>
                  <a:srgbClr val="FFFFFF"/>
                </a:solidFill>
              </a:rPr>
              <a:t>1</a:t>
            </a:r>
          </a:p>
        </p:txBody>
      </p:sp>
      <p:sp>
        <p:nvSpPr>
          <p:cNvPr id="574474" name="Text Box 10">
            <a:extLst>
              <a:ext uri="{FF2B5EF4-FFF2-40B4-BE49-F238E27FC236}">
                <a16:creationId xmlns:a16="http://schemas.microsoft.com/office/drawing/2014/main" id="{893E8444-436C-9B46-A9E4-747ACD5FBA2A}"/>
              </a:ext>
            </a:extLst>
          </p:cNvPr>
          <p:cNvSpPr txBox="1">
            <a:spLocks noChangeArrowheads="1"/>
          </p:cNvSpPr>
          <p:nvPr/>
        </p:nvSpPr>
        <p:spPr bwMode="auto">
          <a:xfrm>
            <a:off x="393700" y="673100"/>
            <a:ext cx="4162425" cy="40005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a:solidFill>
                  <a:srgbClr val="FFFF00"/>
                </a:solidFill>
                <a:ea typeface="Gulim" panose="020B0600000101010101" pitchFamily="34" charset="-127"/>
              </a:rPr>
              <a:t>TRỢ GIÚP HỌC TẬP</a:t>
            </a:r>
            <a:r>
              <a:rPr lang="en-US" altLang="ko-KR" sz="2000">
                <a:solidFill>
                  <a:srgbClr val="00DFCA"/>
                </a:solidFill>
                <a:ea typeface="Gulim" panose="020B0600000101010101" pitchFamily="34" charset="-127"/>
              </a:rPr>
              <a:t> </a:t>
            </a:r>
            <a:r>
              <a:rPr lang="en-US" altLang="en-US" sz="2000">
                <a:solidFill>
                  <a:srgbClr val="FFFF00"/>
                </a:solidFill>
              </a:rPr>
              <a:t>#13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574474"/>
                                        </p:tgtEl>
                                        <p:attrNameLst>
                                          <p:attrName>style.visibility</p:attrName>
                                        </p:attrNameLst>
                                      </p:cBhvr>
                                      <p:to>
                                        <p:strVal val="visible"/>
                                      </p:to>
                                    </p:set>
                                    <p:anim calcmode="lin" valueType="num">
                                      <p:cBhvr>
                                        <p:cTn id="7" dur="500" fill="hold"/>
                                        <p:tgtEl>
                                          <p:spTgt spid="574474"/>
                                        </p:tgtEl>
                                        <p:attrNameLst>
                                          <p:attrName>ppt_w</p:attrName>
                                        </p:attrNameLst>
                                      </p:cBhvr>
                                      <p:tavLst>
                                        <p:tav tm="0">
                                          <p:val>
                                            <p:fltVal val="0"/>
                                          </p:val>
                                        </p:tav>
                                        <p:tav tm="100000">
                                          <p:val>
                                            <p:strVal val="#ppt_w"/>
                                          </p:val>
                                        </p:tav>
                                      </p:tavLst>
                                    </p:anim>
                                    <p:anim calcmode="lin" valueType="num">
                                      <p:cBhvr>
                                        <p:cTn id="8" dur="500" fill="hold"/>
                                        <p:tgtEl>
                                          <p:spTgt spid="574474"/>
                                        </p:tgtEl>
                                        <p:attrNameLst>
                                          <p:attrName>ppt_h</p:attrName>
                                        </p:attrNameLst>
                                      </p:cBhvr>
                                      <p:tavLst>
                                        <p:tav tm="0">
                                          <p:val>
                                            <p:fltVal val="0"/>
                                          </p:val>
                                        </p:tav>
                                        <p:tav tm="100000">
                                          <p:val>
                                            <p:strVal val="#ppt_h"/>
                                          </p:val>
                                        </p:tav>
                                      </p:tavLst>
                                    </p:anim>
                                    <p:anim calcmode="lin" valueType="num">
                                      <p:cBhvr>
                                        <p:cTn id="9" dur="500" fill="hold"/>
                                        <p:tgtEl>
                                          <p:spTgt spid="574474"/>
                                        </p:tgtEl>
                                        <p:attrNameLst>
                                          <p:attrName>ppt_x</p:attrName>
                                        </p:attrNameLst>
                                      </p:cBhvr>
                                      <p:tavLst>
                                        <p:tav tm="0">
                                          <p:val>
                                            <p:fltVal val="0.5"/>
                                          </p:val>
                                        </p:tav>
                                        <p:tav tm="100000">
                                          <p:val>
                                            <p:strVal val="#ppt_x"/>
                                          </p:val>
                                        </p:tav>
                                      </p:tavLst>
                                    </p:anim>
                                    <p:anim calcmode="lin" valueType="num">
                                      <p:cBhvr>
                                        <p:cTn id="10" dur="500" fill="hold"/>
                                        <p:tgtEl>
                                          <p:spTgt spid="574474"/>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2" presetClass="entr" presetSubtype="8" fill="hold" nodeType="afterEffect">
                                  <p:stCondLst>
                                    <p:cond delay="0"/>
                                  </p:stCondLst>
                                  <p:childTnLst>
                                    <p:set>
                                      <p:cBhvr>
                                        <p:cTn id="13" dur="1" fill="hold">
                                          <p:stCondLst>
                                            <p:cond delay="0"/>
                                          </p:stCondLst>
                                        </p:cTn>
                                        <p:tgtEl>
                                          <p:spTgt spid="574507"/>
                                        </p:tgtEl>
                                        <p:attrNameLst>
                                          <p:attrName>style.visibility</p:attrName>
                                        </p:attrNameLst>
                                      </p:cBhvr>
                                      <p:to>
                                        <p:strVal val="visible"/>
                                      </p:to>
                                    </p:set>
                                    <p:animEffect transition="in" filter="wipe(left)">
                                      <p:cBhvr>
                                        <p:cTn id="14" dur="500"/>
                                        <p:tgtEl>
                                          <p:spTgt spid="57450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8" fill="hold" nodeType="clickEffect">
                                  <p:stCondLst>
                                    <p:cond delay="0"/>
                                  </p:stCondLst>
                                  <p:childTnLst>
                                    <p:set>
                                      <p:cBhvr>
                                        <p:cTn id="18" dur="1" fill="hold">
                                          <p:stCondLst>
                                            <p:cond delay="0"/>
                                          </p:stCondLst>
                                        </p:cTn>
                                        <p:tgtEl>
                                          <p:spTgt spid="574508"/>
                                        </p:tgtEl>
                                        <p:attrNameLst>
                                          <p:attrName>style.visibility</p:attrName>
                                        </p:attrNameLst>
                                      </p:cBhvr>
                                      <p:to>
                                        <p:strVal val="visible"/>
                                      </p:to>
                                    </p:set>
                                    <p:animEffect transition="in" filter="wipe(left)">
                                      <p:cBhvr>
                                        <p:cTn id="19" dur="500"/>
                                        <p:tgtEl>
                                          <p:spTgt spid="574508"/>
                                        </p:tgtEl>
                                      </p:cBhvr>
                                    </p:animEffect>
                                  </p:childTnLst>
                                </p:cTn>
                              </p:par>
                            </p:childTnLst>
                          </p:cTn>
                        </p:par>
                        <p:par>
                          <p:cTn id="20" fill="hold" nodeType="afterGroup">
                            <p:stCondLst>
                              <p:cond delay="500"/>
                            </p:stCondLst>
                            <p:childTnLst>
                              <p:par>
                                <p:cTn id="21" presetID="9" presetClass="entr" presetSubtype="0" fill="hold" grpId="0"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dissolv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P spid="574474" grpId="0" animBg="1" autoUpdateAnimBg="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3" name="Text Box 3">
            <a:extLst>
              <a:ext uri="{FF2B5EF4-FFF2-40B4-BE49-F238E27FC236}">
                <a16:creationId xmlns:a16="http://schemas.microsoft.com/office/drawing/2014/main" id="{D78C8C99-43AB-CE47-BBFE-69A6B4238312}"/>
              </a:ext>
            </a:extLst>
          </p:cNvPr>
          <p:cNvSpPr txBox="1">
            <a:spLocks noChangeArrowheads="1"/>
          </p:cNvSpPr>
          <p:nvPr/>
        </p:nvSpPr>
        <p:spPr bwMode="auto">
          <a:xfrm>
            <a:off x="752475" y="66675"/>
            <a:ext cx="5183188"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1600">
                <a:ea typeface="+mn-ea"/>
              </a:rPr>
              <a:t>Ê-xơ-ra 10:19; Ê-xê-chi-ên. 17:18</a:t>
            </a:r>
          </a:p>
        </p:txBody>
      </p:sp>
      <p:sp>
        <p:nvSpPr>
          <p:cNvPr id="36866" name="Text Box 4">
            <a:extLst>
              <a:ext uri="{FF2B5EF4-FFF2-40B4-BE49-F238E27FC236}">
                <a16:creationId xmlns:a16="http://schemas.microsoft.com/office/drawing/2014/main" id="{BF15F0DE-3F20-F844-84BD-C09385E65708}"/>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93926" name="Rectangle 6">
            <a:extLst>
              <a:ext uri="{FF2B5EF4-FFF2-40B4-BE49-F238E27FC236}">
                <a16:creationId xmlns:a16="http://schemas.microsoft.com/office/drawing/2014/main" id="{F8C09BB0-FEDC-7F4C-8BDF-4F4341779098}"/>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24</a:t>
            </a:r>
          </a:p>
        </p:txBody>
      </p:sp>
      <p:sp>
        <p:nvSpPr>
          <p:cNvPr id="36868" name="Text Box 7">
            <a:extLst>
              <a:ext uri="{FF2B5EF4-FFF2-40B4-BE49-F238E27FC236}">
                <a16:creationId xmlns:a16="http://schemas.microsoft.com/office/drawing/2014/main" id="{3223044D-6CA6-0646-8850-57C2BDEC46EB}"/>
              </a:ext>
            </a:extLst>
          </p:cNvPr>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a:solidFill>
                  <a:srgbClr val="FFFFFF"/>
                </a:solidFill>
              </a:rPr>
              <a:t> </a:t>
            </a:r>
          </a:p>
        </p:txBody>
      </p:sp>
      <p:graphicFrame>
        <p:nvGraphicFramePr>
          <p:cNvPr id="36869" name="Object 10">
            <a:extLst>
              <a:ext uri="{FF2B5EF4-FFF2-40B4-BE49-F238E27FC236}">
                <a16:creationId xmlns:a16="http://schemas.microsoft.com/office/drawing/2014/main" id="{10D72127-CAAD-5F43-97D1-0087EB3EBC1B}"/>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36875" name="Document" r:id="rId4" imgW="3676650" imgH="3022600" progId="Word.Document.8">
                  <p:embed/>
                </p:oleObj>
              </mc:Choice>
              <mc:Fallback>
                <p:oleObj name="Document" r:id="rId4" imgW="3676650" imgH="3022600" progId="Word.Document.8">
                  <p:embed/>
                  <p:pic>
                    <p:nvPicPr>
                      <p:cNvPr id="0" name="Object 1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6870" name="Picture 11" descr="Nahal Beersheba with sheep at water">
            <a:extLst>
              <a:ext uri="{FF2B5EF4-FFF2-40B4-BE49-F238E27FC236}">
                <a16:creationId xmlns:a16="http://schemas.microsoft.com/office/drawing/2014/main" id="{1AFDBC4D-8DDC-2F40-8425-9188E50A9750}"/>
              </a:ext>
            </a:extLst>
          </p:cNvPr>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71" name="Rectangle 13">
            <a:extLst>
              <a:ext uri="{FF2B5EF4-FFF2-40B4-BE49-F238E27FC236}">
                <a16:creationId xmlns:a16="http://schemas.microsoft.com/office/drawing/2014/main" id="{0CD30E29-DD0A-954B-ABF1-32D58E1F07CC}"/>
              </a:ext>
            </a:extLst>
          </p:cNvPr>
          <p:cNvSpPr>
            <a:spLocks noChangeArrowheads="1"/>
          </p:cNvSpPr>
          <p:nvPr/>
        </p:nvSpPr>
        <p:spPr bwMode="auto">
          <a:xfrm>
            <a:off x="2230438" y="2433638"/>
            <a:ext cx="1739900" cy="8207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800" i="1">
                <a:solidFill>
                  <a:srgbClr val="FC0000"/>
                </a:solidFill>
                <a:latin typeface="Helvetica" pitchFamily="2" charset="0"/>
              </a:rPr>
              <a:t>•</a:t>
            </a:r>
            <a:r>
              <a:rPr lang="en-US" altLang="en-US" sz="3600" i="1">
                <a:solidFill>
                  <a:srgbClr val="FC0000"/>
                </a:solidFill>
                <a:latin typeface="Helvetica" pitchFamily="2" charset="0"/>
              </a:rPr>
              <a:t> </a:t>
            </a:r>
            <a:r>
              <a:rPr lang="en-US" altLang="en-US" sz="4800" i="1">
                <a:solidFill>
                  <a:srgbClr val="FC0000"/>
                </a:solidFill>
                <a:latin typeface="Helvetica" pitchFamily="2" charset="0"/>
              </a:rPr>
              <a:t>TAY</a:t>
            </a:r>
            <a:endParaRPr lang="en-US" altLang="en-US" sz="5400" i="1">
              <a:solidFill>
                <a:srgbClr val="FC0000"/>
              </a:solidFill>
              <a:latin typeface="Helvetica" pitchFamily="2" charset="0"/>
            </a:endParaRPr>
          </a:p>
        </p:txBody>
      </p:sp>
      <p:sp>
        <p:nvSpPr>
          <p:cNvPr id="36872" name="Rectangle 46">
            <a:extLst>
              <a:ext uri="{FF2B5EF4-FFF2-40B4-BE49-F238E27FC236}">
                <a16:creationId xmlns:a16="http://schemas.microsoft.com/office/drawing/2014/main" id="{63049DFB-C12A-604F-ABB1-8B450FAD2E49}"/>
              </a:ext>
            </a:extLst>
          </p:cNvPr>
          <p:cNvSpPr>
            <a:spLocks noChangeArrowheads="1"/>
          </p:cNvSpPr>
          <p:nvPr/>
        </p:nvSpPr>
        <p:spPr bwMode="auto">
          <a:xfrm>
            <a:off x="819150" y="1320800"/>
            <a:ext cx="7400925" cy="7667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400" i="1">
                <a:solidFill>
                  <a:schemeClr val="folHlink"/>
                </a:solidFill>
                <a:latin typeface="Arial Unicode MS" panose="020B0604020202020204" pitchFamily="34" charset="-128"/>
              </a:rPr>
              <a:t>CÁC GIAO ƯỚC THỜI XƯA </a:t>
            </a:r>
          </a:p>
        </p:txBody>
      </p:sp>
      <p:sp>
        <p:nvSpPr>
          <p:cNvPr id="13" name="Rectangle 3">
            <a:extLst>
              <a:ext uri="{FF2B5EF4-FFF2-40B4-BE49-F238E27FC236}">
                <a16:creationId xmlns:a16="http://schemas.microsoft.com/office/drawing/2014/main" id="{D36109A5-DF37-9E44-BBFE-55A895896F2E}"/>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dissolv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utoUpdateAnimBg="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80" name="Text Box 4">
            <a:extLst>
              <a:ext uri="{FF2B5EF4-FFF2-40B4-BE49-F238E27FC236}">
                <a16:creationId xmlns:a16="http://schemas.microsoft.com/office/drawing/2014/main" id="{2A08E215-2774-C14E-BBC8-48448D37923C}"/>
              </a:ext>
            </a:extLst>
          </p:cNvPr>
          <p:cNvSpPr txBox="1">
            <a:spLocks noChangeArrowheads="1"/>
          </p:cNvSpPr>
          <p:nvPr/>
        </p:nvSpPr>
        <p:spPr bwMode="auto">
          <a:xfrm>
            <a:off x="752475" y="66675"/>
            <a:ext cx="35433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1400">
                <a:ea typeface="+mn-ea"/>
              </a:rPr>
              <a:t>Ru-tơ 4:8</a:t>
            </a:r>
          </a:p>
        </p:txBody>
      </p:sp>
      <p:sp>
        <p:nvSpPr>
          <p:cNvPr id="37890" name="Text Box 5">
            <a:extLst>
              <a:ext uri="{FF2B5EF4-FFF2-40B4-BE49-F238E27FC236}">
                <a16:creationId xmlns:a16="http://schemas.microsoft.com/office/drawing/2014/main" id="{D844B842-626B-0047-8150-E13A3FF793FB}"/>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87783" name="Rectangle 7">
            <a:extLst>
              <a:ext uri="{FF2B5EF4-FFF2-40B4-BE49-F238E27FC236}">
                <a16:creationId xmlns:a16="http://schemas.microsoft.com/office/drawing/2014/main" id="{5E4E2877-D79B-1D42-A238-FADA3D89F96D}"/>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25</a:t>
            </a:r>
          </a:p>
        </p:txBody>
      </p:sp>
      <p:sp>
        <p:nvSpPr>
          <p:cNvPr id="37892" name="Text Box 8">
            <a:extLst>
              <a:ext uri="{FF2B5EF4-FFF2-40B4-BE49-F238E27FC236}">
                <a16:creationId xmlns:a16="http://schemas.microsoft.com/office/drawing/2014/main" id="{962D600E-B3C5-AC4D-8924-ED934F736A99}"/>
              </a:ext>
            </a:extLst>
          </p:cNvPr>
          <p:cNvSpPr txBox="1">
            <a:spLocks noChangeArrowheads="1"/>
          </p:cNvSpPr>
          <p:nvPr/>
        </p:nvSpPr>
        <p:spPr bwMode="auto">
          <a:xfrm>
            <a:off x="8518525" y="6429375"/>
            <a:ext cx="2825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800">
                <a:solidFill>
                  <a:srgbClr val="FFFFFF"/>
                </a:solidFill>
              </a:rPr>
              <a:t> </a:t>
            </a:r>
          </a:p>
        </p:txBody>
      </p:sp>
      <p:graphicFrame>
        <p:nvGraphicFramePr>
          <p:cNvPr id="37893" name="Object 11">
            <a:extLst>
              <a:ext uri="{FF2B5EF4-FFF2-40B4-BE49-F238E27FC236}">
                <a16:creationId xmlns:a16="http://schemas.microsoft.com/office/drawing/2014/main" id="{B4AE186A-7383-2247-8722-1956A3B2AEA6}"/>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37900" name="Document" r:id="rId4" imgW="3676650" imgH="3022600" progId="Word.Document.8">
                  <p:embed/>
                </p:oleObj>
              </mc:Choice>
              <mc:Fallback>
                <p:oleObj name="Document" r:id="rId4" imgW="3676650" imgH="3022600" progId="Word.Document.8">
                  <p:embed/>
                  <p:pic>
                    <p:nvPicPr>
                      <p:cNvPr id="0" name="Object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7894" name="Picture 12" descr="Nahal Beersheba with sheep at water">
            <a:extLst>
              <a:ext uri="{FF2B5EF4-FFF2-40B4-BE49-F238E27FC236}">
                <a16:creationId xmlns:a16="http://schemas.microsoft.com/office/drawing/2014/main" id="{C53C439A-ED4F-1F4C-ACC6-DAA60CB302BC}"/>
              </a:ext>
            </a:extLst>
          </p:cNvPr>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5" name="Rectangle 16">
            <a:extLst>
              <a:ext uri="{FF2B5EF4-FFF2-40B4-BE49-F238E27FC236}">
                <a16:creationId xmlns:a16="http://schemas.microsoft.com/office/drawing/2014/main" id="{20401BEB-EDD7-C040-AF8D-2BCB26E8733F}"/>
              </a:ext>
            </a:extLst>
          </p:cNvPr>
          <p:cNvSpPr>
            <a:spLocks noChangeArrowheads="1"/>
          </p:cNvSpPr>
          <p:nvPr/>
        </p:nvSpPr>
        <p:spPr bwMode="auto">
          <a:xfrm>
            <a:off x="2230438" y="2433638"/>
            <a:ext cx="1739900" cy="8207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800" i="1">
                <a:solidFill>
                  <a:srgbClr val="8B8073"/>
                </a:solidFill>
                <a:latin typeface="Helvetica" pitchFamily="2" charset="0"/>
              </a:rPr>
              <a:t>•</a:t>
            </a:r>
            <a:r>
              <a:rPr lang="en-US" altLang="en-US" sz="3600" i="1">
                <a:solidFill>
                  <a:srgbClr val="8B8073"/>
                </a:solidFill>
                <a:latin typeface="Helvetica" pitchFamily="2" charset="0"/>
              </a:rPr>
              <a:t> </a:t>
            </a:r>
            <a:r>
              <a:rPr lang="en-US" altLang="en-US" sz="4800" i="1">
                <a:solidFill>
                  <a:srgbClr val="8B8073"/>
                </a:solidFill>
                <a:latin typeface="Helvetica" pitchFamily="2" charset="0"/>
              </a:rPr>
              <a:t>TAY</a:t>
            </a:r>
            <a:endParaRPr lang="en-US" altLang="en-US" sz="5400" i="1">
              <a:solidFill>
                <a:srgbClr val="8B8073"/>
              </a:solidFill>
              <a:latin typeface="Helvetica" pitchFamily="2" charset="0"/>
            </a:endParaRPr>
          </a:p>
        </p:txBody>
      </p:sp>
      <p:sp>
        <p:nvSpPr>
          <p:cNvPr id="37896" name="Rectangle 17">
            <a:extLst>
              <a:ext uri="{FF2B5EF4-FFF2-40B4-BE49-F238E27FC236}">
                <a16:creationId xmlns:a16="http://schemas.microsoft.com/office/drawing/2014/main" id="{07EAC288-FBBD-D346-872B-4299445C73A0}"/>
              </a:ext>
            </a:extLst>
          </p:cNvPr>
          <p:cNvSpPr>
            <a:spLocks noChangeArrowheads="1"/>
          </p:cNvSpPr>
          <p:nvPr/>
        </p:nvSpPr>
        <p:spPr bwMode="auto">
          <a:xfrm>
            <a:off x="2952750" y="3559175"/>
            <a:ext cx="2924175" cy="8207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800" i="1">
                <a:solidFill>
                  <a:srgbClr val="FC0000"/>
                </a:solidFill>
                <a:latin typeface="Helvetica" pitchFamily="2" charset="0"/>
              </a:rPr>
              <a:t>•</a:t>
            </a:r>
            <a:r>
              <a:rPr lang="en-US" altLang="en-US" sz="3600" i="1">
                <a:solidFill>
                  <a:srgbClr val="FC0000"/>
                </a:solidFill>
                <a:latin typeface="Helvetica" pitchFamily="2" charset="0"/>
              </a:rPr>
              <a:t> </a:t>
            </a:r>
            <a:r>
              <a:rPr lang="en-US" altLang="en-US" sz="4800" i="1">
                <a:solidFill>
                  <a:srgbClr val="FF3300"/>
                </a:solidFill>
                <a:latin typeface="Arial Unicode MS" panose="020B0604020202020204" pitchFamily="34" charset="-128"/>
              </a:rPr>
              <a:t>GIÀY	</a:t>
            </a:r>
            <a:r>
              <a:rPr lang="en-US" altLang="en-US" sz="3600" i="1">
                <a:solidFill>
                  <a:srgbClr val="FF3300"/>
                </a:solidFill>
                <a:latin typeface="Helvetica" pitchFamily="2" charset="0"/>
              </a:rPr>
              <a:t>	</a:t>
            </a:r>
          </a:p>
        </p:txBody>
      </p:sp>
      <p:sp>
        <p:nvSpPr>
          <p:cNvPr id="37897" name="Rectangle 46">
            <a:extLst>
              <a:ext uri="{FF2B5EF4-FFF2-40B4-BE49-F238E27FC236}">
                <a16:creationId xmlns:a16="http://schemas.microsoft.com/office/drawing/2014/main" id="{D46F3081-F95F-F14D-A62E-3AE598483842}"/>
              </a:ext>
            </a:extLst>
          </p:cNvPr>
          <p:cNvSpPr>
            <a:spLocks noChangeArrowheads="1"/>
          </p:cNvSpPr>
          <p:nvPr/>
        </p:nvSpPr>
        <p:spPr bwMode="auto">
          <a:xfrm>
            <a:off x="819150" y="1320800"/>
            <a:ext cx="7400925" cy="7667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400" i="1">
                <a:solidFill>
                  <a:schemeClr val="folHlink"/>
                </a:solidFill>
                <a:latin typeface="Arial Unicode MS" panose="020B0604020202020204" pitchFamily="34" charset="-128"/>
              </a:rPr>
              <a:t>CÁC GIAO ƯỚC THỜI XƯA </a:t>
            </a:r>
          </a:p>
        </p:txBody>
      </p:sp>
      <p:sp>
        <p:nvSpPr>
          <p:cNvPr id="14" name="Rectangle 3">
            <a:extLst>
              <a:ext uri="{FF2B5EF4-FFF2-40B4-BE49-F238E27FC236}">
                <a16:creationId xmlns:a16="http://schemas.microsoft.com/office/drawing/2014/main" id="{B3385DBE-31CD-B54C-8EDE-A0370F2B3E35}"/>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utoUpdateAnimBg="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Text Box 4">
            <a:extLst>
              <a:ext uri="{FF2B5EF4-FFF2-40B4-BE49-F238E27FC236}">
                <a16:creationId xmlns:a16="http://schemas.microsoft.com/office/drawing/2014/main" id="{BED09A78-55CC-B149-869E-A4521B791848}"/>
              </a:ext>
            </a:extLst>
          </p:cNvPr>
          <p:cNvSpPr txBox="1">
            <a:spLocks noChangeArrowheads="1"/>
          </p:cNvSpPr>
          <p:nvPr/>
        </p:nvSpPr>
        <p:spPr bwMode="auto">
          <a:xfrm>
            <a:off x="752475" y="66675"/>
            <a:ext cx="5456238" cy="3365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a:t>Lê-vi Ký. 2:13; Dân Số Ký. 18:19; 2 Sử Ký. 13:5</a:t>
            </a:r>
          </a:p>
        </p:txBody>
      </p:sp>
      <p:sp>
        <p:nvSpPr>
          <p:cNvPr id="38914" name="Text Box 5">
            <a:extLst>
              <a:ext uri="{FF2B5EF4-FFF2-40B4-BE49-F238E27FC236}">
                <a16:creationId xmlns:a16="http://schemas.microsoft.com/office/drawing/2014/main" id="{FF15C1BB-3325-4D42-93A9-C4F036EE855E}"/>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88807" name="Rectangle 7">
            <a:extLst>
              <a:ext uri="{FF2B5EF4-FFF2-40B4-BE49-F238E27FC236}">
                <a16:creationId xmlns:a16="http://schemas.microsoft.com/office/drawing/2014/main" id="{045A099F-F9FB-9440-8DF6-81DFEB5CF702}"/>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26</a:t>
            </a:r>
          </a:p>
        </p:txBody>
      </p:sp>
      <p:sp>
        <p:nvSpPr>
          <p:cNvPr id="38916" name="Text Box 8">
            <a:extLst>
              <a:ext uri="{FF2B5EF4-FFF2-40B4-BE49-F238E27FC236}">
                <a16:creationId xmlns:a16="http://schemas.microsoft.com/office/drawing/2014/main" id="{FA13238C-B1D9-CB4C-B4FE-C873E48BD273}"/>
              </a:ext>
            </a:extLst>
          </p:cNvPr>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graphicFrame>
        <p:nvGraphicFramePr>
          <p:cNvPr id="38917" name="Object 9">
            <a:extLst>
              <a:ext uri="{FF2B5EF4-FFF2-40B4-BE49-F238E27FC236}">
                <a16:creationId xmlns:a16="http://schemas.microsoft.com/office/drawing/2014/main" id="{4D1AC7C1-2B58-3143-A226-AE6B310D1200}"/>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38930" name="Document" r:id="rId4" imgW="3676650" imgH="3022600" progId="Word.Document.8">
                  <p:embed/>
                </p:oleObj>
              </mc:Choice>
              <mc:Fallback>
                <p:oleObj name="Document" r:id="rId4" imgW="3676650" imgH="3022600" progId="Word.Document.8">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8918" name="Picture 10" descr="Nahal Beersheba with sheep at water">
            <a:extLst>
              <a:ext uri="{FF2B5EF4-FFF2-40B4-BE49-F238E27FC236}">
                <a16:creationId xmlns:a16="http://schemas.microsoft.com/office/drawing/2014/main" id="{3672A823-AC30-3344-97CB-453781743DAA}"/>
              </a:ext>
            </a:extLst>
          </p:cNvPr>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9" name="Rectangle 6">
            <a:extLst>
              <a:ext uri="{FF2B5EF4-FFF2-40B4-BE49-F238E27FC236}">
                <a16:creationId xmlns:a16="http://schemas.microsoft.com/office/drawing/2014/main" id="{B0AE1442-B520-BC4D-9C10-23A59775D039}"/>
              </a:ext>
            </a:extLst>
          </p:cNvPr>
          <p:cNvSpPr>
            <a:spLocks noChangeArrowheads="1"/>
          </p:cNvSpPr>
          <p:nvPr/>
        </p:nvSpPr>
        <p:spPr bwMode="auto">
          <a:xfrm>
            <a:off x="2230438" y="2433638"/>
            <a:ext cx="1739900" cy="820737"/>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800" i="1">
                <a:solidFill>
                  <a:srgbClr val="8B8073"/>
                </a:solidFill>
                <a:latin typeface="Helvetica" pitchFamily="2" charset="0"/>
              </a:rPr>
              <a:t>•</a:t>
            </a:r>
            <a:r>
              <a:rPr lang="en-US" altLang="en-US" sz="3600" i="1">
                <a:solidFill>
                  <a:srgbClr val="8B8073"/>
                </a:solidFill>
                <a:latin typeface="Helvetica" pitchFamily="2" charset="0"/>
              </a:rPr>
              <a:t> </a:t>
            </a:r>
            <a:r>
              <a:rPr lang="en-US" altLang="en-US" sz="4800" i="1">
                <a:solidFill>
                  <a:srgbClr val="8B8073"/>
                </a:solidFill>
                <a:latin typeface="Helvetica" pitchFamily="2" charset="0"/>
              </a:rPr>
              <a:t>TAY</a:t>
            </a:r>
            <a:endParaRPr lang="en-US" altLang="en-US" sz="5400" i="1">
              <a:solidFill>
                <a:srgbClr val="8B8073"/>
              </a:solidFill>
              <a:latin typeface="Helvetica" pitchFamily="2" charset="0"/>
            </a:endParaRPr>
          </a:p>
        </p:txBody>
      </p:sp>
      <p:sp>
        <p:nvSpPr>
          <p:cNvPr id="588813" name="Text Box 13">
            <a:extLst>
              <a:ext uri="{FF2B5EF4-FFF2-40B4-BE49-F238E27FC236}">
                <a16:creationId xmlns:a16="http://schemas.microsoft.com/office/drawing/2014/main" id="{10987789-B459-4C4B-BDA7-803752C050C2}"/>
              </a:ext>
            </a:extLst>
          </p:cNvPr>
          <p:cNvSpPr txBox="1">
            <a:spLocks noChangeArrowheads="1"/>
          </p:cNvSpPr>
          <p:nvPr/>
        </p:nvSpPr>
        <p:spPr bwMode="auto">
          <a:xfrm>
            <a:off x="3954463" y="5780088"/>
            <a:ext cx="2863850" cy="823912"/>
          </a:xfrm>
          <a:prstGeom prst="rect">
            <a:avLst/>
          </a:prstGeom>
          <a:noFill/>
          <a:ln>
            <a:noFill/>
          </a:ln>
          <a:effectLst>
            <a:outerShdw dist="85194"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800" i="1">
                <a:solidFill>
                  <a:srgbClr val="ED181E"/>
                </a:solidFill>
                <a:latin typeface="Arial" panose="020B0604020202020204" pitchFamily="34" charset="0"/>
                <a:cs typeface="Arial" panose="020B0604020202020204" pitchFamily="34" charset="0"/>
              </a:rPr>
              <a:t>	• </a:t>
            </a:r>
            <a:r>
              <a:rPr lang="en-US" altLang="en-US" sz="4800" i="1">
                <a:solidFill>
                  <a:srgbClr val="FF3300"/>
                </a:solidFill>
                <a:latin typeface="Arial" panose="020B0604020202020204" pitchFamily="34" charset="0"/>
                <a:cs typeface="Arial" panose="020B0604020202020204" pitchFamily="34" charset="0"/>
              </a:rPr>
              <a:t>HUYẾT</a:t>
            </a:r>
          </a:p>
        </p:txBody>
      </p:sp>
      <p:sp>
        <p:nvSpPr>
          <p:cNvPr id="588814" name="Oval 14">
            <a:extLst>
              <a:ext uri="{FF2B5EF4-FFF2-40B4-BE49-F238E27FC236}">
                <a16:creationId xmlns:a16="http://schemas.microsoft.com/office/drawing/2014/main" id="{70D373DD-A661-BD44-92EA-7D5B4631E27A}"/>
              </a:ext>
            </a:extLst>
          </p:cNvPr>
          <p:cNvSpPr>
            <a:spLocks noChangeArrowheads="1"/>
          </p:cNvSpPr>
          <p:nvPr/>
        </p:nvSpPr>
        <p:spPr bwMode="auto">
          <a:xfrm>
            <a:off x="3886200" y="5797550"/>
            <a:ext cx="4087813" cy="893763"/>
          </a:xfrm>
          <a:prstGeom prst="ellipse">
            <a:avLst/>
          </a:prstGeom>
          <a:noFill/>
          <a:ln w="76200">
            <a:solidFill>
              <a:srgbClr val="FF0000"/>
            </a:solidFill>
            <a:round/>
            <a:headEnd/>
            <a:tailEnd/>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88815" name="AutoShape 15">
            <a:extLst>
              <a:ext uri="{FF2B5EF4-FFF2-40B4-BE49-F238E27FC236}">
                <a16:creationId xmlns:a16="http://schemas.microsoft.com/office/drawing/2014/main" id="{1F7C91C9-21DB-3D4E-8B63-2D2C9AD689B1}"/>
              </a:ext>
            </a:extLst>
          </p:cNvPr>
          <p:cNvSpPr>
            <a:spLocks noChangeArrowheads="1"/>
          </p:cNvSpPr>
          <p:nvPr/>
        </p:nvSpPr>
        <p:spPr bwMode="auto">
          <a:xfrm>
            <a:off x="1592263" y="4506913"/>
            <a:ext cx="1038225" cy="942975"/>
          </a:xfrm>
          <a:custGeom>
            <a:avLst/>
            <a:gdLst>
              <a:gd name="T0" fmla="*/ 519113 w 21600"/>
              <a:gd name="T1" fmla="*/ 0 h 21600"/>
              <a:gd name="T2" fmla="*/ 152033 w 21600"/>
              <a:gd name="T3" fmla="*/ 138085 h 21600"/>
              <a:gd name="T4" fmla="*/ 0 w 21600"/>
              <a:gd name="T5" fmla="*/ 471488 h 21600"/>
              <a:gd name="T6" fmla="*/ 152033 w 21600"/>
              <a:gd name="T7" fmla="*/ 804890 h 21600"/>
              <a:gd name="T8" fmla="*/ 519113 w 21600"/>
              <a:gd name="T9" fmla="*/ 942975 h 21600"/>
              <a:gd name="T10" fmla="*/ 886192 w 21600"/>
              <a:gd name="T11" fmla="*/ 804890 h 21600"/>
              <a:gd name="T12" fmla="*/ 1038225 w 21600"/>
              <a:gd name="T13" fmla="*/ 471488 h 21600"/>
              <a:gd name="T14" fmla="*/ 886192 w 21600"/>
              <a:gd name="T15" fmla="*/ 13808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C0000"/>
          </a:solidFill>
          <a:ln w="9525">
            <a:solidFill>
              <a:schemeClr val="tx1"/>
            </a:solidFill>
            <a:miter lim="800000"/>
            <a:headEnd/>
            <a:tailEnd/>
          </a:ln>
          <a:effectLst>
            <a:outerShdw dist="81320" dir="3080412" algn="ctr" rotWithShape="0">
              <a:schemeClr val="bg2"/>
            </a:outerShdw>
          </a:effectLst>
        </p:spPr>
        <p:txBody>
          <a:bodyPr wrap="none" anchor="ctr"/>
          <a:lstStyle/>
          <a:p>
            <a:endParaRPr lang="en-US"/>
          </a:p>
        </p:txBody>
      </p:sp>
      <p:sp>
        <p:nvSpPr>
          <p:cNvPr id="588816" name="AutoShape 16">
            <a:extLst>
              <a:ext uri="{FF2B5EF4-FFF2-40B4-BE49-F238E27FC236}">
                <a16:creationId xmlns:a16="http://schemas.microsoft.com/office/drawing/2014/main" id="{693E3F57-9476-1A4F-945A-771BFD2B7D71}"/>
              </a:ext>
            </a:extLst>
          </p:cNvPr>
          <p:cNvSpPr>
            <a:spLocks noChangeArrowheads="1"/>
          </p:cNvSpPr>
          <p:nvPr/>
        </p:nvSpPr>
        <p:spPr bwMode="auto">
          <a:xfrm>
            <a:off x="5992813" y="4627563"/>
            <a:ext cx="1038225" cy="942975"/>
          </a:xfrm>
          <a:custGeom>
            <a:avLst/>
            <a:gdLst>
              <a:gd name="T0" fmla="*/ 519113 w 21600"/>
              <a:gd name="T1" fmla="*/ 0 h 21600"/>
              <a:gd name="T2" fmla="*/ 152033 w 21600"/>
              <a:gd name="T3" fmla="*/ 138085 h 21600"/>
              <a:gd name="T4" fmla="*/ 0 w 21600"/>
              <a:gd name="T5" fmla="*/ 471488 h 21600"/>
              <a:gd name="T6" fmla="*/ 152033 w 21600"/>
              <a:gd name="T7" fmla="*/ 804890 h 21600"/>
              <a:gd name="T8" fmla="*/ 519113 w 21600"/>
              <a:gd name="T9" fmla="*/ 942975 h 21600"/>
              <a:gd name="T10" fmla="*/ 886192 w 21600"/>
              <a:gd name="T11" fmla="*/ 804890 h 21600"/>
              <a:gd name="T12" fmla="*/ 1038225 w 21600"/>
              <a:gd name="T13" fmla="*/ 471488 h 21600"/>
              <a:gd name="T14" fmla="*/ 886192 w 21600"/>
              <a:gd name="T15" fmla="*/ 138085 h 21600"/>
              <a:gd name="T16" fmla="*/ 0 60000 65536"/>
              <a:gd name="T17" fmla="*/ 0 60000 65536"/>
              <a:gd name="T18" fmla="*/ 0 60000 65536"/>
              <a:gd name="T19" fmla="*/ 0 60000 65536"/>
              <a:gd name="T20" fmla="*/ 0 60000 65536"/>
              <a:gd name="T21" fmla="*/ 0 60000 65536"/>
              <a:gd name="T22" fmla="*/ 0 60000 65536"/>
              <a:gd name="T23" fmla="*/ 0 60000 65536"/>
              <a:gd name="T24" fmla="*/ 3163 w 21600"/>
              <a:gd name="T25" fmla="*/ 3163 h 21600"/>
              <a:gd name="T26" fmla="*/ 18437 w 21600"/>
              <a:gd name="T27" fmla="*/ 18437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17401" y="15493"/>
                </a:moveTo>
                <a:cubicBezTo>
                  <a:pt x="18376" y="14122"/>
                  <a:pt x="18900" y="12482"/>
                  <a:pt x="18900" y="10800"/>
                </a:cubicBezTo>
                <a:cubicBezTo>
                  <a:pt x="18900" y="6326"/>
                  <a:pt x="15273" y="2700"/>
                  <a:pt x="10800" y="2700"/>
                </a:cubicBezTo>
                <a:cubicBezTo>
                  <a:pt x="9117" y="2699"/>
                  <a:pt x="7477" y="3223"/>
                  <a:pt x="6106" y="4198"/>
                </a:cubicBezTo>
                <a:lnTo>
                  <a:pt x="17401" y="15493"/>
                </a:lnTo>
                <a:close/>
                <a:moveTo>
                  <a:pt x="4198" y="6106"/>
                </a:moveTo>
                <a:cubicBezTo>
                  <a:pt x="3223" y="7477"/>
                  <a:pt x="2700" y="9117"/>
                  <a:pt x="2700" y="10799"/>
                </a:cubicBezTo>
                <a:cubicBezTo>
                  <a:pt x="2700" y="15273"/>
                  <a:pt x="6326" y="18900"/>
                  <a:pt x="10800" y="18900"/>
                </a:cubicBezTo>
                <a:cubicBezTo>
                  <a:pt x="12482" y="18900"/>
                  <a:pt x="14122" y="18376"/>
                  <a:pt x="15493" y="17401"/>
                </a:cubicBezTo>
                <a:lnTo>
                  <a:pt x="4198" y="6106"/>
                </a:lnTo>
                <a:close/>
              </a:path>
            </a:pathLst>
          </a:custGeom>
          <a:solidFill>
            <a:srgbClr val="FC0000"/>
          </a:solidFill>
          <a:ln w="9525">
            <a:solidFill>
              <a:schemeClr val="tx1"/>
            </a:solidFill>
            <a:miter lim="800000"/>
            <a:headEnd/>
            <a:tailEnd/>
          </a:ln>
          <a:effectLst>
            <a:outerShdw dist="81320" dir="3080412" algn="ctr" rotWithShape="0">
              <a:schemeClr val="bg2"/>
            </a:outerShdw>
          </a:effectLst>
        </p:spPr>
        <p:txBody>
          <a:bodyPr wrap="none" anchor="ctr"/>
          <a:lstStyle/>
          <a:p>
            <a:endParaRPr lang="en-US"/>
          </a:p>
        </p:txBody>
      </p:sp>
      <p:sp>
        <p:nvSpPr>
          <p:cNvPr id="38924" name="Rectangle 22">
            <a:extLst>
              <a:ext uri="{FF2B5EF4-FFF2-40B4-BE49-F238E27FC236}">
                <a16:creationId xmlns:a16="http://schemas.microsoft.com/office/drawing/2014/main" id="{441D5D52-7330-2E43-81E6-5E06F126DBA6}"/>
              </a:ext>
            </a:extLst>
          </p:cNvPr>
          <p:cNvSpPr>
            <a:spLocks noChangeArrowheads="1"/>
          </p:cNvSpPr>
          <p:nvPr/>
        </p:nvSpPr>
        <p:spPr bwMode="auto">
          <a:xfrm>
            <a:off x="2952750" y="3559175"/>
            <a:ext cx="2924175" cy="8207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800" i="1">
                <a:solidFill>
                  <a:srgbClr val="8B8073"/>
                </a:solidFill>
                <a:latin typeface="Helvetica" pitchFamily="2" charset="0"/>
              </a:rPr>
              <a:t>•</a:t>
            </a:r>
            <a:r>
              <a:rPr lang="en-US" altLang="en-US" sz="3600" i="1">
                <a:solidFill>
                  <a:srgbClr val="8B8073"/>
                </a:solidFill>
                <a:latin typeface="Helvetica" pitchFamily="2" charset="0"/>
              </a:rPr>
              <a:t> </a:t>
            </a:r>
            <a:r>
              <a:rPr lang="en-US" altLang="en-US" sz="4800" i="1">
                <a:solidFill>
                  <a:srgbClr val="777777"/>
                </a:solidFill>
                <a:latin typeface="Arial Unicode MS" panose="020B0604020202020204" pitchFamily="34" charset="-128"/>
              </a:rPr>
              <a:t>GIÀY</a:t>
            </a:r>
            <a:r>
              <a:rPr lang="en-US" altLang="en-US" sz="4800" i="1">
                <a:solidFill>
                  <a:srgbClr val="969696"/>
                </a:solidFill>
                <a:latin typeface="Arial Unicode MS" panose="020B0604020202020204" pitchFamily="34" charset="-128"/>
              </a:rPr>
              <a:t>	</a:t>
            </a:r>
            <a:r>
              <a:rPr lang="en-US" altLang="en-US" sz="3600" i="1">
                <a:solidFill>
                  <a:srgbClr val="969696"/>
                </a:solidFill>
                <a:latin typeface="Helvetica" pitchFamily="2" charset="0"/>
              </a:rPr>
              <a:t>	</a:t>
            </a:r>
          </a:p>
        </p:txBody>
      </p:sp>
      <p:sp>
        <p:nvSpPr>
          <p:cNvPr id="38925" name="Rectangle 23">
            <a:extLst>
              <a:ext uri="{FF2B5EF4-FFF2-40B4-BE49-F238E27FC236}">
                <a16:creationId xmlns:a16="http://schemas.microsoft.com/office/drawing/2014/main" id="{AD29A571-D5F6-394C-A3E1-AFB78A86079D}"/>
              </a:ext>
            </a:extLst>
          </p:cNvPr>
          <p:cNvSpPr>
            <a:spLocks noChangeArrowheads="1"/>
          </p:cNvSpPr>
          <p:nvPr/>
        </p:nvSpPr>
        <p:spPr bwMode="auto">
          <a:xfrm>
            <a:off x="3692525" y="4665663"/>
            <a:ext cx="3348038" cy="15668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800" i="1">
                <a:solidFill>
                  <a:srgbClr val="FC0000"/>
                </a:solidFill>
                <a:latin typeface="Arial" panose="020B0604020202020204" pitchFamily="34" charset="0"/>
                <a:cs typeface="Arial" panose="020B0604020202020204" pitchFamily="34" charset="0"/>
              </a:rPr>
              <a:t>• </a:t>
            </a:r>
            <a:r>
              <a:rPr lang="en-US" altLang="en-US" sz="4800" i="1">
                <a:solidFill>
                  <a:srgbClr val="FF3300"/>
                </a:solidFill>
                <a:latin typeface="Arial" panose="020B0604020202020204" pitchFamily="34" charset="0"/>
                <a:ea typeface="Arial Unicode MS" panose="020B0604020202020204" pitchFamily="34" charset="-128"/>
              </a:rPr>
              <a:t>MUỐI </a:t>
            </a:r>
            <a:r>
              <a:rPr lang="en-US" altLang="en-US" sz="4800" i="1">
                <a:solidFill>
                  <a:srgbClr val="FC0000"/>
                </a:solidFill>
                <a:latin typeface="Arial" panose="020B0604020202020204" pitchFamily="34" charset="0"/>
                <a:cs typeface="Arial" panose="020B0604020202020204" pitchFamily="34" charset="0"/>
              </a:rPr>
              <a:t>			</a:t>
            </a:r>
          </a:p>
        </p:txBody>
      </p:sp>
      <p:sp>
        <p:nvSpPr>
          <p:cNvPr id="38926" name="Text Box 28">
            <a:extLst>
              <a:ext uri="{FF2B5EF4-FFF2-40B4-BE49-F238E27FC236}">
                <a16:creationId xmlns:a16="http://schemas.microsoft.com/office/drawing/2014/main" id="{1038D95B-C0A8-F84C-845E-638A9ACAA91F}"/>
              </a:ext>
            </a:extLst>
          </p:cNvPr>
          <p:cNvSpPr txBox="1">
            <a:spLocks noChangeArrowheads="1"/>
          </p:cNvSpPr>
          <p:nvPr/>
        </p:nvSpPr>
        <p:spPr bwMode="auto">
          <a:xfrm>
            <a:off x="8591550"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solidFill>
                  <a:srgbClr val="FFFFFF"/>
                </a:solidFill>
              </a:rPr>
              <a:t>2</a:t>
            </a:r>
          </a:p>
        </p:txBody>
      </p:sp>
      <p:sp>
        <p:nvSpPr>
          <p:cNvPr id="38927" name="Rectangle 46">
            <a:extLst>
              <a:ext uri="{FF2B5EF4-FFF2-40B4-BE49-F238E27FC236}">
                <a16:creationId xmlns:a16="http://schemas.microsoft.com/office/drawing/2014/main" id="{84D1C0A4-CAF5-D042-BE41-9B6A1A09867C}"/>
              </a:ext>
            </a:extLst>
          </p:cNvPr>
          <p:cNvSpPr>
            <a:spLocks noChangeArrowheads="1"/>
          </p:cNvSpPr>
          <p:nvPr/>
        </p:nvSpPr>
        <p:spPr bwMode="auto">
          <a:xfrm>
            <a:off x="819150" y="1320800"/>
            <a:ext cx="7400925" cy="766763"/>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400" i="1">
                <a:solidFill>
                  <a:schemeClr val="folHlink"/>
                </a:solidFill>
                <a:latin typeface="Arial Unicode MS" panose="020B0604020202020204" pitchFamily="34" charset="-128"/>
              </a:rPr>
              <a:t>CÁC GIAO ƯỚC THỜI XƯA </a:t>
            </a:r>
          </a:p>
        </p:txBody>
      </p:sp>
      <p:sp>
        <p:nvSpPr>
          <p:cNvPr id="20" name="Rectangle 3">
            <a:extLst>
              <a:ext uri="{FF2B5EF4-FFF2-40B4-BE49-F238E27FC236}">
                <a16:creationId xmlns:a16="http://schemas.microsoft.com/office/drawing/2014/main" id="{106A75E1-AB21-7244-8694-E1F98FF79F55}"/>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58881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9" presetClass="exit" presetSubtype="0" fill="hold" grpId="0" nodeType="clickEffect">
                                  <p:stCondLst>
                                    <p:cond delay="0"/>
                                  </p:stCondLst>
                                  <p:childTnLst>
                                    <p:animEffect transition="out" filter="dissolve">
                                      <p:cBhvr>
                                        <p:cTn id="10" dur="500"/>
                                        <p:tgtEl>
                                          <p:spTgt spid="588814"/>
                                        </p:tgtEl>
                                      </p:cBhvr>
                                    </p:animEffect>
                                    <p:set>
                                      <p:cBhvr>
                                        <p:cTn id="11" dur="1" fill="hold">
                                          <p:stCondLst>
                                            <p:cond delay="499"/>
                                          </p:stCondLst>
                                        </p:cTn>
                                        <p:tgtEl>
                                          <p:spTgt spid="588814"/>
                                        </p:tgtEl>
                                        <p:attrNameLst>
                                          <p:attrName>style.visibility</p:attrName>
                                        </p:attrNameLst>
                                      </p:cBhvr>
                                      <p:to>
                                        <p:strVal val="hidden"/>
                                      </p:to>
                                    </p:set>
                                  </p:childTnLst>
                                </p:cTn>
                              </p:par>
                            </p:childTnLst>
                          </p:cTn>
                        </p:par>
                        <p:par>
                          <p:cTn id="12" fill="hold" nodeType="afterGroup">
                            <p:stCondLst>
                              <p:cond delay="500"/>
                            </p:stCondLst>
                            <p:childTnLst>
                              <p:par>
                                <p:cTn id="13" presetID="23" presetClass="entr" presetSubtype="528" fill="hold" grpId="1" nodeType="afterEffect">
                                  <p:stCondLst>
                                    <p:cond delay="0"/>
                                  </p:stCondLst>
                                  <p:childTnLst>
                                    <p:set>
                                      <p:cBhvr>
                                        <p:cTn id="14" dur="1" fill="hold">
                                          <p:stCondLst>
                                            <p:cond delay="0"/>
                                          </p:stCondLst>
                                        </p:cTn>
                                        <p:tgtEl>
                                          <p:spTgt spid="588814"/>
                                        </p:tgtEl>
                                        <p:attrNameLst>
                                          <p:attrName>style.visibility</p:attrName>
                                        </p:attrNameLst>
                                      </p:cBhvr>
                                      <p:to>
                                        <p:strVal val="visible"/>
                                      </p:to>
                                    </p:set>
                                    <p:anim calcmode="lin" valueType="num">
                                      <p:cBhvr>
                                        <p:cTn id="15" dur="500" fill="hold"/>
                                        <p:tgtEl>
                                          <p:spTgt spid="588814"/>
                                        </p:tgtEl>
                                        <p:attrNameLst>
                                          <p:attrName>ppt_w</p:attrName>
                                        </p:attrNameLst>
                                      </p:cBhvr>
                                      <p:tavLst>
                                        <p:tav tm="0">
                                          <p:val>
                                            <p:fltVal val="0"/>
                                          </p:val>
                                        </p:tav>
                                        <p:tav tm="100000">
                                          <p:val>
                                            <p:strVal val="#ppt_w"/>
                                          </p:val>
                                        </p:tav>
                                      </p:tavLst>
                                    </p:anim>
                                    <p:anim calcmode="lin" valueType="num">
                                      <p:cBhvr>
                                        <p:cTn id="16" dur="500" fill="hold"/>
                                        <p:tgtEl>
                                          <p:spTgt spid="588814"/>
                                        </p:tgtEl>
                                        <p:attrNameLst>
                                          <p:attrName>ppt_h</p:attrName>
                                        </p:attrNameLst>
                                      </p:cBhvr>
                                      <p:tavLst>
                                        <p:tav tm="0">
                                          <p:val>
                                            <p:fltVal val="0"/>
                                          </p:val>
                                        </p:tav>
                                        <p:tav tm="100000">
                                          <p:val>
                                            <p:strVal val="#ppt_h"/>
                                          </p:val>
                                        </p:tav>
                                      </p:tavLst>
                                    </p:anim>
                                    <p:anim calcmode="lin" valueType="num">
                                      <p:cBhvr>
                                        <p:cTn id="17" dur="500" fill="hold"/>
                                        <p:tgtEl>
                                          <p:spTgt spid="588814"/>
                                        </p:tgtEl>
                                        <p:attrNameLst>
                                          <p:attrName>ppt_x</p:attrName>
                                        </p:attrNameLst>
                                      </p:cBhvr>
                                      <p:tavLst>
                                        <p:tav tm="0">
                                          <p:val>
                                            <p:fltVal val="0.5"/>
                                          </p:val>
                                        </p:tav>
                                        <p:tav tm="100000">
                                          <p:val>
                                            <p:strVal val="#ppt_x"/>
                                          </p:val>
                                        </p:tav>
                                      </p:tavLst>
                                    </p:anim>
                                    <p:anim calcmode="lin" valueType="num">
                                      <p:cBhvr>
                                        <p:cTn id="18" dur="500" fill="hold"/>
                                        <p:tgtEl>
                                          <p:spTgt spid="588814"/>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 presetClass="entr" presetSubtype="8" fill="hold" nodeType="clickEffect">
                                  <p:stCondLst>
                                    <p:cond delay="0"/>
                                  </p:stCondLst>
                                  <p:childTnLst>
                                    <p:set>
                                      <p:cBhvr>
                                        <p:cTn id="22" dur="1" fill="hold">
                                          <p:stCondLst>
                                            <p:cond delay="0"/>
                                          </p:stCondLst>
                                        </p:cTn>
                                        <p:tgtEl>
                                          <p:spTgt spid="588815"/>
                                        </p:tgtEl>
                                        <p:attrNameLst>
                                          <p:attrName>style.visibility</p:attrName>
                                        </p:attrNameLst>
                                      </p:cBhvr>
                                      <p:to>
                                        <p:strVal val="visible"/>
                                      </p:to>
                                    </p:set>
                                    <p:anim calcmode="lin" valueType="num">
                                      <p:cBhvr additive="base">
                                        <p:cTn id="23" dur="500" fill="hold"/>
                                        <p:tgtEl>
                                          <p:spTgt spid="588815"/>
                                        </p:tgtEl>
                                        <p:attrNameLst>
                                          <p:attrName>ppt_x</p:attrName>
                                        </p:attrNameLst>
                                      </p:cBhvr>
                                      <p:tavLst>
                                        <p:tav tm="0">
                                          <p:val>
                                            <p:strVal val="0-#ppt_w/2"/>
                                          </p:val>
                                        </p:tav>
                                        <p:tav tm="100000">
                                          <p:val>
                                            <p:strVal val="#ppt_x"/>
                                          </p:val>
                                        </p:tav>
                                      </p:tavLst>
                                    </p:anim>
                                    <p:anim calcmode="lin" valueType="num">
                                      <p:cBhvr additive="base">
                                        <p:cTn id="24" dur="500" fill="hold"/>
                                        <p:tgtEl>
                                          <p:spTgt spid="588815"/>
                                        </p:tgtEl>
                                        <p:attrNameLst>
                                          <p:attrName>ppt_y</p:attrName>
                                        </p:attrNameLst>
                                      </p:cBhvr>
                                      <p:tavLst>
                                        <p:tav tm="0">
                                          <p:val>
                                            <p:strVal val="#ppt_y"/>
                                          </p:val>
                                        </p:tav>
                                        <p:tav tm="100000">
                                          <p:val>
                                            <p:strVal val="#ppt_y"/>
                                          </p:val>
                                        </p:tav>
                                      </p:tavLst>
                                    </p:anim>
                                  </p:childTnLst>
                                </p:cTn>
                              </p:par>
                            </p:childTnLst>
                          </p:cTn>
                        </p:par>
                        <p:par>
                          <p:cTn id="25" fill="hold" nodeType="afterGroup">
                            <p:stCondLst>
                              <p:cond delay="500"/>
                            </p:stCondLst>
                            <p:childTnLst>
                              <p:par>
                                <p:cTn id="26" presetID="2" presetClass="entr" presetSubtype="2" fill="hold" nodeType="afterEffect">
                                  <p:stCondLst>
                                    <p:cond delay="0"/>
                                  </p:stCondLst>
                                  <p:childTnLst>
                                    <p:set>
                                      <p:cBhvr>
                                        <p:cTn id="27" dur="1" fill="hold">
                                          <p:stCondLst>
                                            <p:cond delay="0"/>
                                          </p:stCondLst>
                                        </p:cTn>
                                        <p:tgtEl>
                                          <p:spTgt spid="588816"/>
                                        </p:tgtEl>
                                        <p:attrNameLst>
                                          <p:attrName>style.visibility</p:attrName>
                                        </p:attrNameLst>
                                      </p:cBhvr>
                                      <p:to>
                                        <p:strVal val="visible"/>
                                      </p:to>
                                    </p:set>
                                    <p:anim calcmode="lin" valueType="num">
                                      <p:cBhvr additive="base">
                                        <p:cTn id="28" dur="500" fill="hold"/>
                                        <p:tgtEl>
                                          <p:spTgt spid="588816"/>
                                        </p:tgtEl>
                                        <p:attrNameLst>
                                          <p:attrName>ppt_x</p:attrName>
                                        </p:attrNameLst>
                                      </p:cBhvr>
                                      <p:tavLst>
                                        <p:tav tm="0">
                                          <p:val>
                                            <p:strVal val="1+#ppt_w/2"/>
                                          </p:val>
                                        </p:tav>
                                        <p:tav tm="100000">
                                          <p:val>
                                            <p:strVal val="#ppt_x"/>
                                          </p:val>
                                        </p:tav>
                                      </p:tavLst>
                                    </p:anim>
                                    <p:anim calcmode="lin" valueType="num">
                                      <p:cBhvr additive="base">
                                        <p:cTn id="29" dur="500" fill="hold"/>
                                        <p:tgtEl>
                                          <p:spTgt spid="588816"/>
                                        </p:tgtEl>
                                        <p:attrNameLst>
                                          <p:attrName>ppt_y</p:attrName>
                                        </p:attrNameLst>
                                      </p:cBhvr>
                                      <p:tavLst>
                                        <p:tav tm="0">
                                          <p:val>
                                            <p:strVal val="#ppt_y"/>
                                          </p:val>
                                        </p:tav>
                                        <p:tav tm="100000">
                                          <p:val>
                                            <p:strVal val="#ppt_y"/>
                                          </p:val>
                                        </p:tav>
                                      </p:tavLst>
                                    </p:anim>
                                  </p:childTnLst>
                                </p:cTn>
                              </p:par>
                            </p:childTnLst>
                          </p:cTn>
                        </p:par>
                        <p:par>
                          <p:cTn id="30" fill="hold" nodeType="afterGroup">
                            <p:stCondLst>
                              <p:cond delay="1000"/>
                            </p:stCondLst>
                            <p:childTnLst>
                              <p:par>
                                <p:cTn id="31" presetID="9" presetClass="entr" presetSubtype="0" fill="hold" grpId="0" nodeType="after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dissolve">
                                      <p:cBhvr>
                                        <p:cTn id="3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8813" grpId="0" autoUpdateAnimBg="0"/>
      <p:bldP spid="588814" grpId="0" animBg="1" autoUpdateAnimBg="0"/>
      <p:bldP spid="588814" grpId="1" animBg="1" autoUpdateAnimBg="0"/>
      <p:bldP spid="20"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 name="Rectangle 3">
            <a:extLst>
              <a:ext uri="{FF2B5EF4-FFF2-40B4-BE49-F238E27FC236}">
                <a16:creationId xmlns:a16="http://schemas.microsoft.com/office/drawing/2014/main" id="{CFEAE824-061F-0A4E-BAB0-AD98385AC02F}"/>
              </a:ext>
            </a:extLst>
          </p:cNvPr>
          <p:cNvSpPr>
            <a:spLocks noChangeArrowheads="1"/>
          </p:cNvSpPr>
          <p:nvPr/>
        </p:nvSpPr>
        <p:spPr bwMode="auto">
          <a:xfrm>
            <a:off x="525463" y="436563"/>
            <a:ext cx="8153400" cy="828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solidFill>
                  <a:srgbClr val="CCFF33"/>
                </a:solidFill>
                <a:latin typeface="Arial" panose="020B0604020202020204" pitchFamily="34" charset="0"/>
              </a:rPr>
              <a:t>ĐÂY LÀ </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CỐT LÕI</a:t>
            </a:r>
            <a:r>
              <a:rPr lang="ja-JP" altLang="en-US">
                <a:solidFill>
                  <a:srgbClr val="CCFF33"/>
                </a:solidFill>
                <a:latin typeface="Arial" panose="020B0604020202020204" pitchFamily="34" charset="0"/>
              </a:rPr>
              <a:t>”</a:t>
            </a:r>
            <a:r>
              <a:rPr lang="en-US" altLang="ja-JP">
                <a:solidFill>
                  <a:srgbClr val="CCFF33"/>
                </a:solidFill>
                <a:latin typeface="Arial" panose="020B0604020202020204" pitchFamily="34" charset="0"/>
              </a:rPr>
              <a:t> CỦA KHẢI THỊ KINH THÁNH:</a:t>
            </a:r>
          </a:p>
          <a:p>
            <a:pPr algn="ctr"/>
            <a:r>
              <a:rPr lang="en-US" altLang="en-US">
                <a:solidFill>
                  <a:srgbClr val="CCFF33"/>
                </a:solidFill>
                <a:latin typeface="Arial" panose="020B0604020202020204" pitchFamily="34" charset="0"/>
              </a:rPr>
              <a:t>Chương Trình Giao Ước Vô Điều Kiện Của Chúa</a:t>
            </a:r>
          </a:p>
        </p:txBody>
      </p:sp>
      <p:sp>
        <p:nvSpPr>
          <p:cNvPr id="39938" name="Rectangle 163">
            <a:extLst>
              <a:ext uri="{FF2B5EF4-FFF2-40B4-BE49-F238E27FC236}">
                <a16:creationId xmlns:a16="http://schemas.microsoft.com/office/drawing/2014/main" id="{6FB0F4A5-88C5-AB46-A02D-97B1411DC36F}"/>
              </a:ext>
            </a:extLst>
          </p:cNvPr>
          <p:cNvSpPr>
            <a:spLocks noChangeArrowheads="1"/>
          </p:cNvSpPr>
          <p:nvPr/>
        </p:nvSpPr>
        <p:spPr bwMode="auto">
          <a:xfrm>
            <a:off x="819150" y="1320800"/>
            <a:ext cx="7400925" cy="75882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400" i="1">
                <a:solidFill>
                  <a:schemeClr val="folHlink"/>
                </a:solidFill>
                <a:latin typeface="Arial Unicode MS" panose="020B0604020202020204" pitchFamily="34" charset="-128"/>
              </a:rPr>
              <a:t>GIAO-ƯỚC XƯA CỔ</a:t>
            </a:r>
          </a:p>
        </p:txBody>
      </p:sp>
      <p:graphicFrame>
        <p:nvGraphicFramePr>
          <p:cNvPr id="39939" name="Object 2">
            <a:extLst>
              <a:ext uri="{FF2B5EF4-FFF2-40B4-BE49-F238E27FC236}">
                <a16:creationId xmlns:a16="http://schemas.microsoft.com/office/drawing/2014/main" id="{CF712F81-9891-1C4F-A00E-5C3E94A73D0E}"/>
              </a:ext>
            </a:extLst>
          </p:cNvPr>
          <p:cNvGraphicFramePr>
            <a:graphicFrameLocks noChangeAspect="1"/>
          </p:cNvGraphicFramePr>
          <p:nvPr/>
        </p:nvGraphicFramePr>
        <p:xfrm>
          <a:off x="690563" y="3524250"/>
          <a:ext cx="3186112" cy="2616200"/>
        </p:xfrm>
        <a:graphic>
          <a:graphicData uri="http://schemas.openxmlformats.org/presentationml/2006/ole">
            <mc:AlternateContent xmlns:mc="http://schemas.openxmlformats.org/markup-compatibility/2006">
              <mc:Choice xmlns:v="urn:schemas-microsoft-com:vml" Requires="v">
                <p:oleObj spid="_x0000_s40099" name="Document" r:id="rId4" imgW="3676650" imgH="3022600" progId="Word.Document.8">
                  <p:embed/>
                </p:oleObj>
              </mc:Choice>
              <mc:Fallback>
                <p:oleObj name="Document" r:id="rId4" imgW="3676650" imgH="3022600" progId="Word.Document.8">
                  <p:embed/>
                  <p:pic>
                    <p:nvPicPr>
                      <p:cNvPr id="0"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563" y="3524250"/>
                        <a:ext cx="3186112" cy="2616200"/>
                      </a:xfrm>
                      <a:prstGeom prst="rect">
                        <a:avLst/>
                      </a:prstGeom>
                      <a:noFill/>
                      <a:ln>
                        <a:noFill/>
                      </a:ln>
                      <a:effectLst>
                        <a:outerShdw dist="135003" dir="2928844" algn="ctr" rotWithShape="0">
                          <a:schemeClr val="bg2">
                            <a:alpha val="74997"/>
                          </a:scheme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oleObj>
              </mc:Fallback>
            </mc:AlternateContent>
          </a:graphicData>
        </a:graphic>
      </p:graphicFrame>
      <p:pic>
        <p:nvPicPr>
          <p:cNvPr id="39940" name="Picture 3" descr="Nahal Beersheba with sheep at water">
            <a:extLst>
              <a:ext uri="{FF2B5EF4-FFF2-40B4-BE49-F238E27FC236}">
                <a16:creationId xmlns:a16="http://schemas.microsoft.com/office/drawing/2014/main" id="{43EE5DDF-4020-8E48-B9BB-933FC7B52A08}"/>
              </a:ext>
            </a:extLst>
          </p:cNvPr>
          <p:cNvPicPr preferRelativeResize="0">
            <a:picLocks noChangeAspect="1" noChangeArrowheads="1"/>
          </p:cNvPicPr>
          <p:nvPr>
            <p:custDataLst>
              <p:tags r:id="rId2"/>
            </p:custDataLst>
          </p:nvPr>
        </p:nvPicPr>
        <p:blipFill>
          <a:blip r:embed="rId6">
            <a:extLst>
              <a:ext uri="{28A0092B-C50C-407E-A947-70E740481C1C}">
                <a14:useLocalDpi xmlns:a14="http://schemas.microsoft.com/office/drawing/2010/main" val="0"/>
              </a:ext>
            </a:extLst>
          </a:blip>
          <a:srcRect/>
          <a:stretch>
            <a:fillRect/>
          </a:stretch>
        </p:blipFill>
        <p:spPr bwMode="auto">
          <a:xfrm>
            <a:off x="4152900" y="2828925"/>
            <a:ext cx="4891088" cy="3670300"/>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0724" name="Text Box 4">
            <a:extLst>
              <a:ext uri="{FF2B5EF4-FFF2-40B4-BE49-F238E27FC236}">
                <a16:creationId xmlns:a16="http://schemas.microsoft.com/office/drawing/2014/main" id="{EF889911-406D-4844-B499-DE05BC3A0B3F}"/>
              </a:ext>
            </a:extLst>
          </p:cNvPr>
          <p:cNvSpPr txBox="1">
            <a:spLocks noChangeArrowheads="1"/>
          </p:cNvSpPr>
          <p:nvPr/>
        </p:nvSpPr>
        <p:spPr bwMode="auto">
          <a:xfrm>
            <a:off x="3700463" y="5780088"/>
            <a:ext cx="3379787" cy="823912"/>
          </a:xfrm>
          <a:prstGeom prst="rect">
            <a:avLst/>
          </a:prstGeom>
          <a:noFill/>
          <a:ln>
            <a:noFill/>
          </a:ln>
          <a:effectLst>
            <a:outerShdw dist="85194" dir="3806097"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600" i="1">
                <a:solidFill>
                  <a:srgbClr val="ED181E"/>
                </a:solidFill>
                <a:latin typeface="Arial" panose="020B0604020202020204" pitchFamily="34" charset="0"/>
                <a:cs typeface="Arial" panose="020B0604020202020204" pitchFamily="34" charset="0"/>
              </a:rPr>
              <a:t>	</a:t>
            </a:r>
            <a:r>
              <a:rPr lang="en-US" altLang="en-US" sz="4800" i="1">
                <a:solidFill>
                  <a:srgbClr val="ED181E"/>
                </a:solidFill>
                <a:latin typeface="Arial" panose="020B0604020202020204" pitchFamily="34" charset="0"/>
                <a:cs typeface="Arial" panose="020B0604020202020204" pitchFamily="34" charset="0"/>
              </a:rPr>
              <a:t>•</a:t>
            </a:r>
            <a:r>
              <a:rPr lang="en-US" altLang="en-US" sz="3600" i="1">
                <a:solidFill>
                  <a:srgbClr val="ED181E"/>
                </a:solidFill>
                <a:latin typeface="Arial" panose="020B0604020202020204" pitchFamily="34" charset="0"/>
                <a:cs typeface="Arial" panose="020B0604020202020204" pitchFamily="34" charset="0"/>
              </a:rPr>
              <a:t> </a:t>
            </a:r>
            <a:r>
              <a:rPr lang="en-US" altLang="en-US" sz="4400" i="1">
                <a:solidFill>
                  <a:srgbClr val="FF3300"/>
                </a:solidFill>
                <a:latin typeface="Arial" panose="020B0604020202020204" pitchFamily="34" charset="0"/>
                <a:cs typeface="Arial" panose="020B0604020202020204" pitchFamily="34" charset="0"/>
              </a:rPr>
              <a:t>HUYẾT</a:t>
            </a:r>
          </a:p>
        </p:txBody>
      </p:sp>
      <p:sp>
        <p:nvSpPr>
          <p:cNvPr id="39942" name="Text Box 5">
            <a:extLst>
              <a:ext uri="{FF2B5EF4-FFF2-40B4-BE49-F238E27FC236}">
                <a16:creationId xmlns:a16="http://schemas.microsoft.com/office/drawing/2014/main" id="{0D95383F-E57B-8E48-89FB-AB44A1A4BCCF}"/>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70726" name="AutoShape 6">
            <a:extLst>
              <a:ext uri="{FF2B5EF4-FFF2-40B4-BE49-F238E27FC236}">
                <a16:creationId xmlns:a16="http://schemas.microsoft.com/office/drawing/2014/main" id="{A4DE7601-53CF-9C41-9D10-776A6861F67F}"/>
              </a:ext>
            </a:extLst>
          </p:cNvPr>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dist="99190" dir="2388334"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70727" name="AutoShape 7">
            <a:extLst>
              <a:ext uri="{FF2B5EF4-FFF2-40B4-BE49-F238E27FC236}">
                <a16:creationId xmlns:a16="http://schemas.microsoft.com/office/drawing/2014/main" id="{C0770213-6EBD-B444-93A0-2C7293B35E68}"/>
              </a:ext>
            </a:extLst>
          </p:cNvPr>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dist="81320" dir="3080412"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70728" name="Rectangle 8">
            <a:extLst>
              <a:ext uri="{FF2B5EF4-FFF2-40B4-BE49-F238E27FC236}">
                <a16:creationId xmlns:a16="http://schemas.microsoft.com/office/drawing/2014/main" id="{D92D8D90-E3F5-3E4D-9984-26816BE78678}"/>
              </a:ext>
            </a:extLst>
          </p:cNvPr>
          <p:cNvSpPr>
            <a:spLocks noChangeArrowheads="1"/>
          </p:cNvSpPr>
          <p:nvPr/>
        </p:nvSpPr>
        <p:spPr bwMode="auto">
          <a:xfrm>
            <a:off x="8118475" y="6532563"/>
            <a:ext cx="34131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27</a:t>
            </a:r>
          </a:p>
        </p:txBody>
      </p:sp>
      <p:sp>
        <p:nvSpPr>
          <p:cNvPr id="39946" name="Text Box 9">
            <a:extLst>
              <a:ext uri="{FF2B5EF4-FFF2-40B4-BE49-F238E27FC236}">
                <a16:creationId xmlns:a16="http://schemas.microsoft.com/office/drawing/2014/main" id="{A4765712-EE0A-9442-B519-EFFF2600BE43}"/>
              </a:ext>
            </a:extLst>
          </p:cNvPr>
          <p:cNvSpPr txBox="1">
            <a:spLocks noChangeArrowheads="1"/>
          </p:cNvSpPr>
          <p:nvPr/>
        </p:nvSpPr>
        <p:spPr bwMode="auto">
          <a:xfrm>
            <a:off x="8588375" y="646588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solidFill>
                  <a:srgbClr val="FFFFFF"/>
                </a:solidFill>
              </a:rPr>
              <a:t>3</a:t>
            </a:r>
          </a:p>
        </p:txBody>
      </p:sp>
      <p:sp>
        <p:nvSpPr>
          <p:cNvPr id="39947" name="Text Box 10">
            <a:extLst>
              <a:ext uri="{FF2B5EF4-FFF2-40B4-BE49-F238E27FC236}">
                <a16:creationId xmlns:a16="http://schemas.microsoft.com/office/drawing/2014/main" id="{AF78CBAE-1369-E14E-9B24-D1BE8CC1A374}"/>
              </a:ext>
            </a:extLst>
          </p:cNvPr>
          <p:cNvSpPr txBox="1">
            <a:spLocks noChangeArrowheads="1"/>
          </p:cNvSpPr>
          <p:nvPr/>
        </p:nvSpPr>
        <p:spPr bwMode="auto">
          <a:xfrm>
            <a:off x="752475" y="66675"/>
            <a:ext cx="3543300" cy="3048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400"/>
              <a:t>Sáng Thế Ký 15</a:t>
            </a:r>
          </a:p>
        </p:txBody>
      </p:sp>
      <p:sp>
        <p:nvSpPr>
          <p:cNvPr id="670731" name="AutoShape 11">
            <a:extLst>
              <a:ext uri="{FF2B5EF4-FFF2-40B4-BE49-F238E27FC236}">
                <a16:creationId xmlns:a16="http://schemas.microsoft.com/office/drawing/2014/main" id="{DB64C8F5-75E1-C24F-85E9-1731BCFB4A8D}"/>
              </a:ext>
            </a:extLst>
          </p:cNvPr>
          <p:cNvSpPr>
            <a:spLocks noChangeArrowheads="1"/>
          </p:cNvSpPr>
          <p:nvPr/>
        </p:nvSpPr>
        <p:spPr bwMode="auto">
          <a:xfrm rot="4670237">
            <a:off x="1889919" y="40266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dist="99190" dir="2388334"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70732" name="AutoShape 12">
            <a:extLst>
              <a:ext uri="{FF2B5EF4-FFF2-40B4-BE49-F238E27FC236}">
                <a16:creationId xmlns:a16="http://schemas.microsoft.com/office/drawing/2014/main" id="{B6CB08D5-F862-1C43-88EA-9D8FCDAAD9DC}"/>
              </a:ext>
            </a:extLst>
          </p:cNvPr>
          <p:cNvSpPr>
            <a:spLocks noChangeArrowheads="1"/>
          </p:cNvSpPr>
          <p:nvPr/>
        </p:nvSpPr>
        <p:spPr bwMode="auto">
          <a:xfrm rot="6436271">
            <a:off x="4715669" y="4128294"/>
            <a:ext cx="1104900" cy="414338"/>
          </a:xfrm>
          <a:prstGeom prst="rightArrow">
            <a:avLst>
              <a:gd name="adj1" fmla="val 50000"/>
              <a:gd name="adj2" fmla="val 66667"/>
            </a:avLst>
          </a:prstGeom>
          <a:solidFill>
            <a:srgbClr val="ED181E"/>
          </a:solidFill>
          <a:ln w="38100">
            <a:solidFill>
              <a:schemeClr val="tx1"/>
            </a:solidFill>
            <a:miter lim="800000"/>
            <a:headEnd/>
            <a:tailEnd/>
          </a:ln>
          <a:effectLst>
            <a:outerShdw dist="81320" dir="3080412"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70733" name="Text Box 13">
            <a:extLst>
              <a:ext uri="{FF2B5EF4-FFF2-40B4-BE49-F238E27FC236}">
                <a16:creationId xmlns:a16="http://schemas.microsoft.com/office/drawing/2014/main" id="{319122AE-C7B0-134F-B89A-0DF92A40E63B}"/>
              </a:ext>
            </a:extLst>
          </p:cNvPr>
          <p:cNvSpPr txBox="1">
            <a:spLocks noChangeArrowheads="1"/>
          </p:cNvSpPr>
          <p:nvPr/>
        </p:nvSpPr>
        <p:spPr bwMode="auto">
          <a:xfrm>
            <a:off x="2270125" y="4505325"/>
            <a:ext cx="552450" cy="823913"/>
          </a:xfrm>
          <a:prstGeom prst="rect">
            <a:avLst/>
          </a:prstGeom>
          <a:noFill/>
          <a:ln>
            <a:noFill/>
          </a:ln>
          <a:effectLst>
            <a:outerShdw dist="68392" dir="4091915"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spcBef>
                <a:spcPct val="50000"/>
              </a:spcBef>
              <a:defRPr/>
            </a:pPr>
            <a:r>
              <a:rPr lang="en-US" sz="4800">
                <a:solidFill>
                  <a:srgbClr val="ED181E"/>
                </a:solidFill>
                <a:ea typeface="+mn-ea"/>
              </a:rPr>
              <a:t>X</a:t>
            </a:r>
          </a:p>
        </p:txBody>
      </p:sp>
      <p:pic>
        <p:nvPicPr>
          <p:cNvPr id="39951" name="Picture 14">
            <a:extLst>
              <a:ext uri="{FF2B5EF4-FFF2-40B4-BE49-F238E27FC236}">
                <a16:creationId xmlns:a16="http://schemas.microsoft.com/office/drawing/2014/main" id="{D09A573F-3D0F-1B4C-9EAC-7544BCCF05A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r="8595" b="16156"/>
          <a:stretch>
            <a:fillRect/>
          </a:stretch>
        </p:blipFill>
        <p:spPr bwMode="auto">
          <a:xfrm>
            <a:off x="977900" y="2074863"/>
            <a:ext cx="5310188" cy="3649662"/>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5">
            <a:extLst>
              <a:ext uri="{FF2B5EF4-FFF2-40B4-BE49-F238E27FC236}">
                <a16:creationId xmlns:a16="http://schemas.microsoft.com/office/drawing/2014/main" id="{00A6286D-59AB-B049-9EB9-D80BB82A0E01}"/>
              </a:ext>
            </a:extLst>
          </p:cNvPr>
          <p:cNvGrpSpPr>
            <a:grpSpLocks/>
          </p:cNvGrpSpPr>
          <p:nvPr/>
        </p:nvGrpSpPr>
        <p:grpSpPr bwMode="auto">
          <a:xfrm>
            <a:off x="4044950" y="4881563"/>
            <a:ext cx="1433513" cy="723900"/>
            <a:chOff x="2848" y="2127"/>
            <a:chExt cx="903" cy="456"/>
          </a:xfrm>
        </p:grpSpPr>
        <p:grpSp>
          <p:nvGrpSpPr>
            <p:cNvPr id="40080" name="Group 16">
              <a:extLst>
                <a:ext uri="{FF2B5EF4-FFF2-40B4-BE49-F238E27FC236}">
                  <a16:creationId xmlns:a16="http://schemas.microsoft.com/office/drawing/2014/main" id="{FD25F774-ABB1-274E-A5A5-C6619E03231E}"/>
                </a:ext>
              </a:extLst>
            </p:cNvPr>
            <p:cNvGrpSpPr>
              <a:grpSpLocks/>
            </p:cNvGrpSpPr>
            <p:nvPr/>
          </p:nvGrpSpPr>
          <p:grpSpPr bwMode="auto">
            <a:xfrm>
              <a:off x="2848" y="2127"/>
              <a:ext cx="903" cy="456"/>
              <a:chOff x="2518" y="3105"/>
              <a:chExt cx="903" cy="456"/>
            </a:xfrm>
          </p:grpSpPr>
          <p:grpSp>
            <p:nvGrpSpPr>
              <p:cNvPr id="40084" name="Group 17">
                <a:extLst>
                  <a:ext uri="{FF2B5EF4-FFF2-40B4-BE49-F238E27FC236}">
                    <a16:creationId xmlns:a16="http://schemas.microsoft.com/office/drawing/2014/main" id="{FBBE61BD-7D49-F44E-AF2F-E42E23CF8BB7}"/>
                  </a:ext>
                </a:extLst>
              </p:cNvPr>
              <p:cNvGrpSpPr>
                <a:grpSpLocks/>
              </p:cNvGrpSpPr>
              <p:nvPr/>
            </p:nvGrpSpPr>
            <p:grpSpPr bwMode="auto">
              <a:xfrm>
                <a:off x="2589" y="3240"/>
                <a:ext cx="642" cy="321"/>
                <a:chOff x="1867" y="699"/>
                <a:chExt cx="642" cy="365"/>
              </a:xfrm>
            </p:grpSpPr>
            <p:sp>
              <p:nvSpPr>
                <p:cNvPr id="40096" name="Freeform 18">
                  <a:extLst>
                    <a:ext uri="{FF2B5EF4-FFF2-40B4-BE49-F238E27FC236}">
                      <a16:creationId xmlns:a16="http://schemas.microsoft.com/office/drawing/2014/main" id="{39906C81-3D95-B74B-8D7E-FB1436CEB8F2}"/>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97" name="Picture 19">
                  <a:extLst>
                    <a:ext uri="{FF2B5EF4-FFF2-40B4-BE49-F238E27FC236}">
                      <a16:creationId xmlns:a16="http://schemas.microsoft.com/office/drawing/2014/main" id="{8748B2C6-C602-5A4F-AF80-5C2BDB29FBD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85" name="Group 20">
                <a:extLst>
                  <a:ext uri="{FF2B5EF4-FFF2-40B4-BE49-F238E27FC236}">
                    <a16:creationId xmlns:a16="http://schemas.microsoft.com/office/drawing/2014/main" id="{5B98CC56-1196-784B-960F-4D0C4DC731F8}"/>
                  </a:ext>
                </a:extLst>
              </p:cNvPr>
              <p:cNvGrpSpPr>
                <a:grpSpLocks/>
              </p:cNvGrpSpPr>
              <p:nvPr/>
            </p:nvGrpSpPr>
            <p:grpSpPr bwMode="auto">
              <a:xfrm>
                <a:off x="2957" y="3369"/>
                <a:ext cx="464" cy="175"/>
                <a:chOff x="812" y="917"/>
                <a:chExt cx="746" cy="286"/>
              </a:xfrm>
            </p:grpSpPr>
            <p:sp>
              <p:nvSpPr>
                <p:cNvPr id="40093" name="Freeform 21">
                  <a:extLst>
                    <a:ext uri="{FF2B5EF4-FFF2-40B4-BE49-F238E27FC236}">
                      <a16:creationId xmlns:a16="http://schemas.microsoft.com/office/drawing/2014/main" id="{608250D0-72CF-E04F-B829-398492E7AFEE}"/>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94" name="Freeform 22">
                  <a:extLst>
                    <a:ext uri="{FF2B5EF4-FFF2-40B4-BE49-F238E27FC236}">
                      <a16:creationId xmlns:a16="http://schemas.microsoft.com/office/drawing/2014/main" id="{B35FF807-560D-3146-B091-E4E79235128C}"/>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95" name="Picture 23">
                  <a:extLst>
                    <a:ext uri="{FF2B5EF4-FFF2-40B4-BE49-F238E27FC236}">
                      <a16:creationId xmlns:a16="http://schemas.microsoft.com/office/drawing/2014/main" id="{032EFA7C-528A-FD42-AACA-092C2C799EE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86" name="Group 24">
                <a:extLst>
                  <a:ext uri="{FF2B5EF4-FFF2-40B4-BE49-F238E27FC236}">
                    <a16:creationId xmlns:a16="http://schemas.microsoft.com/office/drawing/2014/main" id="{1B1DE903-02D5-5A4E-9064-CD2390275FF4}"/>
                  </a:ext>
                </a:extLst>
              </p:cNvPr>
              <p:cNvGrpSpPr>
                <a:grpSpLocks/>
              </p:cNvGrpSpPr>
              <p:nvPr/>
            </p:nvGrpSpPr>
            <p:grpSpPr bwMode="auto">
              <a:xfrm>
                <a:off x="2670" y="3188"/>
                <a:ext cx="465" cy="197"/>
                <a:chOff x="812" y="917"/>
                <a:chExt cx="746" cy="286"/>
              </a:xfrm>
            </p:grpSpPr>
            <p:sp>
              <p:nvSpPr>
                <p:cNvPr id="40090" name="Freeform 25">
                  <a:extLst>
                    <a:ext uri="{FF2B5EF4-FFF2-40B4-BE49-F238E27FC236}">
                      <a16:creationId xmlns:a16="http://schemas.microsoft.com/office/drawing/2014/main" id="{B3AD2951-A0D5-D740-8FBB-EF41F127A877}"/>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91" name="Freeform 26">
                  <a:extLst>
                    <a:ext uri="{FF2B5EF4-FFF2-40B4-BE49-F238E27FC236}">
                      <a16:creationId xmlns:a16="http://schemas.microsoft.com/office/drawing/2014/main" id="{1001A170-E638-9A47-8235-747FA93080EC}"/>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92" name="Picture 27">
                  <a:extLst>
                    <a:ext uri="{FF2B5EF4-FFF2-40B4-BE49-F238E27FC236}">
                      <a16:creationId xmlns:a16="http://schemas.microsoft.com/office/drawing/2014/main" id="{D84ADAC1-E069-874B-A7AD-9BEB78CB888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87" name="Group 28">
                <a:extLst>
                  <a:ext uri="{FF2B5EF4-FFF2-40B4-BE49-F238E27FC236}">
                    <a16:creationId xmlns:a16="http://schemas.microsoft.com/office/drawing/2014/main" id="{BAA1222E-17AA-4E43-9110-B7D872671642}"/>
                  </a:ext>
                </a:extLst>
              </p:cNvPr>
              <p:cNvGrpSpPr>
                <a:grpSpLocks/>
              </p:cNvGrpSpPr>
              <p:nvPr/>
            </p:nvGrpSpPr>
            <p:grpSpPr bwMode="auto">
              <a:xfrm>
                <a:off x="2518" y="3105"/>
                <a:ext cx="315" cy="165"/>
                <a:chOff x="1867" y="699"/>
                <a:chExt cx="642" cy="365"/>
              </a:xfrm>
            </p:grpSpPr>
            <p:sp>
              <p:nvSpPr>
                <p:cNvPr id="40088" name="Freeform 29">
                  <a:extLst>
                    <a:ext uri="{FF2B5EF4-FFF2-40B4-BE49-F238E27FC236}">
                      <a16:creationId xmlns:a16="http://schemas.microsoft.com/office/drawing/2014/main" id="{B6B84C56-ACF6-4E46-9541-58C111ECA1CB}"/>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89" name="Picture 30">
                  <a:extLst>
                    <a:ext uri="{FF2B5EF4-FFF2-40B4-BE49-F238E27FC236}">
                      <a16:creationId xmlns:a16="http://schemas.microsoft.com/office/drawing/2014/main" id="{165157DC-0A3F-9649-9F32-158A8C43577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40081" name="Group 31">
              <a:extLst>
                <a:ext uri="{FF2B5EF4-FFF2-40B4-BE49-F238E27FC236}">
                  <a16:creationId xmlns:a16="http://schemas.microsoft.com/office/drawing/2014/main" id="{5E961E4B-E3A8-0A40-93FE-22935A763FB2}"/>
                </a:ext>
              </a:extLst>
            </p:cNvPr>
            <p:cNvGrpSpPr>
              <a:grpSpLocks/>
            </p:cNvGrpSpPr>
            <p:nvPr/>
          </p:nvGrpSpPr>
          <p:grpSpPr bwMode="auto">
            <a:xfrm>
              <a:off x="3252" y="2306"/>
              <a:ext cx="363" cy="115"/>
              <a:chOff x="1523" y="1162"/>
              <a:chExt cx="363" cy="115"/>
            </a:xfrm>
          </p:grpSpPr>
          <p:sp>
            <p:nvSpPr>
              <p:cNvPr id="40082" name="Freeform 32">
                <a:extLst>
                  <a:ext uri="{FF2B5EF4-FFF2-40B4-BE49-F238E27FC236}">
                    <a16:creationId xmlns:a16="http://schemas.microsoft.com/office/drawing/2014/main" id="{CE5773EA-CDA4-084A-ACA5-FCECDC899BC8}"/>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83" name="Picture 33">
                <a:extLst>
                  <a:ext uri="{FF2B5EF4-FFF2-40B4-BE49-F238E27FC236}">
                    <a16:creationId xmlns:a16="http://schemas.microsoft.com/office/drawing/2014/main" id="{36E4C294-BC2D-064E-A846-C34B84D5435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nvGrpSpPr>
          <p:cNvPr id="9" name="Group 34">
            <a:extLst>
              <a:ext uri="{FF2B5EF4-FFF2-40B4-BE49-F238E27FC236}">
                <a16:creationId xmlns:a16="http://schemas.microsoft.com/office/drawing/2014/main" id="{9550C3A0-CD22-7343-9457-B29B258AAB7A}"/>
              </a:ext>
            </a:extLst>
          </p:cNvPr>
          <p:cNvGrpSpPr>
            <a:grpSpLocks/>
          </p:cNvGrpSpPr>
          <p:nvPr/>
        </p:nvGrpSpPr>
        <p:grpSpPr bwMode="auto">
          <a:xfrm>
            <a:off x="1403350" y="4900613"/>
            <a:ext cx="1455738" cy="693737"/>
            <a:chOff x="714" y="1517"/>
            <a:chExt cx="917" cy="437"/>
          </a:xfrm>
        </p:grpSpPr>
        <p:grpSp>
          <p:nvGrpSpPr>
            <p:cNvPr id="39975" name="Group 35">
              <a:extLst>
                <a:ext uri="{FF2B5EF4-FFF2-40B4-BE49-F238E27FC236}">
                  <a16:creationId xmlns:a16="http://schemas.microsoft.com/office/drawing/2014/main" id="{A6E11E7B-54E7-1A4E-8970-1407FA52EDF3}"/>
                </a:ext>
              </a:extLst>
            </p:cNvPr>
            <p:cNvGrpSpPr>
              <a:grpSpLocks/>
            </p:cNvGrpSpPr>
            <p:nvPr/>
          </p:nvGrpSpPr>
          <p:grpSpPr bwMode="auto">
            <a:xfrm>
              <a:off x="1166" y="1683"/>
              <a:ext cx="465" cy="197"/>
              <a:chOff x="812" y="917"/>
              <a:chExt cx="746" cy="286"/>
            </a:xfrm>
          </p:grpSpPr>
          <p:sp>
            <p:nvSpPr>
              <p:cNvPr id="40077" name="Freeform 36">
                <a:extLst>
                  <a:ext uri="{FF2B5EF4-FFF2-40B4-BE49-F238E27FC236}">
                    <a16:creationId xmlns:a16="http://schemas.microsoft.com/office/drawing/2014/main" id="{91281337-B8F9-6B4D-98E7-A3654B9B1716}"/>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78" name="Freeform 37">
                <a:extLst>
                  <a:ext uri="{FF2B5EF4-FFF2-40B4-BE49-F238E27FC236}">
                    <a16:creationId xmlns:a16="http://schemas.microsoft.com/office/drawing/2014/main" id="{DE5BDEE7-8ADE-6F45-8033-60F4A85B9524}"/>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79" name="Picture 38">
                <a:extLst>
                  <a:ext uri="{FF2B5EF4-FFF2-40B4-BE49-F238E27FC236}">
                    <a16:creationId xmlns:a16="http://schemas.microsoft.com/office/drawing/2014/main" id="{4BCA01FC-BC13-974A-9420-3A85D69B0C7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76" name="Group 39">
              <a:extLst>
                <a:ext uri="{FF2B5EF4-FFF2-40B4-BE49-F238E27FC236}">
                  <a16:creationId xmlns:a16="http://schemas.microsoft.com/office/drawing/2014/main" id="{F170837E-4197-CC41-885E-49898E9B62FF}"/>
                </a:ext>
              </a:extLst>
            </p:cNvPr>
            <p:cNvGrpSpPr>
              <a:grpSpLocks/>
            </p:cNvGrpSpPr>
            <p:nvPr/>
          </p:nvGrpSpPr>
          <p:grpSpPr bwMode="auto">
            <a:xfrm>
              <a:off x="714" y="1517"/>
              <a:ext cx="881" cy="437"/>
              <a:chOff x="774" y="3065"/>
              <a:chExt cx="881" cy="437"/>
            </a:xfrm>
          </p:grpSpPr>
          <p:grpSp>
            <p:nvGrpSpPr>
              <p:cNvPr id="39977" name="Group 40">
                <a:extLst>
                  <a:ext uri="{FF2B5EF4-FFF2-40B4-BE49-F238E27FC236}">
                    <a16:creationId xmlns:a16="http://schemas.microsoft.com/office/drawing/2014/main" id="{EC9F0917-F2E3-8B45-AC77-2975983B2D26}"/>
                  </a:ext>
                </a:extLst>
              </p:cNvPr>
              <p:cNvGrpSpPr>
                <a:grpSpLocks/>
              </p:cNvGrpSpPr>
              <p:nvPr/>
            </p:nvGrpSpPr>
            <p:grpSpPr bwMode="auto">
              <a:xfrm>
                <a:off x="1207" y="3074"/>
                <a:ext cx="346" cy="123"/>
                <a:chOff x="812" y="917"/>
                <a:chExt cx="746" cy="286"/>
              </a:xfrm>
            </p:grpSpPr>
            <p:sp>
              <p:nvSpPr>
                <p:cNvPr id="40074" name="Freeform 41">
                  <a:extLst>
                    <a:ext uri="{FF2B5EF4-FFF2-40B4-BE49-F238E27FC236}">
                      <a16:creationId xmlns:a16="http://schemas.microsoft.com/office/drawing/2014/main" id="{E3D8E254-1562-CE43-B9DE-6C2C792329DE}"/>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75" name="Freeform 42">
                  <a:extLst>
                    <a:ext uri="{FF2B5EF4-FFF2-40B4-BE49-F238E27FC236}">
                      <a16:creationId xmlns:a16="http://schemas.microsoft.com/office/drawing/2014/main" id="{1A86A399-5A2A-774B-8A19-BBFBA48C504B}"/>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76" name="Picture 43">
                  <a:extLst>
                    <a:ext uri="{FF2B5EF4-FFF2-40B4-BE49-F238E27FC236}">
                      <a16:creationId xmlns:a16="http://schemas.microsoft.com/office/drawing/2014/main" id="{E965B264-B0F3-ED45-B143-8B26D89AF70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78" name="Group 44">
                <a:extLst>
                  <a:ext uri="{FF2B5EF4-FFF2-40B4-BE49-F238E27FC236}">
                    <a16:creationId xmlns:a16="http://schemas.microsoft.com/office/drawing/2014/main" id="{7BAE516A-9B4E-8D47-8FD6-2F55E164D70C}"/>
                  </a:ext>
                </a:extLst>
              </p:cNvPr>
              <p:cNvGrpSpPr>
                <a:grpSpLocks/>
              </p:cNvGrpSpPr>
              <p:nvPr/>
            </p:nvGrpSpPr>
            <p:grpSpPr bwMode="auto">
              <a:xfrm>
                <a:off x="1020" y="3126"/>
                <a:ext cx="543" cy="196"/>
                <a:chOff x="995" y="675"/>
                <a:chExt cx="543" cy="196"/>
              </a:xfrm>
            </p:grpSpPr>
            <p:sp>
              <p:nvSpPr>
                <p:cNvPr id="40072" name="Freeform 45">
                  <a:extLst>
                    <a:ext uri="{FF2B5EF4-FFF2-40B4-BE49-F238E27FC236}">
                      <a16:creationId xmlns:a16="http://schemas.microsoft.com/office/drawing/2014/main" id="{B5A93BA1-7915-D84A-B71A-CA4E9B3DBEC1}"/>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73" name="Picture 46">
                  <a:extLst>
                    <a:ext uri="{FF2B5EF4-FFF2-40B4-BE49-F238E27FC236}">
                      <a16:creationId xmlns:a16="http://schemas.microsoft.com/office/drawing/2014/main" id="{16B03C7B-9150-A344-8CD6-E102522864B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79" name="Group 47">
                <a:extLst>
                  <a:ext uri="{FF2B5EF4-FFF2-40B4-BE49-F238E27FC236}">
                    <a16:creationId xmlns:a16="http://schemas.microsoft.com/office/drawing/2014/main" id="{A2FC482A-64F8-DE4F-A8CC-51DD608C769E}"/>
                  </a:ext>
                </a:extLst>
              </p:cNvPr>
              <p:cNvGrpSpPr>
                <a:grpSpLocks/>
              </p:cNvGrpSpPr>
              <p:nvPr/>
            </p:nvGrpSpPr>
            <p:grpSpPr bwMode="auto">
              <a:xfrm>
                <a:off x="1165" y="3356"/>
                <a:ext cx="363" cy="115"/>
                <a:chOff x="1523" y="1162"/>
                <a:chExt cx="363" cy="115"/>
              </a:xfrm>
            </p:grpSpPr>
            <p:sp>
              <p:nvSpPr>
                <p:cNvPr id="40070" name="Freeform 48">
                  <a:extLst>
                    <a:ext uri="{FF2B5EF4-FFF2-40B4-BE49-F238E27FC236}">
                      <a16:creationId xmlns:a16="http://schemas.microsoft.com/office/drawing/2014/main" id="{FA2BFE23-5AB2-4843-9768-51DDF744EC36}"/>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71" name="Picture 49">
                  <a:extLst>
                    <a:ext uri="{FF2B5EF4-FFF2-40B4-BE49-F238E27FC236}">
                      <a16:creationId xmlns:a16="http://schemas.microsoft.com/office/drawing/2014/main" id="{2C35F58B-382E-9A4C-A596-0B546F6DD38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0" name="Group 50">
                <a:extLst>
                  <a:ext uri="{FF2B5EF4-FFF2-40B4-BE49-F238E27FC236}">
                    <a16:creationId xmlns:a16="http://schemas.microsoft.com/office/drawing/2014/main" id="{CF41F415-8F28-3644-AB42-6BCD1CB48A1A}"/>
                  </a:ext>
                </a:extLst>
              </p:cNvPr>
              <p:cNvGrpSpPr>
                <a:grpSpLocks/>
              </p:cNvGrpSpPr>
              <p:nvPr/>
            </p:nvGrpSpPr>
            <p:grpSpPr bwMode="auto">
              <a:xfrm>
                <a:off x="1011" y="3115"/>
                <a:ext cx="642" cy="321"/>
                <a:chOff x="1867" y="699"/>
                <a:chExt cx="642" cy="365"/>
              </a:xfrm>
            </p:grpSpPr>
            <p:sp>
              <p:nvSpPr>
                <p:cNvPr id="40068" name="Freeform 51">
                  <a:extLst>
                    <a:ext uri="{FF2B5EF4-FFF2-40B4-BE49-F238E27FC236}">
                      <a16:creationId xmlns:a16="http://schemas.microsoft.com/office/drawing/2014/main" id="{69E6F23C-9406-BE42-AB8C-BF8D3181A920}"/>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69" name="Picture 52">
                  <a:extLst>
                    <a:ext uri="{FF2B5EF4-FFF2-40B4-BE49-F238E27FC236}">
                      <a16:creationId xmlns:a16="http://schemas.microsoft.com/office/drawing/2014/main" id="{071BBBDF-8510-3C41-8637-B4737809089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1" name="Group 53">
                <a:extLst>
                  <a:ext uri="{FF2B5EF4-FFF2-40B4-BE49-F238E27FC236}">
                    <a16:creationId xmlns:a16="http://schemas.microsoft.com/office/drawing/2014/main" id="{4B60A218-7106-384B-813C-B40DC9C68F21}"/>
                  </a:ext>
                </a:extLst>
              </p:cNvPr>
              <p:cNvGrpSpPr>
                <a:grpSpLocks/>
              </p:cNvGrpSpPr>
              <p:nvPr/>
            </p:nvGrpSpPr>
            <p:grpSpPr bwMode="auto">
              <a:xfrm>
                <a:off x="793" y="3325"/>
                <a:ext cx="464" cy="175"/>
                <a:chOff x="812" y="917"/>
                <a:chExt cx="746" cy="286"/>
              </a:xfrm>
            </p:grpSpPr>
            <p:sp>
              <p:nvSpPr>
                <p:cNvPr id="40065" name="Freeform 54">
                  <a:extLst>
                    <a:ext uri="{FF2B5EF4-FFF2-40B4-BE49-F238E27FC236}">
                      <a16:creationId xmlns:a16="http://schemas.microsoft.com/office/drawing/2014/main" id="{7E88E9F5-71DD-124E-9301-8C0A33C58139}"/>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66" name="Freeform 55">
                  <a:extLst>
                    <a:ext uri="{FF2B5EF4-FFF2-40B4-BE49-F238E27FC236}">
                      <a16:creationId xmlns:a16="http://schemas.microsoft.com/office/drawing/2014/main" id="{A5951453-277A-394D-AA18-2D82BD5C081E}"/>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67" name="Picture 56">
                  <a:extLst>
                    <a:ext uri="{FF2B5EF4-FFF2-40B4-BE49-F238E27FC236}">
                      <a16:creationId xmlns:a16="http://schemas.microsoft.com/office/drawing/2014/main" id="{F9B3AC71-E12B-3E41-B013-6E23B160037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2" name="Group 57">
                <a:extLst>
                  <a:ext uri="{FF2B5EF4-FFF2-40B4-BE49-F238E27FC236}">
                    <a16:creationId xmlns:a16="http://schemas.microsoft.com/office/drawing/2014/main" id="{18106DDB-1B85-9E47-8BFF-B4781FFBE556}"/>
                  </a:ext>
                </a:extLst>
              </p:cNvPr>
              <p:cNvGrpSpPr>
                <a:grpSpLocks/>
              </p:cNvGrpSpPr>
              <p:nvPr/>
            </p:nvGrpSpPr>
            <p:grpSpPr bwMode="auto">
              <a:xfrm>
                <a:off x="847" y="3233"/>
                <a:ext cx="315" cy="165"/>
                <a:chOff x="1867" y="699"/>
                <a:chExt cx="642" cy="365"/>
              </a:xfrm>
            </p:grpSpPr>
            <p:sp>
              <p:nvSpPr>
                <p:cNvPr id="40063" name="Freeform 58">
                  <a:extLst>
                    <a:ext uri="{FF2B5EF4-FFF2-40B4-BE49-F238E27FC236}">
                      <a16:creationId xmlns:a16="http://schemas.microsoft.com/office/drawing/2014/main" id="{BD197925-3C53-A74A-BA32-9E24FE998A06}"/>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64" name="Picture 59">
                  <a:extLst>
                    <a:ext uri="{FF2B5EF4-FFF2-40B4-BE49-F238E27FC236}">
                      <a16:creationId xmlns:a16="http://schemas.microsoft.com/office/drawing/2014/main" id="{00A1AE9D-F871-3F4C-B326-6B3C3B03FF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3" name="Group 60">
                <a:extLst>
                  <a:ext uri="{FF2B5EF4-FFF2-40B4-BE49-F238E27FC236}">
                    <a16:creationId xmlns:a16="http://schemas.microsoft.com/office/drawing/2014/main" id="{0BFFB4A2-23AB-D94D-9503-B2E5E8968954}"/>
                  </a:ext>
                </a:extLst>
              </p:cNvPr>
              <p:cNvGrpSpPr>
                <a:grpSpLocks/>
              </p:cNvGrpSpPr>
              <p:nvPr/>
            </p:nvGrpSpPr>
            <p:grpSpPr bwMode="auto">
              <a:xfrm>
                <a:off x="1209" y="3074"/>
                <a:ext cx="346" cy="123"/>
                <a:chOff x="812" y="917"/>
                <a:chExt cx="746" cy="286"/>
              </a:xfrm>
            </p:grpSpPr>
            <p:sp>
              <p:nvSpPr>
                <p:cNvPr id="40060" name="Freeform 61">
                  <a:extLst>
                    <a:ext uri="{FF2B5EF4-FFF2-40B4-BE49-F238E27FC236}">
                      <a16:creationId xmlns:a16="http://schemas.microsoft.com/office/drawing/2014/main" id="{2945EFFD-5254-164A-BAC4-C3B163724E32}"/>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61" name="Freeform 62">
                  <a:extLst>
                    <a:ext uri="{FF2B5EF4-FFF2-40B4-BE49-F238E27FC236}">
                      <a16:creationId xmlns:a16="http://schemas.microsoft.com/office/drawing/2014/main" id="{8DFAD586-1BF4-A740-861E-38C095B33C12}"/>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62" name="Picture 63">
                  <a:extLst>
                    <a:ext uri="{FF2B5EF4-FFF2-40B4-BE49-F238E27FC236}">
                      <a16:creationId xmlns:a16="http://schemas.microsoft.com/office/drawing/2014/main" id="{2F43F0E0-8C77-9B44-B7B3-F32AAFBC285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4" name="Group 64">
                <a:extLst>
                  <a:ext uri="{FF2B5EF4-FFF2-40B4-BE49-F238E27FC236}">
                    <a16:creationId xmlns:a16="http://schemas.microsoft.com/office/drawing/2014/main" id="{F2E353A7-3FFB-9B42-BB77-64E44F23F891}"/>
                  </a:ext>
                </a:extLst>
              </p:cNvPr>
              <p:cNvGrpSpPr>
                <a:grpSpLocks/>
              </p:cNvGrpSpPr>
              <p:nvPr/>
            </p:nvGrpSpPr>
            <p:grpSpPr bwMode="auto">
              <a:xfrm>
                <a:off x="1022" y="3126"/>
                <a:ext cx="543" cy="196"/>
                <a:chOff x="995" y="675"/>
                <a:chExt cx="543" cy="196"/>
              </a:xfrm>
            </p:grpSpPr>
            <p:sp>
              <p:nvSpPr>
                <p:cNvPr id="40058" name="Freeform 65">
                  <a:extLst>
                    <a:ext uri="{FF2B5EF4-FFF2-40B4-BE49-F238E27FC236}">
                      <a16:creationId xmlns:a16="http://schemas.microsoft.com/office/drawing/2014/main" id="{6F5EDBA0-F4F2-8E4E-9413-D327D59D5F15}"/>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59" name="Picture 66">
                  <a:extLst>
                    <a:ext uri="{FF2B5EF4-FFF2-40B4-BE49-F238E27FC236}">
                      <a16:creationId xmlns:a16="http://schemas.microsoft.com/office/drawing/2014/main" id="{4E24FB13-7883-B647-A9D9-B3EE4C0BE90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5" name="Group 67">
                <a:extLst>
                  <a:ext uri="{FF2B5EF4-FFF2-40B4-BE49-F238E27FC236}">
                    <a16:creationId xmlns:a16="http://schemas.microsoft.com/office/drawing/2014/main" id="{C2052A69-DA91-004E-A6C7-ECBAD9E8B22A}"/>
                  </a:ext>
                </a:extLst>
              </p:cNvPr>
              <p:cNvGrpSpPr>
                <a:grpSpLocks/>
              </p:cNvGrpSpPr>
              <p:nvPr/>
            </p:nvGrpSpPr>
            <p:grpSpPr bwMode="auto">
              <a:xfrm>
                <a:off x="1167" y="3356"/>
                <a:ext cx="363" cy="115"/>
                <a:chOff x="1523" y="1162"/>
                <a:chExt cx="363" cy="115"/>
              </a:xfrm>
            </p:grpSpPr>
            <p:sp>
              <p:nvSpPr>
                <p:cNvPr id="40056" name="Freeform 68">
                  <a:extLst>
                    <a:ext uri="{FF2B5EF4-FFF2-40B4-BE49-F238E27FC236}">
                      <a16:creationId xmlns:a16="http://schemas.microsoft.com/office/drawing/2014/main" id="{74B094EF-B5E5-1343-AD63-443C01A2D3E0}"/>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57" name="Picture 69">
                  <a:extLst>
                    <a:ext uri="{FF2B5EF4-FFF2-40B4-BE49-F238E27FC236}">
                      <a16:creationId xmlns:a16="http://schemas.microsoft.com/office/drawing/2014/main" id="{16073129-7979-1F45-BB24-9A8DE47B360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6" name="Group 70">
                <a:extLst>
                  <a:ext uri="{FF2B5EF4-FFF2-40B4-BE49-F238E27FC236}">
                    <a16:creationId xmlns:a16="http://schemas.microsoft.com/office/drawing/2014/main" id="{C0729C20-BBD1-3B4F-BEBB-EFC5B119D195}"/>
                  </a:ext>
                </a:extLst>
              </p:cNvPr>
              <p:cNvGrpSpPr>
                <a:grpSpLocks/>
              </p:cNvGrpSpPr>
              <p:nvPr/>
            </p:nvGrpSpPr>
            <p:grpSpPr bwMode="auto">
              <a:xfrm>
                <a:off x="1013" y="3115"/>
                <a:ext cx="642" cy="321"/>
                <a:chOff x="1867" y="699"/>
                <a:chExt cx="642" cy="365"/>
              </a:xfrm>
            </p:grpSpPr>
            <p:sp>
              <p:nvSpPr>
                <p:cNvPr id="40054" name="Freeform 71">
                  <a:extLst>
                    <a:ext uri="{FF2B5EF4-FFF2-40B4-BE49-F238E27FC236}">
                      <a16:creationId xmlns:a16="http://schemas.microsoft.com/office/drawing/2014/main" id="{EA6B2EDB-0DF6-2E44-B1C8-FB4963312B9E}"/>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55" name="Picture 72">
                  <a:extLst>
                    <a:ext uri="{FF2B5EF4-FFF2-40B4-BE49-F238E27FC236}">
                      <a16:creationId xmlns:a16="http://schemas.microsoft.com/office/drawing/2014/main" id="{C1849502-62F7-044A-A6AE-42C93B070E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7" name="Group 73">
                <a:extLst>
                  <a:ext uri="{FF2B5EF4-FFF2-40B4-BE49-F238E27FC236}">
                    <a16:creationId xmlns:a16="http://schemas.microsoft.com/office/drawing/2014/main" id="{AEAC47FB-B538-3343-AC8D-F53C89732EF9}"/>
                  </a:ext>
                </a:extLst>
              </p:cNvPr>
              <p:cNvGrpSpPr>
                <a:grpSpLocks/>
              </p:cNvGrpSpPr>
              <p:nvPr/>
            </p:nvGrpSpPr>
            <p:grpSpPr bwMode="auto">
              <a:xfrm>
                <a:off x="795" y="3325"/>
                <a:ext cx="464" cy="175"/>
                <a:chOff x="812" y="917"/>
                <a:chExt cx="746" cy="286"/>
              </a:xfrm>
            </p:grpSpPr>
            <p:sp>
              <p:nvSpPr>
                <p:cNvPr id="40051" name="Freeform 74">
                  <a:extLst>
                    <a:ext uri="{FF2B5EF4-FFF2-40B4-BE49-F238E27FC236}">
                      <a16:creationId xmlns:a16="http://schemas.microsoft.com/office/drawing/2014/main" id="{A7F35DFE-5CB7-7648-B7D0-6C7246D68A25}"/>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52" name="Freeform 75">
                  <a:extLst>
                    <a:ext uri="{FF2B5EF4-FFF2-40B4-BE49-F238E27FC236}">
                      <a16:creationId xmlns:a16="http://schemas.microsoft.com/office/drawing/2014/main" id="{11A56F84-9757-B742-A1D9-1F6DD1BC3D89}"/>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53" name="Picture 76">
                  <a:extLst>
                    <a:ext uri="{FF2B5EF4-FFF2-40B4-BE49-F238E27FC236}">
                      <a16:creationId xmlns:a16="http://schemas.microsoft.com/office/drawing/2014/main" id="{5B95229B-2E37-0846-91A0-1A460FADF79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8" name="Group 77">
                <a:extLst>
                  <a:ext uri="{FF2B5EF4-FFF2-40B4-BE49-F238E27FC236}">
                    <a16:creationId xmlns:a16="http://schemas.microsoft.com/office/drawing/2014/main" id="{5A5D125B-3F2A-7D4E-90AF-FF277157FBF9}"/>
                  </a:ext>
                </a:extLst>
              </p:cNvPr>
              <p:cNvGrpSpPr>
                <a:grpSpLocks/>
              </p:cNvGrpSpPr>
              <p:nvPr/>
            </p:nvGrpSpPr>
            <p:grpSpPr bwMode="auto">
              <a:xfrm>
                <a:off x="849" y="3233"/>
                <a:ext cx="315" cy="165"/>
                <a:chOff x="1867" y="699"/>
                <a:chExt cx="642" cy="365"/>
              </a:xfrm>
            </p:grpSpPr>
            <p:sp>
              <p:nvSpPr>
                <p:cNvPr id="40049" name="Freeform 78">
                  <a:extLst>
                    <a:ext uri="{FF2B5EF4-FFF2-40B4-BE49-F238E27FC236}">
                      <a16:creationId xmlns:a16="http://schemas.microsoft.com/office/drawing/2014/main" id="{74D8404A-00C2-D445-A72F-7D57B4A5EE2A}"/>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50" name="Picture 79">
                  <a:extLst>
                    <a:ext uri="{FF2B5EF4-FFF2-40B4-BE49-F238E27FC236}">
                      <a16:creationId xmlns:a16="http://schemas.microsoft.com/office/drawing/2014/main" id="{747B247E-0B74-E84C-8514-45288CB35B5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89" name="Group 80">
                <a:extLst>
                  <a:ext uri="{FF2B5EF4-FFF2-40B4-BE49-F238E27FC236}">
                    <a16:creationId xmlns:a16="http://schemas.microsoft.com/office/drawing/2014/main" id="{9C7F5D01-5788-BC44-AFF1-AE7F46E79FD7}"/>
                  </a:ext>
                </a:extLst>
              </p:cNvPr>
              <p:cNvGrpSpPr>
                <a:grpSpLocks/>
              </p:cNvGrpSpPr>
              <p:nvPr/>
            </p:nvGrpSpPr>
            <p:grpSpPr bwMode="auto">
              <a:xfrm>
                <a:off x="1207" y="3076"/>
                <a:ext cx="346" cy="123"/>
                <a:chOff x="812" y="917"/>
                <a:chExt cx="746" cy="286"/>
              </a:xfrm>
            </p:grpSpPr>
            <p:sp>
              <p:nvSpPr>
                <p:cNvPr id="40046" name="Freeform 81">
                  <a:extLst>
                    <a:ext uri="{FF2B5EF4-FFF2-40B4-BE49-F238E27FC236}">
                      <a16:creationId xmlns:a16="http://schemas.microsoft.com/office/drawing/2014/main" id="{FD7EFC80-8967-3C46-A688-0AB1AA52A7EB}"/>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47" name="Freeform 82">
                  <a:extLst>
                    <a:ext uri="{FF2B5EF4-FFF2-40B4-BE49-F238E27FC236}">
                      <a16:creationId xmlns:a16="http://schemas.microsoft.com/office/drawing/2014/main" id="{C9F36F6B-CCE4-E949-9CEA-E7E73D5083B9}"/>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48" name="Picture 83">
                  <a:extLst>
                    <a:ext uri="{FF2B5EF4-FFF2-40B4-BE49-F238E27FC236}">
                      <a16:creationId xmlns:a16="http://schemas.microsoft.com/office/drawing/2014/main" id="{1E28947E-0D38-9D44-9F77-52DB1BAE88D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0" name="Group 84">
                <a:extLst>
                  <a:ext uri="{FF2B5EF4-FFF2-40B4-BE49-F238E27FC236}">
                    <a16:creationId xmlns:a16="http://schemas.microsoft.com/office/drawing/2014/main" id="{E62CE6E8-47AD-8746-8881-915E2A0BEC85}"/>
                  </a:ext>
                </a:extLst>
              </p:cNvPr>
              <p:cNvGrpSpPr>
                <a:grpSpLocks/>
              </p:cNvGrpSpPr>
              <p:nvPr/>
            </p:nvGrpSpPr>
            <p:grpSpPr bwMode="auto">
              <a:xfrm>
                <a:off x="1020" y="3128"/>
                <a:ext cx="543" cy="196"/>
                <a:chOff x="995" y="675"/>
                <a:chExt cx="543" cy="196"/>
              </a:xfrm>
            </p:grpSpPr>
            <p:sp>
              <p:nvSpPr>
                <p:cNvPr id="40044" name="Freeform 85">
                  <a:extLst>
                    <a:ext uri="{FF2B5EF4-FFF2-40B4-BE49-F238E27FC236}">
                      <a16:creationId xmlns:a16="http://schemas.microsoft.com/office/drawing/2014/main" id="{11F3F948-603F-8C48-8B45-C591C0BB04C7}"/>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45" name="Picture 86">
                  <a:extLst>
                    <a:ext uri="{FF2B5EF4-FFF2-40B4-BE49-F238E27FC236}">
                      <a16:creationId xmlns:a16="http://schemas.microsoft.com/office/drawing/2014/main" id="{DE2FD04D-E94E-F843-87AA-95C4FF8B083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1" name="Group 87">
                <a:extLst>
                  <a:ext uri="{FF2B5EF4-FFF2-40B4-BE49-F238E27FC236}">
                    <a16:creationId xmlns:a16="http://schemas.microsoft.com/office/drawing/2014/main" id="{3C8E47AD-B2DB-F340-AE6E-239A87CA7A77}"/>
                  </a:ext>
                </a:extLst>
              </p:cNvPr>
              <p:cNvGrpSpPr>
                <a:grpSpLocks/>
              </p:cNvGrpSpPr>
              <p:nvPr/>
            </p:nvGrpSpPr>
            <p:grpSpPr bwMode="auto">
              <a:xfrm>
                <a:off x="1165" y="3358"/>
                <a:ext cx="363" cy="115"/>
                <a:chOff x="1523" y="1162"/>
                <a:chExt cx="363" cy="115"/>
              </a:xfrm>
            </p:grpSpPr>
            <p:sp>
              <p:nvSpPr>
                <p:cNvPr id="40042" name="Freeform 88">
                  <a:extLst>
                    <a:ext uri="{FF2B5EF4-FFF2-40B4-BE49-F238E27FC236}">
                      <a16:creationId xmlns:a16="http://schemas.microsoft.com/office/drawing/2014/main" id="{82DE8714-2E48-D947-887F-95B378EF118D}"/>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43" name="Picture 89">
                  <a:extLst>
                    <a:ext uri="{FF2B5EF4-FFF2-40B4-BE49-F238E27FC236}">
                      <a16:creationId xmlns:a16="http://schemas.microsoft.com/office/drawing/2014/main" id="{E09D261F-D4FC-F84C-9E42-761263ECFA6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2" name="Group 90">
                <a:extLst>
                  <a:ext uri="{FF2B5EF4-FFF2-40B4-BE49-F238E27FC236}">
                    <a16:creationId xmlns:a16="http://schemas.microsoft.com/office/drawing/2014/main" id="{55EA3669-ECF1-6741-BEC4-C7874646CAA1}"/>
                  </a:ext>
                </a:extLst>
              </p:cNvPr>
              <p:cNvGrpSpPr>
                <a:grpSpLocks/>
              </p:cNvGrpSpPr>
              <p:nvPr/>
            </p:nvGrpSpPr>
            <p:grpSpPr bwMode="auto">
              <a:xfrm>
                <a:off x="1011" y="3117"/>
                <a:ext cx="642" cy="321"/>
                <a:chOff x="1867" y="699"/>
                <a:chExt cx="642" cy="365"/>
              </a:xfrm>
            </p:grpSpPr>
            <p:sp>
              <p:nvSpPr>
                <p:cNvPr id="40040" name="Freeform 91">
                  <a:extLst>
                    <a:ext uri="{FF2B5EF4-FFF2-40B4-BE49-F238E27FC236}">
                      <a16:creationId xmlns:a16="http://schemas.microsoft.com/office/drawing/2014/main" id="{52ADF2ED-C89E-194B-B694-CE0617326598}"/>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41" name="Picture 92">
                  <a:extLst>
                    <a:ext uri="{FF2B5EF4-FFF2-40B4-BE49-F238E27FC236}">
                      <a16:creationId xmlns:a16="http://schemas.microsoft.com/office/drawing/2014/main" id="{FF36CE16-7516-514F-826D-35CF7A6E865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3" name="Group 93">
                <a:extLst>
                  <a:ext uri="{FF2B5EF4-FFF2-40B4-BE49-F238E27FC236}">
                    <a16:creationId xmlns:a16="http://schemas.microsoft.com/office/drawing/2014/main" id="{B9C85AF8-96C4-E049-A5B1-AA089C362600}"/>
                  </a:ext>
                </a:extLst>
              </p:cNvPr>
              <p:cNvGrpSpPr>
                <a:grpSpLocks/>
              </p:cNvGrpSpPr>
              <p:nvPr/>
            </p:nvGrpSpPr>
            <p:grpSpPr bwMode="auto">
              <a:xfrm>
                <a:off x="793" y="3327"/>
                <a:ext cx="464" cy="175"/>
                <a:chOff x="812" y="917"/>
                <a:chExt cx="746" cy="286"/>
              </a:xfrm>
            </p:grpSpPr>
            <p:sp>
              <p:nvSpPr>
                <p:cNvPr id="40037" name="Freeform 94">
                  <a:extLst>
                    <a:ext uri="{FF2B5EF4-FFF2-40B4-BE49-F238E27FC236}">
                      <a16:creationId xmlns:a16="http://schemas.microsoft.com/office/drawing/2014/main" id="{22B0DD74-0BCA-6743-B828-2D7376E232B1}"/>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38" name="Freeform 95">
                  <a:extLst>
                    <a:ext uri="{FF2B5EF4-FFF2-40B4-BE49-F238E27FC236}">
                      <a16:creationId xmlns:a16="http://schemas.microsoft.com/office/drawing/2014/main" id="{234996E8-6EB4-A646-AAFA-1862AC2050F2}"/>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39" name="Picture 96">
                  <a:extLst>
                    <a:ext uri="{FF2B5EF4-FFF2-40B4-BE49-F238E27FC236}">
                      <a16:creationId xmlns:a16="http://schemas.microsoft.com/office/drawing/2014/main" id="{F5B63E69-C89C-B54E-98EE-02341490846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4" name="Group 97">
                <a:extLst>
                  <a:ext uri="{FF2B5EF4-FFF2-40B4-BE49-F238E27FC236}">
                    <a16:creationId xmlns:a16="http://schemas.microsoft.com/office/drawing/2014/main" id="{57A83C6E-DBB4-3843-8EA0-7FBD9B3B81BF}"/>
                  </a:ext>
                </a:extLst>
              </p:cNvPr>
              <p:cNvGrpSpPr>
                <a:grpSpLocks/>
              </p:cNvGrpSpPr>
              <p:nvPr/>
            </p:nvGrpSpPr>
            <p:grpSpPr bwMode="auto">
              <a:xfrm>
                <a:off x="847" y="3235"/>
                <a:ext cx="315" cy="165"/>
                <a:chOff x="1867" y="699"/>
                <a:chExt cx="642" cy="365"/>
              </a:xfrm>
            </p:grpSpPr>
            <p:sp>
              <p:nvSpPr>
                <p:cNvPr id="40035" name="Freeform 98">
                  <a:extLst>
                    <a:ext uri="{FF2B5EF4-FFF2-40B4-BE49-F238E27FC236}">
                      <a16:creationId xmlns:a16="http://schemas.microsoft.com/office/drawing/2014/main" id="{4D455695-3C4F-004F-93FD-4A0C7F549FD9}"/>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36" name="Picture 99">
                  <a:extLst>
                    <a:ext uri="{FF2B5EF4-FFF2-40B4-BE49-F238E27FC236}">
                      <a16:creationId xmlns:a16="http://schemas.microsoft.com/office/drawing/2014/main" id="{83D8F5FA-2492-7149-BC66-76C20561821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5" name="Group 100">
                <a:extLst>
                  <a:ext uri="{FF2B5EF4-FFF2-40B4-BE49-F238E27FC236}">
                    <a16:creationId xmlns:a16="http://schemas.microsoft.com/office/drawing/2014/main" id="{7B3EE57A-A55E-E447-AA30-716515312E94}"/>
                  </a:ext>
                </a:extLst>
              </p:cNvPr>
              <p:cNvGrpSpPr>
                <a:grpSpLocks/>
              </p:cNvGrpSpPr>
              <p:nvPr/>
            </p:nvGrpSpPr>
            <p:grpSpPr bwMode="auto">
              <a:xfrm>
                <a:off x="1207" y="3074"/>
                <a:ext cx="346" cy="123"/>
                <a:chOff x="812" y="917"/>
                <a:chExt cx="746" cy="286"/>
              </a:xfrm>
            </p:grpSpPr>
            <p:sp>
              <p:nvSpPr>
                <p:cNvPr id="40032" name="Freeform 101">
                  <a:extLst>
                    <a:ext uri="{FF2B5EF4-FFF2-40B4-BE49-F238E27FC236}">
                      <a16:creationId xmlns:a16="http://schemas.microsoft.com/office/drawing/2014/main" id="{05E8F0D2-072A-484B-8299-4E3B564D397A}"/>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33" name="Freeform 102">
                  <a:extLst>
                    <a:ext uri="{FF2B5EF4-FFF2-40B4-BE49-F238E27FC236}">
                      <a16:creationId xmlns:a16="http://schemas.microsoft.com/office/drawing/2014/main" id="{DE753E16-4654-D448-86AA-9AAA7296780F}"/>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34" name="Picture 103">
                  <a:extLst>
                    <a:ext uri="{FF2B5EF4-FFF2-40B4-BE49-F238E27FC236}">
                      <a16:creationId xmlns:a16="http://schemas.microsoft.com/office/drawing/2014/main" id="{1F8197DC-AA70-3F45-85B1-29F6FB6672D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6" name="Group 104">
                <a:extLst>
                  <a:ext uri="{FF2B5EF4-FFF2-40B4-BE49-F238E27FC236}">
                    <a16:creationId xmlns:a16="http://schemas.microsoft.com/office/drawing/2014/main" id="{DC6C860A-C32A-044B-A980-1477F2C09794}"/>
                  </a:ext>
                </a:extLst>
              </p:cNvPr>
              <p:cNvGrpSpPr>
                <a:grpSpLocks/>
              </p:cNvGrpSpPr>
              <p:nvPr/>
            </p:nvGrpSpPr>
            <p:grpSpPr bwMode="auto">
              <a:xfrm>
                <a:off x="1020" y="3126"/>
                <a:ext cx="543" cy="196"/>
                <a:chOff x="995" y="675"/>
                <a:chExt cx="543" cy="196"/>
              </a:xfrm>
            </p:grpSpPr>
            <p:sp>
              <p:nvSpPr>
                <p:cNvPr id="40030" name="Freeform 105">
                  <a:extLst>
                    <a:ext uri="{FF2B5EF4-FFF2-40B4-BE49-F238E27FC236}">
                      <a16:creationId xmlns:a16="http://schemas.microsoft.com/office/drawing/2014/main" id="{0065D8AF-7313-D349-AAC0-AFEDAD313DC5}"/>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31" name="Picture 106">
                  <a:extLst>
                    <a:ext uri="{FF2B5EF4-FFF2-40B4-BE49-F238E27FC236}">
                      <a16:creationId xmlns:a16="http://schemas.microsoft.com/office/drawing/2014/main" id="{611DD417-0781-0543-907A-E9B08636128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7" name="Group 107">
                <a:extLst>
                  <a:ext uri="{FF2B5EF4-FFF2-40B4-BE49-F238E27FC236}">
                    <a16:creationId xmlns:a16="http://schemas.microsoft.com/office/drawing/2014/main" id="{E4E14557-F374-F24B-AF52-8F9CF7636B6E}"/>
                  </a:ext>
                </a:extLst>
              </p:cNvPr>
              <p:cNvGrpSpPr>
                <a:grpSpLocks/>
              </p:cNvGrpSpPr>
              <p:nvPr/>
            </p:nvGrpSpPr>
            <p:grpSpPr bwMode="auto">
              <a:xfrm>
                <a:off x="1165" y="3356"/>
                <a:ext cx="363" cy="115"/>
                <a:chOff x="1523" y="1162"/>
                <a:chExt cx="363" cy="115"/>
              </a:xfrm>
            </p:grpSpPr>
            <p:sp>
              <p:nvSpPr>
                <p:cNvPr id="40028" name="Freeform 108">
                  <a:extLst>
                    <a:ext uri="{FF2B5EF4-FFF2-40B4-BE49-F238E27FC236}">
                      <a16:creationId xmlns:a16="http://schemas.microsoft.com/office/drawing/2014/main" id="{CBAA8BAF-8AB9-FC43-8332-EF8DD08A266E}"/>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29" name="Picture 109">
                  <a:extLst>
                    <a:ext uri="{FF2B5EF4-FFF2-40B4-BE49-F238E27FC236}">
                      <a16:creationId xmlns:a16="http://schemas.microsoft.com/office/drawing/2014/main" id="{EA177BFD-F603-C148-9EDA-7A261F4F371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8" name="Group 110">
                <a:extLst>
                  <a:ext uri="{FF2B5EF4-FFF2-40B4-BE49-F238E27FC236}">
                    <a16:creationId xmlns:a16="http://schemas.microsoft.com/office/drawing/2014/main" id="{E33B84A7-6470-5D45-83D3-A2B27A34F18D}"/>
                  </a:ext>
                </a:extLst>
              </p:cNvPr>
              <p:cNvGrpSpPr>
                <a:grpSpLocks/>
              </p:cNvGrpSpPr>
              <p:nvPr/>
            </p:nvGrpSpPr>
            <p:grpSpPr bwMode="auto">
              <a:xfrm>
                <a:off x="1011" y="3115"/>
                <a:ext cx="642" cy="321"/>
                <a:chOff x="1867" y="699"/>
                <a:chExt cx="642" cy="365"/>
              </a:xfrm>
            </p:grpSpPr>
            <p:sp>
              <p:nvSpPr>
                <p:cNvPr id="40026" name="Freeform 111">
                  <a:extLst>
                    <a:ext uri="{FF2B5EF4-FFF2-40B4-BE49-F238E27FC236}">
                      <a16:creationId xmlns:a16="http://schemas.microsoft.com/office/drawing/2014/main" id="{DB8FFC39-4614-564B-8EB7-D0A01DE62527}"/>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27" name="Picture 112">
                  <a:extLst>
                    <a:ext uri="{FF2B5EF4-FFF2-40B4-BE49-F238E27FC236}">
                      <a16:creationId xmlns:a16="http://schemas.microsoft.com/office/drawing/2014/main" id="{9DF4CDF2-8C17-B341-BD2E-33B0E6D3B0C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39999" name="Group 113">
                <a:extLst>
                  <a:ext uri="{FF2B5EF4-FFF2-40B4-BE49-F238E27FC236}">
                    <a16:creationId xmlns:a16="http://schemas.microsoft.com/office/drawing/2014/main" id="{97418139-50E1-114C-99AA-5137C9620F31}"/>
                  </a:ext>
                </a:extLst>
              </p:cNvPr>
              <p:cNvGrpSpPr>
                <a:grpSpLocks/>
              </p:cNvGrpSpPr>
              <p:nvPr/>
            </p:nvGrpSpPr>
            <p:grpSpPr bwMode="auto">
              <a:xfrm>
                <a:off x="793" y="3325"/>
                <a:ext cx="464" cy="175"/>
                <a:chOff x="812" y="917"/>
                <a:chExt cx="746" cy="286"/>
              </a:xfrm>
            </p:grpSpPr>
            <p:sp>
              <p:nvSpPr>
                <p:cNvPr id="40023" name="Freeform 114">
                  <a:extLst>
                    <a:ext uri="{FF2B5EF4-FFF2-40B4-BE49-F238E27FC236}">
                      <a16:creationId xmlns:a16="http://schemas.microsoft.com/office/drawing/2014/main" id="{42BA1733-5EFA-1C4B-B649-C9BD5631109C}"/>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24" name="Freeform 115">
                  <a:extLst>
                    <a:ext uri="{FF2B5EF4-FFF2-40B4-BE49-F238E27FC236}">
                      <a16:creationId xmlns:a16="http://schemas.microsoft.com/office/drawing/2014/main" id="{D2AF280B-3BD8-6640-ABFD-27114ABA9744}"/>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25" name="Picture 116">
                  <a:extLst>
                    <a:ext uri="{FF2B5EF4-FFF2-40B4-BE49-F238E27FC236}">
                      <a16:creationId xmlns:a16="http://schemas.microsoft.com/office/drawing/2014/main" id="{4E7C5C9A-1C78-114B-BD4B-FDA16AC69C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00" name="Group 117">
                <a:extLst>
                  <a:ext uri="{FF2B5EF4-FFF2-40B4-BE49-F238E27FC236}">
                    <a16:creationId xmlns:a16="http://schemas.microsoft.com/office/drawing/2014/main" id="{B0CD7D2C-2B95-994E-B1ED-0BD783C024A0}"/>
                  </a:ext>
                </a:extLst>
              </p:cNvPr>
              <p:cNvGrpSpPr>
                <a:grpSpLocks/>
              </p:cNvGrpSpPr>
              <p:nvPr/>
            </p:nvGrpSpPr>
            <p:grpSpPr bwMode="auto">
              <a:xfrm>
                <a:off x="847" y="3233"/>
                <a:ext cx="315" cy="165"/>
                <a:chOff x="1867" y="699"/>
                <a:chExt cx="642" cy="365"/>
              </a:xfrm>
            </p:grpSpPr>
            <p:sp>
              <p:nvSpPr>
                <p:cNvPr id="40021" name="Freeform 118">
                  <a:extLst>
                    <a:ext uri="{FF2B5EF4-FFF2-40B4-BE49-F238E27FC236}">
                      <a16:creationId xmlns:a16="http://schemas.microsoft.com/office/drawing/2014/main" id="{7EA1D462-DD10-5B44-B185-D6791A00377C}"/>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22" name="Picture 119">
                  <a:extLst>
                    <a:ext uri="{FF2B5EF4-FFF2-40B4-BE49-F238E27FC236}">
                      <a16:creationId xmlns:a16="http://schemas.microsoft.com/office/drawing/2014/main" id="{329AD31A-A943-274A-ACC4-5FD830E3150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01" name="Group 120">
                <a:extLst>
                  <a:ext uri="{FF2B5EF4-FFF2-40B4-BE49-F238E27FC236}">
                    <a16:creationId xmlns:a16="http://schemas.microsoft.com/office/drawing/2014/main" id="{4A87F285-CF37-3340-98A1-81E955A6280F}"/>
                  </a:ext>
                </a:extLst>
              </p:cNvPr>
              <p:cNvGrpSpPr>
                <a:grpSpLocks/>
              </p:cNvGrpSpPr>
              <p:nvPr/>
            </p:nvGrpSpPr>
            <p:grpSpPr bwMode="auto">
              <a:xfrm>
                <a:off x="1188" y="3065"/>
                <a:ext cx="346" cy="123"/>
                <a:chOff x="812" y="917"/>
                <a:chExt cx="746" cy="286"/>
              </a:xfrm>
            </p:grpSpPr>
            <p:sp>
              <p:nvSpPr>
                <p:cNvPr id="40018" name="Freeform 121">
                  <a:extLst>
                    <a:ext uri="{FF2B5EF4-FFF2-40B4-BE49-F238E27FC236}">
                      <a16:creationId xmlns:a16="http://schemas.microsoft.com/office/drawing/2014/main" id="{04FD1940-A91A-0E4D-8619-5108D9798AB3}"/>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19" name="Freeform 122">
                  <a:extLst>
                    <a:ext uri="{FF2B5EF4-FFF2-40B4-BE49-F238E27FC236}">
                      <a16:creationId xmlns:a16="http://schemas.microsoft.com/office/drawing/2014/main" id="{6D078103-D609-FC4F-ADB9-C8C4F1E78ABB}"/>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20" name="Picture 123">
                  <a:extLst>
                    <a:ext uri="{FF2B5EF4-FFF2-40B4-BE49-F238E27FC236}">
                      <a16:creationId xmlns:a16="http://schemas.microsoft.com/office/drawing/2014/main" id="{B730A622-FB1A-7B47-89B9-83A22AE518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02" name="Group 124">
                <a:extLst>
                  <a:ext uri="{FF2B5EF4-FFF2-40B4-BE49-F238E27FC236}">
                    <a16:creationId xmlns:a16="http://schemas.microsoft.com/office/drawing/2014/main" id="{96F38BDE-4ADE-0C4C-84FE-BA2E7CA8B1C3}"/>
                  </a:ext>
                </a:extLst>
              </p:cNvPr>
              <p:cNvGrpSpPr>
                <a:grpSpLocks/>
              </p:cNvGrpSpPr>
              <p:nvPr/>
            </p:nvGrpSpPr>
            <p:grpSpPr bwMode="auto">
              <a:xfrm>
                <a:off x="1001" y="3117"/>
                <a:ext cx="543" cy="196"/>
                <a:chOff x="995" y="675"/>
                <a:chExt cx="543" cy="196"/>
              </a:xfrm>
            </p:grpSpPr>
            <p:sp>
              <p:nvSpPr>
                <p:cNvPr id="40016" name="Freeform 125">
                  <a:extLst>
                    <a:ext uri="{FF2B5EF4-FFF2-40B4-BE49-F238E27FC236}">
                      <a16:creationId xmlns:a16="http://schemas.microsoft.com/office/drawing/2014/main" id="{CFCD79E6-46F5-FE45-A28C-57EEACE036A0}"/>
                    </a:ext>
                  </a:extLst>
                </p:cNvPr>
                <p:cNvSpPr>
                  <a:spLocks/>
                </p:cNvSpPr>
                <p:nvPr/>
              </p:nvSpPr>
              <p:spPr bwMode="auto">
                <a:xfrm>
                  <a:off x="1026" y="786"/>
                  <a:ext cx="456" cy="50"/>
                </a:xfrm>
                <a:custGeom>
                  <a:avLst/>
                  <a:gdLst>
                    <a:gd name="T0" fmla="*/ 0 w 456"/>
                    <a:gd name="T1" fmla="*/ 4 h 50"/>
                    <a:gd name="T2" fmla="*/ 48 w 456"/>
                    <a:gd name="T3" fmla="*/ 14 h 50"/>
                    <a:gd name="T4" fmla="*/ 136 w 456"/>
                    <a:gd name="T5" fmla="*/ 34 h 50"/>
                    <a:gd name="T6" fmla="*/ 190 w 456"/>
                    <a:gd name="T7" fmla="*/ 50 h 50"/>
                    <a:gd name="T8" fmla="*/ 240 w 456"/>
                    <a:gd name="T9" fmla="*/ 36 h 50"/>
                    <a:gd name="T10" fmla="*/ 264 w 456"/>
                    <a:gd name="T11" fmla="*/ 32 h 50"/>
                    <a:gd name="T12" fmla="*/ 356 w 456"/>
                    <a:gd name="T13" fmla="*/ 28 h 50"/>
                    <a:gd name="T14" fmla="*/ 390 w 456"/>
                    <a:gd name="T15" fmla="*/ 20 h 50"/>
                    <a:gd name="T16" fmla="*/ 402 w 456"/>
                    <a:gd name="T17" fmla="*/ 16 h 50"/>
                    <a:gd name="T18" fmla="*/ 420 w 456"/>
                    <a:gd name="T19" fmla="*/ 14 h 50"/>
                    <a:gd name="T20" fmla="*/ 438 w 456"/>
                    <a:gd name="T21" fmla="*/ 12 h 50"/>
                    <a:gd name="T22" fmla="*/ 456 w 456"/>
                    <a:gd name="T23" fmla="*/ 0 h 5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456"/>
                    <a:gd name="T37" fmla="*/ 0 h 50"/>
                    <a:gd name="T38" fmla="*/ 456 w 456"/>
                    <a:gd name="T39" fmla="*/ 50 h 50"/>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456" h="50">
                      <a:moveTo>
                        <a:pt x="0" y="4"/>
                      </a:moveTo>
                      <a:cubicBezTo>
                        <a:pt x="7" y="9"/>
                        <a:pt x="36" y="11"/>
                        <a:pt x="48" y="14"/>
                      </a:cubicBezTo>
                      <a:cubicBezTo>
                        <a:pt x="77" y="19"/>
                        <a:pt x="106" y="29"/>
                        <a:pt x="136" y="34"/>
                      </a:cubicBezTo>
                      <a:cubicBezTo>
                        <a:pt x="145" y="48"/>
                        <a:pt x="173" y="47"/>
                        <a:pt x="190" y="50"/>
                      </a:cubicBezTo>
                      <a:cubicBezTo>
                        <a:pt x="219" y="47"/>
                        <a:pt x="218" y="50"/>
                        <a:pt x="240" y="36"/>
                      </a:cubicBezTo>
                      <a:cubicBezTo>
                        <a:pt x="249" y="39"/>
                        <a:pt x="254" y="32"/>
                        <a:pt x="264" y="32"/>
                      </a:cubicBezTo>
                      <a:cubicBezTo>
                        <a:pt x="315" y="28"/>
                        <a:pt x="285" y="30"/>
                        <a:pt x="356" y="28"/>
                      </a:cubicBezTo>
                      <a:cubicBezTo>
                        <a:pt x="367" y="24"/>
                        <a:pt x="378" y="23"/>
                        <a:pt x="390" y="20"/>
                      </a:cubicBezTo>
                      <a:cubicBezTo>
                        <a:pt x="394" y="18"/>
                        <a:pt x="402" y="16"/>
                        <a:pt x="402" y="16"/>
                      </a:cubicBezTo>
                      <a:cubicBezTo>
                        <a:pt x="407" y="17"/>
                        <a:pt x="420" y="14"/>
                        <a:pt x="420" y="14"/>
                      </a:cubicBezTo>
                      <a:cubicBezTo>
                        <a:pt x="425" y="15"/>
                        <a:pt x="438" y="12"/>
                        <a:pt x="438" y="12"/>
                      </a:cubicBezTo>
                      <a:cubicBezTo>
                        <a:pt x="442" y="7"/>
                        <a:pt x="456" y="4"/>
                        <a:pt x="456"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17" name="Picture 126">
                  <a:extLst>
                    <a:ext uri="{FF2B5EF4-FFF2-40B4-BE49-F238E27FC236}">
                      <a16:creationId xmlns:a16="http://schemas.microsoft.com/office/drawing/2014/main" id="{A37AAA3B-B74D-FE40-B8A5-44DDB7B09C0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95" y="675"/>
                  <a:ext cx="543" cy="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03" name="Group 127">
                <a:extLst>
                  <a:ext uri="{FF2B5EF4-FFF2-40B4-BE49-F238E27FC236}">
                    <a16:creationId xmlns:a16="http://schemas.microsoft.com/office/drawing/2014/main" id="{1DD4C563-6308-FD4D-8B31-0A853B0CAB74}"/>
                  </a:ext>
                </a:extLst>
              </p:cNvPr>
              <p:cNvGrpSpPr>
                <a:grpSpLocks/>
              </p:cNvGrpSpPr>
              <p:nvPr/>
            </p:nvGrpSpPr>
            <p:grpSpPr bwMode="auto">
              <a:xfrm>
                <a:off x="1146" y="3347"/>
                <a:ext cx="363" cy="115"/>
                <a:chOff x="1523" y="1162"/>
                <a:chExt cx="363" cy="115"/>
              </a:xfrm>
            </p:grpSpPr>
            <p:sp>
              <p:nvSpPr>
                <p:cNvPr id="40014" name="Freeform 128">
                  <a:extLst>
                    <a:ext uri="{FF2B5EF4-FFF2-40B4-BE49-F238E27FC236}">
                      <a16:creationId xmlns:a16="http://schemas.microsoft.com/office/drawing/2014/main" id="{F0D9F799-5B7A-3549-AA05-FE31C52F47D6}"/>
                    </a:ext>
                  </a:extLst>
                </p:cNvPr>
                <p:cNvSpPr>
                  <a:spLocks/>
                </p:cNvSpPr>
                <p:nvPr/>
              </p:nvSpPr>
              <p:spPr bwMode="auto">
                <a:xfrm>
                  <a:off x="1543" y="1236"/>
                  <a:ext cx="343" cy="41"/>
                </a:xfrm>
                <a:custGeom>
                  <a:avLst/>
                  <a:gdLst>
                    <a:gd name="T0" fmla="*/ 13 w 343"/>
                    <a:gd name="T1" fmla="*/ 22 h 41"/>
                    <a:gd name="T2" fmla="*/ 55 w 343"/>
                    <a:gd name="T3" fmla="*/ 28 h 41"/>
                    <a:gd name="T4" fmla="*/ 145 w 343"/>
                    <a:gd name="T5" fmla="*/ 8 h 41"/>
                    <a:gd name="T6" fmla="*/ 245 w 343"/>
                    <a:gd name="T7" fmla="*/ 16 h 41"/>
                    <a:gd name="T8" fmla="*/ 317 w 343"/>
                    <a:gd name="T9" fmla="*/ 10 h 41"/>
                    <a:gd name="T10" fmla="*/ 343 w 343"/>
                    <a:gd name="T11" fmla="*/ 0 h 41"/>
                    <a:gd name="T12" fmla="*/ 0 60000 65536"/>
                    <a:gd name="T13" fmla="*/ 0 60000 65536"/>
                    <a:gd name="T14" fmla="*/ 0 60000 65536"/>
                    <a:gd name="T15" fmla="*/ 0 60000 65536"/>
                    <a:gd name="T16" fmla="*/ 0 60000 65536"/>
                    <a:gd name="T17" fmla="*/ 0 60000 65536"/>
                    <a:gd name="T18" fmla="*/ 0 w 343"/>
                    <a:gd name="T19" fmla="*/ 0 h 41"/>
                    <a:gd name="T20" fmla="*/ 343 w 343"/>
                    <a:gd name="T21" fmla="*/ 41 h 41"/>
                  </a:gdLst>
                  <a:ahLst/>
                  <a:cxnLst>
                    <a:cxn ang="T12">
                      <a:pos x="T0" y="T1"/>
                    </a:cxn>
                    <a:cxn ang="T13">
                      <a:pos x="T2" y="T3"/>
                    </a:cxn>
                    <a:cxn ang="T14">
                      <a:pos x="T4" y="T5"/>
                    </a:cxn>
                    <a:cxn ang="T15">
                      <a:pos x="T6" y="T7"/>
                    </a:cxn>
                    <a:cxn ang="T16">
                      <a:pos x="T8" y="T9"/>
                    </a:cxn>
                    <a:cxn ang="T17">
                      <a:pos x="T10" y="T11"/>
                    </a:cxn>
                  </a:cxnLst>
                  <a:rect l="T18" t="T19" r="T20" b="T21"/>
                  <a:pathLst>
                    <a:path w="343" h="41">
                      <a:moveTo>
                        <a:pt x="13" y="22"/>
                      </a:moveTo>
                      <a:cubicBezTo>
                        <a:pt x="0" y="41"/>
                        <a:pt x="46" y="28"/>
                        <a:pt x="55" y="28"/>
                      </a:cubicBezTo>
                      <a:cubicBezTo>
                        <a:pt x="85" y="17"/>
                        <a:pt x="113" y="10"/>
                        <a:pt x="145" y="8"/>
                      </a:cubicBezTo>
                      <a:cubicBezTo>
                        <a:pt x="178" y="9"/>
                        <a:pt x="211" y="14"/>
                        <a:pt x="245" y="16"/>
                      </a:cubicBezTo>
                      <a:cubicBezTo>
                        <a:pt x="265" y="9"/>
                        <a:pt x="296" y="11"/>
                        <a:pt x="317" y="10"/>
                      </a:cubicBezTo>
                      <a:cubicBezTo>
                        <a:pt x="327" y="8"/>
                        <a:pt x="335" y="7"/>
                        <a:pt x="343" y="0"/>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15" name="Picture 129">
                  <a:extLst>
                    <a:ext uri="{FF2B5EF4-FFF2-40B4-BE49-F238E27FC236}">
                      <a16:creationId xmlns:a16="http://schemas.microsoft.com/office/drawing/2014/main" id="{7D89EF15-9695-5440-8FF3-F47A68D52CF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523" y="1162"/>
                  <a:ext cx="363" cy="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04" name="Group 130">
                <a:extLst>
                  <a:ext uri="{FF2B5EF4-FFF2-40B4-BE49-F238E27FC236}">
                    <a16:creationId xmlns:a16="http://schemas.microsoft.com/office/drawing/2014/main" id="{E6B96394-E931-2143-9CDA-4C6A7B7D7836}"/>
                  </a:ext>
                </a:extLst>
              </p:cNvPr>
              <p:cNvGrpSpPr>
                <a:grpSpLocks/>
              </p:cNvGrpSpPr>
              <p:nvPr/>
            </p:nvGrpSpPr>
            <p:grpSpPr bwMode="auto">
              <a:xfrm>
                <a:off x="992" y="3106"/>
                <a:ext cx="642" cy="321"/>
                <a:chOff x="1867" y="699"/>
                <a:chExt cx="642" cy="365"/>
              </a:xfrm>
            </p:grpSpPr>
            <p:sp>
              <p:nvSpPr>
                <p:cNvPr id="40012" name="Freeform 131">
                  <a:extLst>
                    <a:ext uri="{FF2B5EF4-FFF2-40B4-BE49-F238E27FC236}">
                      <a16:creationId xmlns:a16="http://schemas.microsoft.com/office/drawing/2014/main" id="{587F9AAF-0B68-8342-BCBD-8474E67A61F3}"/>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13" name="Picture 132">
                  <a:extLst>
                    <a:ext uri="{FF2B5EF4-FFF2-40B4-BE49-F238E27FC236}">
                      <a16:creationId xmlns:a16="http://schemas.microsoft.com/office/drawing/2014/main" id="{0095CDA9-7FBD-424B-8F95-E9645149139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05" name="Group 133">
                <a:extLst>
                  <a:ext uri="{FF2B5EF4-FFF2-40B4-BE49-F238E27FC236}">
                    <a16:creationId xmlns:a16="http://schemas.microsoft.com/office/drawing/2014/main" id="{A8EFFE00-43BE-9144-8AC0-57F2A65AACEE}"/>
                  </a:ext>
                </a:extLst>
              </p:cNvPr>
              <p:cNvGrpSpPr>
                <a:grpSpLocks/>
              </p:cNvGrpSpPr>
              <p:nvPr/>
            </p:nvGrpSpPr>
            <p:grpSpPr bwMode="auto">
              <a:xfrm>
                <a:off x="774" y="3316"/>
                <a:ext cx="464" cy="175"/>
                <a:chOff x="812" y="917"/>
                <a:chExt cx="746" cy="286"/>
              </a:xfrm>
            </p:grpSpPr>
            <p:sp>
              <p:nvSpPr>
                <p:cNvPr id="40009" name="Freeform 134">
                  <a:extLst>
                    <a:ext uri="{FF2B5EF4-FFF2-40B4-BE49-F238E27FC236}">
                      <a16:creationId xmlns:a16="http://schemas.microsoft.com/office/drawing/2014/main" id="{238C172D-670B-154C-95E2-AE94B28FA978}"/>
                    </a:ext>
                  </a:extLst>
                </p:cNvPr>
                <p:cNvSpPr>
                  <a:spLocks/>
                </p:cNvSpPr>
                <p:nvPr/>
              </p:nvSpPr>
              <p:spPr bwMode="auto">
                <a:xfrm>
                  <a:off x="832" y="1100"/>
                  <a:ext cx="616" cy="70"/>
                </a:xfrm>
                <a:custGeom>
                  <a:avLst/>
                  <a:gdLst>
                    <a:gd name="T0" fmla="*/ 0 w 616"/>
                    <a:gd name="T1" fmla="*/ 0 h 70"/>
                    <a:gd name="T2" fmla="*/ 36 w 616"/>
                    <a:gd name="T3" fmla="*/ 12 h 70"/>
                    <a:gd name="T4" fmla="*/ 60 w 616"/>
                    <a:gd name="T5" fmla="*/ 18 h 70"/>
                    <a:gd name="T6" fmla="*/ 120 w 616"/>
                    <a:gd name="T7" fmla="*/ 26 h 70"/>
                    <a:gd name="T8" fmla="*/ 126 w 616"/>
                    <a:gd name="T9" fmla="*/ 30 h 70"/>
                    <a:gd name="T10" fmla="*/ 128 w 616"/>
                    <a:gd name="T11" fmla="*/ 36 h 70"/>
                    <a:gd name="T12" fmla="*/ 198 w 616"/>
                    <a:gd name="T13" fmla="*/ 46 h 70"/>
                    <a:gd name="T14" fmla="*/ 288 w 616"/>
                    <a:gd name="T15" fmla="*/ 58 h 70"/>
                    <a:gd name="T16" fmla="*/ 346 w 616"/>
                    <a:gd name="T17" fmla="*/ 70 h 70"/>
                    <a:gd name="T18" fmla="*/ 376 w 616"/>
                    <a:gd name="T19" fmla="*/ 64 h 70"/>
                    <a:gd name="T20" fmla="*/ 408 w 616"/>
                    <a:gd name="T21" fmla="*/ 66 h 70"/>
                    <a:gd name="T22" fmla="*/ 494 w 616"/>
                    <a:gd name="T23" fmla="*/ 66 h 70"/>
                    <a:gd name="T24" fmla="*/ 566 w 616"/>
                    <a:gd name="T25" fmla="*/ 54 h 70"/>
                    <a:gd name="T26" fmla="*/ 616 w 616"/>
                    <a:gd name="T27" fmla="*/ 36 h 70"/>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616"/>
                    <a:gd name="T43" fmla="*/ 0 h 70"/>
                    <a:gd name="T44" fmla="*/ 616 w 616"/>
                    <a:gd name="T45" fmla="*/ 70 h 70"/>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616" h="70">
                      <a:moveTo>
                        <a:pt x="0" y="0"/>
                      </a:moveTo>
                      <a:cubicBezTo>
                        <a:pt x="11" y="3"/>
                        <a:pt x="24" y="10"/>
                        <a:pt x="36" y="12"/>
                      </a:cubicBezTo>
                      <a:cubicBezTo>
                        <a:pt x="44" y="13"/>
                        <a:pt x="60" y="18"/>
                        <a:pt x="60" y="18"/>
                      </a:cubicBezTo>
                      <a:cubicBezTo>
                        <a:pt x="79" y="4"/>
                        <a:pt x="100" y="22"/>
                        <a:pt x="120" y="26"/>
                      </a:cubicBezTo>
                      <a:cubicBezTo>
                        <a:pt x="122" y="27"/>
                        <a:pt x="124" y="28"/>
                        <a:pt x="126" y="30"/>
                      </a:cubicBezTo>
                      <a:cubicBezTo>
                        <a:pt x="127" y="31"/>
                        <a:pt x="126" y="34"/>
                        <a:pt x="128" y="36"/>
                      </a:cubicBezTo>
                      <a:cubicBezTo>
                        <a:pt x="143" y="47"/>
                        <a:pt x="187" y="45"/>
                        <a:pt x="198" y="46"/>
                      </a:cubicBezTo>
                      <a:cubicBezTo>
                        <a:pt x="229" y="47"/>
                        <a:pt x="257" y="53"/>
                        <a:pt x="288" y="58"/>
                      </a:cubicBezTo>
                      <a:cubicBezTo>
                        <a:pt x="307" y="64"/>
                        <a:pt x="325" y="67"/>
                        <a:pt x="346" y="70"/>
                      </a:cubicBezTo>
                      <a:cubicBezTo>
                        <a:pt x="356" y="68"/>
                        <a:pt x="366" y="66"/>
                        <a:pt x="376" y="64"/>
                      </a:cubicBezTo>
                      <a:cubicBezTo>
                        <a:pt x="387" y="66"/>
                        <a:pt x="396" y="63"/>
                        <a:pt x="408" y="66"/>
                      </a:cubicBezTo>
                      <a:cubicBezTo>
                        <a:pt x="435" y="56"/>
                        <a:pt x="465" y="64"/>
                        <a:pt x="494" y="66"/>
                      </a:cubicBezTo>
                      <a:cubicBezTo>
                        <a:pt x="517" y="58"/>
                        <a:pt x="541" y="57"/>
                        <a:pt x="566" y="54"/>
                      </a:cubicBezTo>
                      <a:cubicBezTo>
                        <a:pt x="576" y="50"/>
                        <a:pt x="612" y="42"/>
                        <a:pt x="616" y="36"/>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sp>
              <p:nvSpPr>
                <p:cNvPr id="40010" name="Freeform 135">
                  <a:extLst>
                    <a:ext uri="{FF2B5EF4-FFF2-40B4-BE49-F238E27FC236}">
                      <a16:creationId xmlns:a16="http://schemas.microsoft.com/office/drawing/2014/main" id="{8DCF2632-161F-6446-B9F1-DF6796BDEE7E}"/>
                    </a:ext>
                  </a:extLst>
                </p:cNvPr>
                <p:cNvSpPr>
                  <a:spLocks/>
                </p:cNvSpPr>
                <p:nvPr/>
              </p:nvSpPr>
              <p:spPr bwMode="auto">
                <a:xfrm>
                  <a:off x="1418" y="1054"/>
                  <a:ext cx="108" cy="28"/>
                </a:xfrm>
                <a:custGeom>
                  <a:avLst/>
                  <a:gdLst>
                    <a:gd name="T0" fmla="*/ 0 w 108"/>
                    <a:gd name="T1" fmla="*/ 28 h 28"/>
                    <a:gd name="T2" fmla="*/ 90 w 108"/>
                    <a:gd name="T3" fmla="*/ 8 h 28"/>
                    <a:gd name="T4" fmla="*/ 108 w 108"/>
                    <a:gd name="T5" fmla="*/ 0 h 28"/>
                    <a:gd name="T6" fmla="*/ 0 60000 65536"/>
                    <a:gd name="T7" fmla="*/ 0 60000 65536"/>
                    <a:gd name="T8" fmla="*/ 0 60000 65536"/>
                    <a:gd name="T9" fmla="*/ 0 w 108"/>
                    <a:gd name="T10" fmla="*/ 0 h 28"/>
                    <a:gd name="T11" fmla="*/ 108 w 108"/>
                    <a:gd name="T12" fmla="*/ 28 h 28"/>
                  </a:gdLst>
                  <a:ahLst/>
                  <a:cxnLst>
                    <a:cxn ang="T6">
                      <a:pos x="T0" y="T1"/>
                    </a:cxn>
                    <a:cxn ang="T7">
                      <a:pos x="T2" y="T3"/>
                    </a:cxn>
                    <a:cxn ang="T8">
                      <a:pos x="T4" y="T5"/>
                    </a:cxn>
                  </a:cxnLst>
                  <a:rect l="T9" t="T10" r="T11" b="T12"/>
                  <a:pathLst>
                    <a:path w="108" h="28">
                      <a:moveTo>
                        <a:pt x="0" y="28"/>
                      </a:moveTo>
                      <a:cubicBezTo>
                        <a:pt x="30" y="20"/>
                        <a:pt x="59" y="10"/>
                        <a:pt x="90" y="8"/>
                      </a:cubicBezTo>
                      <a:cubicBezTo>
                        <a:pt x="105" y="13"/>
                        <a:pt x="99" y="0"/>
                        <a:pt x="108" y="0"/>
                      </a:cubicBezTo>
                    </a:path>
                  </a:pathLst>
                </a:custGeom>
                <a:noFill/>
                <a:ln w="76200">
                  <a:solidFill>
                    <a:srgbClr val="1A170F"/>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11" name="Picture 136">
                  <a:extLst>
                    <a:ext uri="{FF2B5EF4-FFF2-40B4-BE49-F238E27FC236}">
                      <a16:creationId xmlns:a16="http://schemas.microsoft.com/office/drawing/2014/main" id="{1D9E5F71-2E98-0C40-9C40-9A7EC17051E6}"/>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2" y="917"/>
                  <a:ext cx="746" cy="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40006" name="Group 137">
                <a:extLst>
                  <a:ext uri="{FF2B5EF4-FFF2-40B4-BE49-F238E27FC236}">
                    <a16:creationId xmlns:a16="http://schemas.microsoft.com/office/drawing/2014/main" id="{9F18B4C8-908F-5844-ACC6-6F8DB1D6C2DE}"/>
                  </a:ext>
                </a:extLst>
              </p:cNvPr>
              <p:cNvGrpSpPr>
                <a:grpSpLocks/>
              </p:cNvGrpSpPr>
              <p:nvPr/>
            </p:nvGrpSpPr>
            <p:grpSpPr bwMode="auto">
              <a:xfrm>
                <a:off x="828" y="3224"/>
                <a:ext cx="315" cy="165"/>
                <a:chOff x="1867" y="699"/>
                <a:chExt cx="642" cy="365"/>
              </a:xfrm>
            </p:grpSpPr>
            <p:sp>
              <p:nvSpPr>
                <p:cNvPr id="40007" name="Freeform 138">
                  <a:extLst>
                    <a:ext uri="{FF2B5EF4-FFF2-40B4-BE49-F238E27FC236}">
                      <a16:creationId xmlns:a16="http://schemas.microsoft.com/office/drawing/2014/main" id="{A6D03E96-CD57-DE43-9DC7-96B912F886AA}"/>
                    </a:ext>
                  </a:extLst>
                </p:cNvPr>
                <p:cNvSpPr>
                  <a:spLocks/>
                </p:cNvSpPr>
                <p:nvPr/>
              </p:nvSpPr>
              <p:spPr bwMode="auto">
                <a:xfrm>
                  <a:off x="1896" y="917"/>
                  <a:ext cx="526" cy="90"/>
                </a:xfrm>
                <a:custGeom>
                  <a:avLst/>
                  <a:gdLst>
                    <a:gd name="T0" fmla="*/ 0 w 526"/>
                    <a:gd name="T1" fmla="*/ 0 h 90"/>
                    <a:gd name="T2" fmla="*/ 42 w 526"/>
                    <a:gd name="T3" fmla="*/ 12 h 90"/>
                    <a:gd name="T4" fmla="*/ 114 w 526"/>
                    <a:gd name="T5" fmla="*/ 44 h 90"/>
                    <a:gd name="T6" fmla="*/ 146 w 526"/>
                    <a:gd name="T7" fmla="*/ 56 h 90"/>
                    <a:gd name="T8" fmla="*/ 170 w 526"/>
                    <a:gd name="T9" fmla="*/ 62 h 90"/>
                    <a:gd name="T10" fmla="*/ 206 w 526"/>
                    <a:gd name="T11" fmla="*/ 82 h 90"/>
                    <a:gd name="T12" fmla="*/ 236 w 526"/>
                    <a:gd name="T13" fmla="*/ 80 h 90"/>
                    <a:gd name="T14" fmla="*/ 266 w 526"/>
                    <a:gd name="T15" fmla="*/ 78 h 90"/>
                    <a:gd name="T16" fmla="*/ 316 w 526"/>
                    <a:gd name="T17" fmla="*/ 60 h 90"/>
                    <a:gd name="T18" fmla="*/ 344 w 526"/>
                    <a:gd name="T19" fmla="*/ 56 h 90"/>
                    <a:gd name="T20" fmla="*/ 364 w 526"/>
                    <a:gd name="T21" fmla="*/ 56 h 90"/>
                    <a:gd name="T22" fmla="*/ 406 w 526"/>
                    <a:gd name="T23" fmla="*/ 48 h 90"/>
                    <a:gd name="T24" fmla="*/ 440 w 526"/>
                    <a:gd name="T25" fmla="*/ 44 h 90"/>
                    <a:gd name="T26" fmla="*/ 452 w 526"/>
                    <a:gd name="T27" fmla="*/ 36 h 90"/>
                    <a:gd name="T28" fmla="*/ 464 w 526"/>
                    <a:gd name="T29" fmla="*/ 32 h 90"/>
                    <a:gd name="T30" fmla="*/ 508 w 526"/>
                    <a:gd name="T31" fmla="*/ 24 h 90"/>
                    <a:gd name="T32" fmla="*/ 520 w 526"/>
                    <a:gd name="T33" fmla="*/ 20 h 90"/>
                    <a:gd name="T34" fmla="*/ 526 w 526"/>
                    <a:gd name="T35" fmla="*/ 8 h 90"/>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526"/>
                    <a:gd name="T55" fmla="*/ 0 h 90"/>
                    <a:gd name="T56" fmla="*/ 526 w 526"/>
                    <a:gd name="T57" fmla="*/ 90 h 90"/>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526" h="90">
                      <a:moveTo>
                        <a:pt x="0" y="0"/>
                      </a:moveTo>
                      <a:cubicBezTo>
                        <a:pt x="11" y="3"/>
                        <a:pt x="32" y="5"/>
                        <a:pt x="42" y="12"/>
                      </a:cubicBezTo>
                      <a:cubicBezTo>
                        <a:pt x="64" y="26"/>
                        <a:pt x="88" y="36"/>
                        <a:pt x="114" y="44"/>
                      </a:cubicBezTo>
                      <a:cubicBezTo>
                        <a:pt x="124" y="47"/>
                        <a:pt x="135" y="54"/>
                        <a:pt x="146" y="56"/>
                      </a:cubicBezTo>
                      <a:cubicBezTo>
                        <a:pt x="154" y="57"/>
                        <a:pt x="170" y="62"/>
                        <a:pt x="170" y="62"/>
                      </a:cubicBezTo>
                      <a:cubicBezTo>
                        <a:pt x="181" y="78"/>
                        <a:pt x="185" y="79"/>
                        <a:pt x="206" y="82"/>
                      </a:cubicBezTo>
                      <a:cubicBezTo>
                        <a:pt x="219" y="90"/>
                        <a:pt x="222" y="84"/>
                        <a:pt x="236" y="80"/>
                      </a:cubicBezTo>
                      <a:cubicBezTo>
                        <a:pt x="245" y="83"/>
                        <a:pt x="255" y="79"/>
                        <a:pt x="266" y="78"/>
                      </a:cubicBezTo>
                      <a:cubicBezTo>
                        <a:pt x="282" y="72"/>
                        <a:pt x="298" y="64"/>
                        <a:pt x="316" y="60"/>
                      </a:cubicBezTo>
                      <a:cubicBezTo>
                        <a:pt x="324" y="54"/>
                        <a:pt x="333" y="52"/>
                        <a:pt x="344" y="56"/>
                      </a:cubicBezTo>
                      <a:cubicBezTo>
                        <a:pt x="360" y="50"/>
                        <a:pt x="335" y="57"/>
                        <a:pt x="364" y="56"/>
                      </a:cubicBezTo>
                      <a:cubicBezTo>
                        <a:pt x="376" y="55"/>
                        <a:pt x="393" y="49"/>
                        <a:pt x="406" y="48"/>
                      </a:cubicBezTo>
                      <a:cubicBezTo>
                        <a:pt x="414" y="50"/>
                        <a:pt x="430" y="45"/>
                        <a:pt x="440" y="44"/>
                      </a:cubicBezTo>
                      <a:cubicBezTo>
                        <a:pt x="444" y="41"/>
                        <a:pt x="447" y="37"/>
                        <a:pt x="452" y="36"/>
                      </a:cubicBezTo>
                      <a:cubicBezTo>
                        <a:pt x="456" y="34"/>
                        <a:pt x="464" y="32"/>
                        <a:pt x="464" y="32"/>
                      </a:cubicBezTo>
                      <a:cubicBezTo>
                        <a:pt x="472" y="34"/>
                        <a:pt x="497" y="25"/>
                        <a:pt x="508" y="24"/>
                      </a:cubicBezTo>
                      <a:cubicBezTo>
                        <a:pt x="512" y="22"/>
                        <a:pt x="517" y="23"/>
                        <a:pt x="520" y="20"/>
                      </a:cubicBezTo>
                      <a:cubicBezTo>
                        <a:pt x="522" y="16"/>
                        <a:pt x="526" y="8"/>
                        <a:pt x="526" y="8"/>
                      </a:cubicBezTo>
                    </a:path>
                  </a:pathLst>
                </a:custGeom>
                <a:noFill/>
                <a:ln w="76200">
                  <a:solidFill>
                    <a:srgbClr val="342E27"/>
                  </a:solidFill>
                  <a:round/>
                  <a:headEnd/>
                  <a:tailEnd/>
                </a:ln>
                <a:extLst>
                  <a:ext uri="{909E8E84-426E-40DD-AFC4-6F175D3DCCD1}">
                    <a14:hiddenFill xmlns:a14="http://schemas.microsoft.com/office/drawing/2010/main">
                      <a:solidFill>
                        <a:srgbClr val="FFFFFF"/>
                      </a:solidFill>
                    </a14:hiddenFill>
                  </a:ext>
                </a:extLst>
              </p:spPr>
              <p:txBody>
                <a:bodyPr wrap="none" anchor="ctr"/>
                <a:lstStyle/>
                <a:p>
                  <a:endParaRPr lang="en-US"/>
                </a:p>
              </p:txBody>
            </p:sp>
            <p:pic>
              <p:nvPicPr>
                <p:cNvPr id="40008" name="Picture 139">
                  <a:extLst>
                    <a:ext uri="{FF2B5EF4-FFF2-40B4-BE49-F238E27FC236}">
                      <a16:creationId xmlns:a16="http://schemas.microsoft.com/office/drawing/2014/main" id="{8D7740EF-4CDF-8A4C-B55A-EA3328E165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67" y="699"/>
                  <a:ext cx="642" cy="3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grpSp>
      <p:grpSp>
        <p:nvGrpSpPr>
          <p:cNvPr id="5170" name="Group 140">
            <a:extLst>
              <a:ext uri="{FF2B5EF4-FFF2-40B4-BE49-F238E27FC236}">
                <a16:creationId xmlns:a16="http://schemas.microsoft.com/office/drawing/2014/main" id="{E4124075-0A34-D541-9095-A9472DE84879}"/>
              </a:ext>
            </a:extLst>
          </p:cNvPr>
          <p:cNvGrpSpPr>
            <a:grpSpLocks/>
          </p:cNvGrpSpPr>
          <p:nvPr/>
        </p:nvGrpSpPr>
        <p:grpSpPr bwMode="auto">
          <a:xfrm>
            <a:off x="2574925" y="4068763"/>
            <a:ext cx="979488" cy="946150"/>
            <a:chOff x="1475" y="1327"/>
            <a:chExt cx="617" cy="596"/>
          </a:xfrm>
        </p:grpSpPr>
        <p:pic>
          <p:nvPicPr>
            <p:cNvPr id="39973" name="Picture 141">
              <a:extLst>
                <a:ext uri="{FF2B5EF4-FFF2-40B4-BE49-F238E27FC236}">
                  <a16:creationId xmlns:a16="http://schemas.microsoft.com/office/drawing/2014/main" id="{088A9344-425C-3048-AD67-C1528BC72D50}"/>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4" name="Picture 142">
              <a:extLst>
                <a:ext uri="{FF2B5EF4-FFF2-40B4-BE49-F238E27FC236}">
                  <a16:creationId xmlns:a16="http://schemas.microsoft.com/office/drawing/2014/main" id="{32444E60-A2CF-124F-BC75-DA379AC2C9C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1" name="Group 143">
            <a:extLst>
              <a:ext uri="{FF2B5EF4-FFF2-40B4-BE49-F238E27FC236}">
                <a16:creationId xmlns:a16="http://schemas.microsoft.com/office/drawing/2014/main" id="{E318C098-B468-E442-8F30-64AFB635F7B7}"/>
              </a:ext>
            </a:extLst>
          </p:cNvPr>
          <p:cNvGrpSpPr>
            <a:grpSpLocks/>
          </p:cNvGrpSpPr>
          <p:nvPr/>
        </p:nvGrpSpPr>
        <p:grpSpPr bwMode="auto">
          <a:xfrm>
            <a:off x="2955925" y="3943350"/>
            <a:ext cx="1158875" cy="1141413"/>
            <a:chOff x="1475" y="1327"/>
            <a:chExt cx="617" cy="596"/>
          </a:xfrm>
        </p:grpSpPr>
        <p:pic>
          <p:nvPicPr>
            <p:cNvPr id="39971" name="Picture 144">
              <a:extLst>
                <a:ext uri="{FF2B5EF4-FFF2-40B4-BE49-F238E27FC236}">
                  <a16:creationId xmlns:a16="http://schemas.microsoft.com/office/drawing/2014/main" id="{66680A1D-27C1-514C-88B0-74B2D4CA012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2" name="Picture 145">
              <a:extLst>
                <a:ext uri="{FF2B5EF4-FFF2-40B4-BE49-F238E27FC236}">
                  <a16:creationId xmlns:a16="http://schemas.microsoft.com/office/drawing/2014/main" id="{64B52C76-2137-EC45-8D18-620CF74B99D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2" name="Group 146">
            <a:extLst>
              <a:ext uri="{FF2B5EF4-FFF2-40B4-BE49-F238E27FC236}">
                <a16:creationId xmlns:a16="http://schemas.microsoft.com/office/drawing/2014/main" id="{9C229161-65E5-ED43-A286-454CC7876706}"/>
              </a:ext>
            </a:extLst>
          </p:cNvPr>
          <p:cNvGrpSpPr>
            <a:grpSpLocks/>
          </p:cNvGrpSpPr>
          <p:nvPr/>
        </p:nvGrpSpPr>
        <p:grpSpPr bwMode="auto">
          <a:xfrm>
            <a:off x="2901950" y="3921125"/>
            <a:ext cx="1338263" cy="1336675"/>
            <a:chOff x="1475" y="1327"/>
            <a:chExt cx="617" cy="596"/>
          </a:xfrm>
        </p:grpSpPr>
        <p:pic>
          <p:nvPicPr>
            <p:cNvPr id="39969" name="Picture 147">
              <a:extLst>
                <a:ext uri="{FF2B5EF4-FFF2-40B4-BE49-F238E27FC236}">
                  <a16:creationId xmlns:a16="http://schemas.microsoft.com/office/drawing/2014/main" id="{356F27B5-0281-7D48-AADC-2D59310DF2B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70" name="Picture 148">
              <a:extLst>
                <a:ext uri="{FF2B5EF4-FFF2-40B4-BE49-F238E27FC236}">
                  <a16:creationId xmlns:a16="http://schemas.microsoft.com/office/drawing/2014/main" id="{C768D4AA-5E53-5F4C-B8A7-C6B3D35570E6}"/>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3" name="Group 149">
            <a:extLst>
              <a:ext uri="{FF2B5EF4-FFF2-40B4-BE49-F238E27FC236}">
                <a16:creationId xmlns:a16="http://schemas.microsoft.com/office/drawing/2014/main" id="{EA07C201-ABB3-354F-8579-665CC712813D}"/>
              </a:ext>
            </a:extLst>
          </p:cNvPr>
          <p:cNvGrpSpPr>
            <a:grpSpLocks/>
          </p:cNvGrpSpPr>
          <p:nvPr/>
        </p:nvGrpSpPr>
        <p:grpSpPr bwMode="auto">
          <a:xfrm>
            <a:off x="2840038" y="3890963"/>
            <a:ext cx="1489075" cy="1546225"/>
            <a:chOff x="1475" y="1327"/>
            <a:chExt cx="617" cy="596"/>
          </a:xfrm>
        </p:grpSpPr>
        <p:pic>
          <p:nvPicPr>
            <p:cNvPr id="39967" name="Picture 150">
              <a:extLst>
                <a:ext uri="{FF2B5EF4-FFF2-40B4-BE49-F238E27FC236}">
                  <a16:creationId xmlns:a16="http://schemas.microsoft.com/office/drawing/2014/main" id="{23506A3E-83C6-1845-BC12-D16A240B0AB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8" name="Picture 151">
              <a:extLst>
                <a:ext uri="{FF2B5EF4-FFF2-40B4-BE49-F238E27FC236}">
                  <a16:creationId xmlns:a16="http://schemas.microsoft.com/office/drawing/2014/main" id="{96199213-8D2C-9C4D-A584-7C4245B35AF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4" name="Group 152">
            <a:extLst>
              <a:ext uri="{FF2B5EF4-FFF2-40B4-BE49-F238E27FC236}">
                <a16:creationId xmlns:a16="http://schemas.microsoft.com/office/drawing/2014/main" id="{E4652D3F-F4A1-F542-9D67-0491CF4E3C95}"/>
              </a:ext>
            </a:extLst>
          </p:cNvPr>
          <p:cNvGrpSpPr>
            <a:grpSpLocks/>
          </p:cNvGrpSpPr>
          <p:nvPr/>
        </p:nvGrpSpPr>
        <p:grpSpPr bwMode="auto">
          <a:xfrm>
            <a:off x="2779713" y="4224338"/>
            <a:ext cx="1593850" cy="1741487"/>
            <a:chOff x="1475" y="1327"/>
            <a:chExt cx="617" cy="596"/>
          </a:xfrm>
        </p:grpSpPr>
        <p:pic>
          <p:nvPicPr>
            <p:cNvPr id="39965" name="Picture 153">
              <a:extLst>
                <a:ext uri="{FF2B5EF4-FFF2-40B4-BE49-F238E27FC236}">
                  <a16:creationId xmlns:a16="http://schemas.microsoft.com/office/drawing/2014/main" id="{3690B565-7472-994E-8633-2D6D8650DE2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475" y="1327"/>
              <a:ext cx="299" cy="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966" name="Picture 154">
              <a:extLst>
                <a:ext uri="{FF2B5EF4-FFF2-40B4-BE49-F238E27FC236}">
                  <a16:creationId xmlns:a16="http://schemas.microsoft.com/office/drawing/2014/main" id="{2E3985B7-73EC-A14B-92F8-F51D0265ED5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77" y="1382"/>
              <a:ext cx="315" cy="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5175" name="Group 157">
            <a:extLst>
              <a:ext uri="{FF2B5EF4-FFF2-40B4-BE49-F238E27FC236}">
                <a16:creationId xmlns:a16="http://schemas.microsoft.com/office/drawing/2014/main" id="{47705D1E-5D1B-9744-806A-6B01ECC8F5D0}"/>
              </a:ext>
            </a:extLst>
          </p:cNvPr>
          <p:cNvGrpSpPr>
            <a:grpSpLocks/>
          </p:cNvGrpSpPr>
          <p:nvPr/>
        </p:nvGrpSpPr>
        <p:grpSpPr bwMode="auto">
          <a:xfrm>
            <a:off x="481013" y="730250"/>
            <a:ext cx="8372475" cy="5051425"/>
            <a:chOff x="239" y="540"/>
            <a:chExt cx="5274" cy="3182"/>
          </a:xfrm>
        </p:grpSpPr>
        <p:sp>
          <p:nvSpPr>
            <p:cNvPr id="670878" name="AutoShape 158">
              <a:extLst>
                <a:ext uri="{FF2B5EF4-FFF2-40B4-BE49-F238E27FC236}">
                  <a16:creationId xmlns:a16="http://schemas.microsoft.com/office/drawing/2014/main" id="{1D5D697D-6288-9D43-985F-8849449DF674}"/>
                </a:ext>
              </a:extLst>
            </p:cNvPr>
            <p:cNvSpPr>
              <a:spLocks noChangeArrowheads="1"/>
            </p:cNvSpPr>
            <p:nvPr/>
          </p:nvSpPr>
          <p:spPr bwMode="auto">
            <a:xfrm>
              <a:off x="239" y="540"/>
              <a:ext cx="5274" cy="3182"/>
            </a:xfrm>
            <a:prstGeom prst="roundRect">
              <a:avLst>
                <a:gd name="adj" fmla="val 16667"/>
              </a:avLst>
            </a:prstGeom>
            <a:gradFill rotWithShape="0">
              <a:gsLst>
                <a:gs pos="0">
                  <a:srgbClr val="761800"/>
                </a:gs>
                <a:gs pos="50000">
                  <a:srgbClr val="FF3300"/>
                </a:gs>
                <a:gs pos="100000">
                  <a:srgbClr val="761800"/>
                </a:gs>
              </a:gsLst>
              <a:lin ang="5400000" scaled="1"/>
            </a:gradFill>
            <a:ln w="76200">
              <a:solidFill>
                <a:srgbClr val="FF0000"/>
              </a:solidFill>
              <a:round/>
              <a:headEnd/>
              <a:tailEnd/>
            </a:ln>
            <a:effectLst>
              <a:outerShdw dist="89803" dir="2700000"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39964" name="Text Box 159">
              <a:extLst>
                <a:ext uri="{FF2B5EF4-FFF2-40B4-BE49-F238E27FC236}">
                  <a16:creationId xmlns:a16="http://schemas.microsoft.com/office/drawing/2014/main" id="{4CE08EF5-1D0C-D943-87FA-F8AA0B8A8E1F}"/>
                </a:ext>
              </a:extLst>
            </p:cNvPr>
            <p:cNvSpPr txBox="1">
              <a:spLocks noChangeArrowheads="1"/>
            </p:cNvSpPr>
            <p:nvPr/>
          </p:nvSpPr>
          <p:spPr bwMode="auto">
            <a:xfrm>
              <a:off x="427" y="921"/>
              <a:ext cx="4871" cy="2385"/>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800"/>
                <a:t>MÔT </a:t>
              </a:r>
              <a:r>
                <a:rPr lang="ja-JP" altLang="en-US" sz="4800"/>
                <a:t>“</a:t>
              </a:r>
              <a:r>
                <a:rPr lang="en-US" altLang="ja-JP" sz="4800"/>
                <a:t>GIAO ƯỚC BẰNG HUYẾT</a:t>
              </a:r>
              <a:r>
                <a:rPr lang="ja-JP" altLang="en-US" sz="4800"/>
                <a:t>”</a:t>
              </a:r>
              <a:r>
                <a:rPr lang="en-US" altLang="ja-JP" sz="4800"/>
                <a:t> CÓ HIỆU LỰC CHO ĐẾN KHI MỘT TRONG HAI BÊN </a:t>
              </a:r>
              <a:r>
                <a:rPr lang="ja-JP" altLang="en-US" sz="4800"/>
                <a:t>“</a:t>
              </a:r>
              <a:r>
                <a:rPr lang="en-US" altLang="ja-JP" sz="4800"/>
                <a:t>KÝ</a:t>
              </a:r>
              <a:r>
                <a:rPr lang="ja-JP" altLang="en-US" sz="4800"/>
                <a:t>”</a:t>
              </a:r>
              <a:r>
                <a:rPr lang="en-US" altLang="ja-JP" sz="4800"/>
                <a:t> BỊ CHẾT!</a:t>
              </a:r>
              <a:endParaRPr lang="en-US" altLang="en-US" sz="4800"/>
            </a:p>
          </p:txBody>
        </p:sp>
      </p:grpSp>
      <p:grpSp>
        <p:nvGrpSpPr>
          <p:cNvPr id="5176" name="Group 160">
            <a:extLst>
              <a:ext uri="{FF2B5EF4-FFF2-40B4-BE49-F238E27FC236}">
                <a16:creationId xmlns:a16="http://schemas.microsoft.com/office/drawing/2014/main" id="{7F4CDD64-96C9-3B4D-8F20-4399C42C8628}"/>
              </a:ext>
            </a:extLst>
          </p:cNvPr>
          <p:cNvGrpSpPr>
            <a:grpSpLocks/>
          </p:cNvGrpSpPr>
          <p:nvPr/>
        </p:nvGrpSpPr>
        <p:grpSpPr bwMode="auto">
          <a:xfrm>
            <a:off x="393700" y="600075"/>
            <a:ext cx="8372475" cy="5051425"/>
            <a:chOff x="283" y="978"/>
            <a:chExt cx="5274" cy="3182"/>
          </a:xfrm>
        </p:grpSpPr>
        <p:sp>
          <p:nvSpPr>
            <p:cNvPr id="670881" name="AutoShape 161">
              <a:extLst>
                <a:ext uri="{FF2B5EF4-FFF2-40B4-BE49-F238E27FC236}">
                  <a16:creationId xmlns:a16="http://schemas.microsoft.com/office/drawing/2014/main" id="{CB9DACE4-D89B-4547-B012-5F54F6A7FAED}"/>
                </a:ext>
              </a:extLst>
            </p:cNvPr>
            <p:cNvSpPr>
              <a:spLocks noChangeArrowheads="1"/>
            </p:cNvSpPr>
            <p:nvPr/>
          </p:nvSpPr>
          <p:spPr bwMode="auto">
            <a:xfrm>
              <a:off x="283" y="978"/>
              <a:ext cx="5274" cy="3182"/>
            </a:xfrm>
            <a:prstGeom prst="roundRect">
              <a:avLst>
                <a:gd name="adj" fmla="val 16667"/>
              </a:avLst>
            </a:prstGeom>
            <a:gradFill rotWithShape="0">
              <a:gsLst>
                <a:gs pos="0">
                  <a:srgbClr val="2D26FF"/>
                </a:gs>
                <a:gs pos="50000">
                  <a:srgbClr val="000000"/>
                </a:gs>
                <a:gs pos="100000">
                  <a:srgbClr val="2D26FF"/>
                </a:gs>
              </a:gsLst>
              <a:lin ang="5400000" scaled="1"/>
            </a:gradFill>
            <a:ln w="76200">
              <a:solidFill>
                <a:srgbClr val="FF0000"/>
              </a:solidFill>
              <a:round/>
              <a:headEnd/>
              <a:tailEnd/>
            </a:ln>
            <a:effectLst>
              <a:outerShdw dist="68392" dir="1308085"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39962" name="Text Box 162">
              <a:extLst>
                <a:ext uri="{FF2B5EF4-FFF2-40B4-BE49-F238E27FC236}">
                  <a16:creationId xmlns:a16="http://schemas.microsoft.com/office/drawing/2014/main" id="{90F67F22-5F9F-B743-A55B-50DFA87AAAB8}"/>
                </a:ext>
              </a:extLst>
            </p:cNvPr>
            <p:cNvSpPr txBox="1">
              <a:spLocks noChangeArrowheads="1"/>
            </p:cNvSpPr>
            <p:nvPr/>
          </p:nvSpPr>
          <p:spPr bwMode="auto">
            <a:xfrm>
              <a:off x="438" y="1177"/>
              <a:ext cx="4917" cy="2365"/>
            </a:xfrm>
            <a:prstGeom prst="rect">
              <a:avLst/>
            </a:prstGeom>
            <a:noFill/>
            <a:ln>
              <a:noFill/>
            </a:ln>
            <a:effectLst>
              <a:outerShdw dist="109250" dir="2132261"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latin typeface="Arial Unicode MS" panose="020B0604020202020204" pitchFamily="34" charset="-128"/>
                </a:rPr>
                <a:t>[Đức  Chúa  Trời] xuống và lập (</a:t>
              </a:r>
              <a:r>
                <a:rPr lang="ja-JP" altLang="en-US" sz="2800">
                  <a:latin typeface="Arial Unicode MS" panose="020B0604020202020204" pitchFamily="34" charset="-128"/>
                </a:rPr>
                <a:t>“</a:t>
              </a:r>
              <a:r>
                <a:rPr lang="en-US" altLang="ja-JP" sz="2800">
                  <a:latin typeface="Arial Unicode MS" panose="020B0604020202020204" pitchFamily="34" charset="-128"/>
                </a:rPr>
                <a:t>cắt</a:t>
              </a:r>
              <a:r>
                <a:rPr lang="ja-JP" altLang="en-US" sz="2800">
                  <a:latin typeface="Arial Unicode MS" panose="020B0604020202020204" pitchFamily="34" charset="-128"/>
                </a:rPr>
                <a:t>”</a:t>
              </a:r>
              <a:r>
                <a:rPr lang="en-US" altLang="ja-JP" sz="2800">
                  <a:latin typeface="Arial Unicode MS" panose="020B0604020202020204" pitchFamily="34" charset="-128"/>
                </a:rPr>
                <a:t> theo nghĩa đen) một hiệp ước với Áp-ra-ham (giao ước Áp-ra-ham).  Vì Đức  Chúa  Trời đã </a:t>
              </a:r>
              <a:r>
                <a:rPr lang="ja-JP" altLang="en-US" sz="2800">
                  <a:latin typeface="Arial Unicode MS" panose="020B0604020202020204" pitchFamily="34" charset="-128"/>
                </a:rPr>
                <a:t>“</a:t>
              </a:r>
              <a:r>
                <a:rPr lang="en-US" altLang="ja-JP" sz="2800">
                  <a:latin typeface="Arial Unicode MS" panose="020B0604020202020204" pitchFamily="34" charset="-128"/>
                </a:rPr>
                <a:t>thề</a:t>
              </a:r>
              <a:r>
                <a:rPr lang="ja-JP" altLang="en-US" sz="2800">
                  <a:latin typeface="Arial Unicode MS" panose="020B0604020202020204" pitchFamily="34" charset="-128"/>
                </a:rPr>
                <a:t>”</a:t>
              </a:r>
              <a:r>
                <a:rPr lang="en-US" altLang="ja-JP" sz="2800">
                  <a:latin typeface="Arial Unicode MS" panose="020B0604020202020204" pitchFamily="34" charset="-128"/>
                </a:rPr>
                <a:t> (xác nhận giao ước) bởi chính mình, vì không có đấng nào cao hơn.</a:t>
              </a:r>
              <a:r>
                <a:rPr lang="ja-JP" altLang="en-US" sz="2800">
                  <a:latin typeface="Arial Unicode MS" panose="020B0604020202020204" pitchFamily="34" charset="-128"/>
                </a:rPr>
                <a:t>”</a:t>
              </a:r>
              <a:r>
                <a:rPr lang="en-US" altLang="ja-JP" sz="2800">
                  <a:latin typeface="Arial Unicode MS" panose="020B0604020202020204" pitchFamily="34" charset="-128"/>
                </a:rPr>
                <a:t> (Heb. 6:13)  Nói cách khác, đây là giao ước một chiều. Như vậy, những lời hứa là chắc chắn tuyệt đối.</a:t>
              </a:r>
              <a:r>
                <a:rPr lang="ja-JP" altLang="en-US" sz="2800">
                  <a:latin typeface="Arial Unicode MS" panose="020B0604020202020204" pitchFamily="34" charset="-128"/>
                </a:rPr>
                <a:t>”</a:t>
              </a:r>
              <a:endParaRPr lang="en-US" altLang="ja-JP" sz="2800">
                <a:latin typeface="Arial Unicode MS" panose="020B0604020202020204" pitchFamily="34" charset="-128"/>
              </a:endParaRPr>
            </a:p>
            <a:p>
              <a:pPr algn="ctr">
                <a:spcBef>
                  <a:spcPct val="50000"/>
                </a:spcBef>
              </a:pPr>
              <a:r>
                <a:rPr lang="en-US" altLang="en-US" sz="2800">
                  <a:latin typeface="Arial Unicode MS" panose="020B0604020202020204" pitchFamily="34" charset="-128"/>
                </a:rPr>
                <a:t>                                </a:t>
              </a:r>
              <a:r>
                <a:rPr lang="en-US" altLang="en-US" sz="1400">
                  <a:latin typeface="Arial Unicode MS" panose="020B0604020202020204" pitchFamily="34" charset="-128"/>
                </a:rPr>
                <a:t>Walvoord/Zuck, </a:t>
              </a:r>
              <a:r>
                <a:rPr lang="en-US" altLang="en-US" sz="1400" i="1">
                  <a:latin typeface="Arial Unicode MS" panose="020B0604020202020204" pitchFamily="34" charset="-128"/>
                </a:rPr>
                <a:t>The Bible Knowledge Commentary</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nodeType="afterEffect">
                                  <p:stCondLst>
                                    <p:cond delay="0"/>
                                  </p:stCondLst>
                                  <p:childTnLst>
                                    <p:set>
                                      <p:cBhvr>
                                        <p:cTn id="6" dur="1" fill="hold">
                                          <p:stCondLst>
                                            <p:cond delay="0"/>
                                          </p:stCondLst>
                                        </p:cTn>
                                        <p:tgtEl>
                                          <p:spTgt spid="5170"/>
                                        </p:tgtEl>
                                        <p:attrNameLst>
                                          <p:attrName>style.visibility</p:attrName>
                                        </p:attrNameLst>
                                      </p:cBhvr>
                                      <p:to>
                                        <p:strVal val="visible"/>
                                      </p:to>
                                    </p:set>
                                    <p:anim calcmode="lin" valueType="num">
                                      <p:cBhvr>
                                        <p:cTn id="7" dur="3000" fill="hold"/>
                                        <p:tgtEl>
                                          <p:spTgt spid="5170"/>
                                        </p:tgtEl>
                                        <p:attrNameLst>
                                          <p:attrName>ppt_w</p:attrName>
                                        </p:attrNameLst>
                                      </p:cBhvr>
                                      <p:tavLst>
                                        <p:tav tm="0">
                                          <p:val>
                                            <p:fltVal val="0"/>
                                          </p:val>
                                        </p:tav>
                                        <p:tav tm="100000">
                                          <p:val>
                                            <p:strVal val="#ppt_w"/>
                                          </p:val>
                                        </p:tav>
                                      </p:tavLst>
                                    </p:anim>
                                    <p:anim calcmode="lin" valueType="num">
                                      <p:cBhvr>
                                        <p:cTn id="8" dur="3000" fill="hold"/>
                                        <p:tgtEl>
                                          <p:spTgt spid="5170"/>
                                        </p:tgtEl>
                                        <p:attrNameLst>
                                          <p:attrName>ppt_h</p:attrName>
                                        </p:attrNameLst>
                                      </p:cBhvr>
                                      <p:tavLst>
                                        <p:tav tm="0">
                                          <p:val>
                                            <p:fltVal val="0"/>
                                          </p:val>
                                        </p:tav>
                                        <p:tav tm="100000">
                                          <p:val>
                                            <p:strVal val="#ppt_h"/>
                                          </p:val>
                                        </p:tav>
                                      </p:tavLst>
                                    </p:anim>
                                  </p:childTnLst>
                                </p:cTn>
                              </p:par>
                            </p:childTnLst>
                          </p:cTn>
                        </p:par>
                        <p:par>
                          <p:cTn id="9" fill="hold" nodeType="afterGroup">
                            <p:stCondLst>
                              <p:cond delay="3000"/>
                            </p:stCondLst>
                            <p:childTnLst>
                              <p:par>
                                <p:cTn id="10" presetID="17" presetClass="entr" presetSubtype="8"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ppt_x</p:attrName>
                                        </p:attrNameLst>
                                      </p:cBhvr>
                                      <p:tavLst>
                                        <p:tav tm="0">
                                          <p:val>
                                            <p:strVal val="#ppt_x-#ppt_w/2"/>
                                          </p:val>
                                        </p:tav>
                                        <p:tav tm="100000">
                                          <p:val>
                                            <p:strVal val="#ppt_x"/>
                                          </p:val>
                                        </p:tav>
                                      </p:tavLst>
                                    </p:anim>
                                    <p:anim calcmode="lin" valueType="num">
                                      <p:cBhvr>
                                        <p:cTn id="13" dur="500" fill="hold"/>
                                        <p:tgtEl>
                                          <p:spTgt spid="9"/>
                                        </p:tgtEl>
                                        <p:attrNameLst>
                                          <p:attrName>ppt_y</p:attrName>
                                        </p:attrNameLst>
                                      </p:cBhvr>
                                      <p:tavLst>
                                        <p:tav tm="0">
                                          <p:val>
                                            <p:strVal val="#ppt_y"/>
                                          </p:val>
                                        </p:tav>
                                        <p:tav tm="100000">
                                          <p:val>
                                            <p:strVal val="#ppt_y"/>
                                          </p:val>
                                        </p:tav>
                                      </p:tavLst>
                                    </p:anim>
                                    <p:anim calcmode="lin" valueType="num">
                                      <p:cBhvr>
                                        <p:cTn id="14" dur="500" fill="hold"/>
                                        <p:tgtEl>
                                          <p:spTgt spid="9"/>
                                        </p:tgtEl>
                                        <p:attrNameLst>
                                          <p:attrName>ppt_w</p:attrName>
                                        </p:attrNameLst>
                                      </p:cBhvr>
                                      <p:tavLst>
                                        <p:tav tm="0">
                                          <p:val>
                                            <p:fltVal val="0"/>
                                          </p:val>
                                        </p:tav>
                                        <p:tav tm="100000">
                                          <p:val>
                                            <p:strVal val="#ppt_w"/>
                                          </p:val>
                                        </p:tav>
                                      </p:tavLst>
                                    </p:anim>
                                    <p:anim calcmode="lin" valueType="num">
                                      <p:cBhvr>
                                        <p:cTn id="15" dur="500" fill="hold"/>
                                        <p:tgtEl>
                                          <p:spTgt spid="9"/>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3500"/>
                            </p:stCondLst>
                            <p:childTnLst>
                              <p:par>
                                <p:cTn id="17" presetID="17" presetClass="entr" presetSubtype="2" fill="hold" nodeType="after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p:cTn id="19" dur="500" fill="hold"/>
                                        <p:tgtEl>
                                          <p:spTgt spid="2"/>
                                        </p:tgtEl>
                                        <p:attrNameLst>
                                          <p:attrName>ppt_x</p:attrName>
                                        </p:attrNameLst>
                                      </p:cBhvr>
                                      <p:tavLst>
                                        <p:tav tm="0">
                                          <p:val>
                                            <p:strVal val="#ppt_x+#ppt_w/2"/>
                                          </p:val>
                                        </p:tav>
                                        <p:tav tm="100000">
                                          <p:val>
                                            <p:strVal val="#ppt_x"/>
                                          </p:val>
                                        </p:tav>
                                      </p:tavLst>
                                    </p:anim>
                                    <p:anim calcmode="lin" valueType="num">
                                      <p:cBhvr>
                                        <p:cTn id="20" dur="500" fill="hold"/>
                                        <p:tgtEl>
                                          <p:spTgt spid="2"/>
                                        </p:tgtEl>
                                        <p:attrNameLst>
                                          <p:attrName>ppt_y</p:attrName>
                                        </p:attrNameLst>
                                      </p:cBhvr>
                                      <p:tavLst>
                                        <p:tav tm="0">
                                          <p:val>
                                            <p:strVal val="#ppt_y"/>
                                          </p:val>
                                        </p:tav>
                                        <p:tav tm="100000">
                                          <p:val>
                                            <p:strVal val="#ppt_y"/>
                                          </p:val>
                                        </p:tav>
                                      </p:tavLst>
                                    </p:anim>
                                    <p:anim calcmode="lin" valueType="num">
                                      <p:cBhvr>
                                        <p:cTn id="21" dur="500" fill="hold"/>
                                        <p:tgtEl>
                                          <p:spTgt spid="2"/>
                                        </p:tgtEl>
                                        <p:attrNameLst>
                                          <p:attrName>ppt_w</p:attrName>
                                        </p:attrNameLst>
                                      </p:cBhvr>
                                      <p:tavLst>
                                        <p:tav tm="0">
                                          <p:val>
                                            <p:fltVal val="0"/>
                                          </p:val>
                                        </p:tav>
                                        <p:tav tm="100000">
                                          <p:val>
                                            <p:strVal val="#ppt_w"/>
                                          </p:val>
                                        </p:tav>
                                      </p:tavLst>
                                    </p:anim>
                                    <p:anim calcmode="lin" valueType="num">
                                      <p:cBhvr>
                                        <p:cTn id="22"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xit" presetSubtype="0" fill="hold" nodeType="clickEffect">
                                  <p:stCondLst>
                                    <p:cond delay="0"/>
                                  </p:stCondLst>
                                  <p:childTnLst>
                                    <p:set>
                                      <p:cBhvr>
                                        <p:cTn id="26" dur="1" fill="hold">
                                          <p:stCondLst>
                                            <p:cond delay="0"/>
                                          </p:stCondLst>
                                        </p:cTn>
                                        <p:tgtEl>
                                          <p:spTgt spid="5170"/>
                                        </p:tgtEl>
                                        <p:attrNameLst>
                                          <p:attrName>style.visibility</p:attrName>
                                        </p:attrNameLst>
                                      </p:cBhvr>
                                      <p:to>
                                        <p:strVal val="hidden"/>
                                      </p:to>
                                    </p:set>
                                  </p:childTnLst>
                                </p:cTn>
                              </p:par>
                            </p:childTnLst>
                          </p:cTn>
                        </p:par>
                        <p:par>
                          <p:cTn id="27" fill="hold" nodeType="afterGroup">
                            <p:stCondLst>
                              <p:cond delay="0"/>
                            </p:stCondLst>
                            <p:childTnLst>
                              <p:par>
                                <p:cTn id="28" presetID="9" presetClass="entr" presetSubtype="0" fill="hold" nodeType="afterEffect">
                                  <p:stCondLst>
                                    <p:cond delay="0"/>
                                  </p:stCondLst>
                                  <p:childTnLst>
                                    <p:set>
                                      <p:cBhvr>
                                        <p:cTn id="29" dur="1" fill="hold">
                                          <p:stCondLst>
                                            <p:cond delay="0"/>
                                          </p:stCondLst>
                                        </p:cTn>
                                        <p:tgtEl>
                                          <p:spTgt spid="5171"/>
                                        </p:tgtEl>
                                        <p:attrNameLst>
                                          <p:attrName>style.visibility</p:attrName>
                                        </p:attrNameLst>
                                      </p:cBhvr>
                                      <p:to>
                                        <p:strVal val="visible"/>
                                      </p:to>
                                    </p:set>
                                    <p:animEffect transition="in" filter="dissolve">
                                      <p:cBhvr>
                                        <p:cTn id="30" dur="1000"/>
                                        <p:tgtEl>
                                          <p:spTgt spid="5171"/>
                                        </p:tgtEl>
                                      </p:cBhvr>
                                    </p:animEffect>
                                  </p:childTnLst>
                                  <p:subTnLst>
                                    <p:set>
                                      <p:cBhvr override="childStyle">
                                        <p:cTn dur="1" fill="hold" display="0" masterRel="sameClick" afterEffect="1">
                                          <p:stCondLst>
                                            <p:cond evt="end" delay="0">
                                              <p:tn val="28"/>
                                            </p:cond>
                                          </p:stCondLst>
                                        </p:cTn>
                                        <p:tgtEl>
                                          <p:spTgt spid="5171"/>
                                        </p:tgtEl>
                                        <p:attrNameLst>
                                          <p:attrName>style.visibility</p:attrName>
                                        </p:attrNameLst>
                                      </p:cBhvr>
                                      <p:to>
                                        <p:strVal val="hidden"/>
                                      </p:to>
                                    </p:set>
                                  </p:subTnLst>
                                </p:cTn>
                              </p:par>
                            </p:childTnLst>
                          </p:cTn>
                        </p:par>
                        <p:par>
                          <p:cTn id="31" fill="hold" nodeType="afterGroup">
                            <p:stCondLst>
                              <p:cond delay="1000"/>
                            </p:stCondLst>
                            <p:childTnLst>
                              <p:par>
                                <p:cTn id="32" presetID="9" presetClass="entr" presetSubtype="0" fill="hold" nodeType="afterEffect">
                                  <p:stCondLst>
                                    <p:cond delay="0"/>
                                  </p:stCondLst>
                                  <p:childTnLst>
                                    <p:set>
                                      <p:cBhvr>
                                        <p:cTn id="33" dur="1" fill="hold">
                                          <p:stCondLst>
                                            <p:cond delay="0"/>
                                          </p:stCondLst>
                                        </p:cTn>
                                        <p:tgtEl>
                                          <p:spTgt spid="5172"/>
                                        </p:tgtEl>
                                        <p:attrNameLst>
                                          <p:attrName>style.visibility</p:attrName>
                                        </p:attrNameLst>
                                      </p:cBhvr>
                                      <p:to>
                                        <p:strVal val="visible"/>
                                      </p:to>
                                    </p:set>
                                    <p:animEffect transition="in" filter="dissolve">
                                      <p:cBhvr>
                                        <p:cTn id="34" dur="1000"/>
                                        <p:tgtEl>
                                          <p:spTgt spid="5172"/>
                                        </p:tgtEl>
                                      </p:cBhvr>
                                    </p:animEffect>
                                  </p:childTnLst>
                                  <p:subTnLst>
                                    <p:set>
                                      <p:cBhvr override="childStyle">
                                        <p:cTn dur="1" fill="hold" display="0" masterRel="sameClick" afterEffect="1">
                                          <p:stCondLst>
                                            <p:cond evt="end" delay="0">
                                              <p:tn val="32"/>
                                            </p:cond>
                                          </p:stCondLst>
                                        </p:cTn>
                                        <p:tgtEl>
                                          <p:spTgt spid="5172"/>
                                        </p:tgtEl>
                                        <p:attrNameLst>
                                          <p:attrName>style.visibility</p:attrName>
                                        </p:attrNameLst>
                                      </p:cBhvr>
                                      <p:to>
                                        <p:strVal val="hidden"/>
                                      </p:to>
                                    </p:set>
                                  </p:subTnLst>
                                </p:cTn>
                              </p:par>
                            </p:childTnLst>
                          </p:cTn>
                        </p:par>
                        <p:par>
                          <p:cTn id="35" fill="hold" nodeType="afterGroup">
                            <p:stCondLst>
                              <p:cond delay="2000"/>
                            </p:stCondLst>
                            <p:childTnLst>
                              <p:par>
                                <p:cTn id="36" presetID="9" presetClass="entr" presetSubtype="0" fill="hold" nodeType="afterEffect">
                                  <p:stCondLst>
                                    <p:cond delay="0"/>
                                  </p:stCondLst>
                                  <p:childTnLst>
                                    <p:set>
                                      <p:cBhvr>
                                        <p:cTn id="37" dur="1" fill="hold">
                                          <p:stCondLst>
                                            <p:cond delay="0"/>
                                          </p:stCondLst>
                                        </p:cTn>
                                        <p:tgtEl>
                                          <p:spTgt spid="5173"/>
                                        </p:tgtEl>
                                        <p:attrNameLst>
                                          <p:attrName>style.visibility</p:attrName>
                                        </p:attrNameLst>
                                      </p:cBhvr>
                                      <p:to>
                                        <p:strVal val="visible"/>
                                      </p:to>
                                    </p:set>
                                    <p:animEffect transition="in" filter="dissolve">
                                      <p:cBhvr>
                                        <p:cTn id="38" dur="1000"/>
                                        <p:tgtEl>
                                          <p:spTgt spid="5173"/>
                                        </p:tgtEl>
                                      </p:cBhvr>
                                    </p:animEffect>
                                  </p:childTnLst>
                                  <p:subTnLst>
                                    <p:set>
                                      <p:cBhvr override="childStyle">
                                        <p:cTn dur="1" fill="hold" display="0" masterRel="sameClick" afterEffect="1">
                                          <p:stCondLst>
                                            <p:cond evt="end" delay="0">
                                              <p:tn val="36"/>
                                            </p:cond>
                                          </p:stCondLst>
                                        </p:cTn>
                                        <p:tgtEl>
                                          <p:spTgt spid="5173"/>
                                        </p:tgtEl>
                                        <p:attrNameLst>
                                          <p:attrName>style.visibility</p:attrName>
                                        </p:attrNameLst>
                                      </p:cBhvr>
                                      <p:to>
                                        <p:strVal val="hidden"/>
                                      </p:to>
                                    </p:set>
                                  </p:subTnLst>
                                </p:cTn>
                              </p:par>
                            </p:childTnLst>
                          </p:cTn>
                        </p:par>
                        <p:par>
                          <p:cTn id="39" fill="hold" nodeType="afterGroup">
                            <p:stCondLst>
                              <p:cond delay="3000"/>
                            </p:stCondLst>
                            <p:childTnLst>
                              <p:par>
                                <p:cTn id="40" presetID="9" presetClass="entr" presetSubtype="0" fill="hold" nodeType="afterEffect">
                                  <p:stCondLst>
                                    <p:cond delay="0"/>
                                  </p:stCondLst>
                                  <p:childTnLst>
                                    <p:set>
                                      <p:cBhvr>
                                        <p:cTn id="41" dur="1" fill="hold">
                                          <p:stCondLst>
                                            <p:cond delay="0"/>
                                          </p:stCondLst>
                                        </p:cTn>
                                        <p:tgtEl>
                                          <p:spTgt spid="5174"/>
                                        </p:tgtEl>
                                        <p:attrNameLst>
                                          <p:attrName>style.visibility</p:attrName>
                                        </p:attrNameLst>
                                      </p:cBhvr>
                                      <p:to>
                                        <p:strVal val="visible"/>
                                      </p:to>
                                    </p:set>
                                    <p:animEffect transition="in" filter="dissolve">
                                      <p:cBhvr>
                                        <p:cTn id="42" dur="1000"/>
                                        <p:tgtEl>
                                          <p:spTgt spid="5174"/>
                                        </p:tgtEl>
                                      </p:cBhvr>
                                    </p:animEffect>
                                  </p:childTnLst>
                                </p:cTn>
                              </p:par>
                            </p:childTnLst>
                          </p:cTn>
                        </p:par>
                        <p:par>
                          <p:cTn id="43" fill="hold" nodeType="afterGroup">
                            <p:stCondLst>
                              <p:cond delay="4000"/>
                            </p:stCondLst>
                            <p:childTnLst>
                              <p:par>
                                <p:cTn id="44" presetID="10" presetClass="exit" presetSubtype="0" fill="hold" grpId="0" nodeType="afterEffect">
                                  <p:stCondLst>
                                    <p:cond delay="0"/>
                                  </p:stCondLst>
                                  <p:childTnLst>
                                    <p:animEffect transition="out" filter="fade">
                                      <p:cBhvr>
                                        <p:cTn id="45" dur="500"/>
                                        <p:tgtEl>
                                          <p:spTgt spid="670724"/>
                                        </p:tgtEl>
                                      </p:cBhvr>
                                    </p:animEffect>
                                    <p:set>
                                      <p:cBhvr>
                                        <p:cTn id="46" dur="1" fill="hold">
                                          <p:stCondLst>
                                            <p:cond delay="499"/>
                                          </p:stCondLst>
                                        </p:cTn>
                                        <p:tgtEl>
                                          <p:spTgt spid="670724"/>
                                        </p:tgtEl>
                                        <p:attrNameLst>
                                          <p:attrName>style.visibility</p:attrName>
                                        </p:attrNameLst>
                                      </p:cBhvr>
                                      <p:to>
                                        <p:strVal val="hidden"/>
                                      </p:to>
                                    </p:se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presetSubtype="0" fill="hold" nodeType="clickEffect">
                                  <p:stCondLst>
                                    <p:cond delay="0"/>
                                  </p:stCondLst>
                                  <p:childTnLst>
                                    <p:set>
                                      <p:cBhvr>
                                        <p:cTn id="50" dur="1" fill="hold">
                                          <p:stCondLst>
                                            <p:cond delay="0"/>
                                          </p:stCondLst>
                                        </p:cTn>
                                        <p:tgtEl>
                                          <p:spTgt spid="5175"/>
                                        </p:tgtEl>
                                        <p:attrNameLst>
                                          <p:attrName>style.visibility</p:attrName>
                                        </p:attrNameLst>
                                      </p:cBhvr>
                                      <p:to>
                                        <p:strVal val="visible"/>
                                      </p:to>
                                    </p:set>
                                    <p:animEffect transition="in" filter="fade">
                                      <p:cBhvr>
                                        <p:cTn id="51" dur="1000"/>
                                        <p:tgtEl>
                                          <p:spTgt spid="5175"/>
                                        </p:tgtEl>
                                      </p:cBhvr>
                                    </p:animEffect>
                                  </p:childTnLst>
                                </p:cTn>
                              </p:par>
                            </p:childTnLst>
                          </p:cTn>
                        </p:par>
                      </p:childTnLst>
                    </p:cTn>
                  </p:par>
                  <p:par>
                    <p:cTn id="52" fill="hold" nodeType="clickPar">
                      <p:stCondLst>
                        <p:cond delay="indefinite"/>
                      </p:stCondLst>
                      <p:childTnLst>
                        <p:par>
                          <p:cTn id="53" fill="hold" nodeType="withGroup">
                            <p:stCondLst>
                              <p:cond delay="0"/>
                            </p:stCondLst>
                            <p:childTnLst>
                              <p:par>
                                <p:cTn id="54" presetID="2" presetClass="entr" presetSubtype="4" fill="hold" nodeType="clickEffect">
                                  <p:stCondLst>
                                    <p:cond delay="0"/>
                                  </p:stCondLst>
                                  <p:childTnLst>
                                    <p:set>
                                      <p:cBhvr>
                                        <p:cTn id="55" dur="1" fill="hold">
                                          <p:stCondLst>
                                            <p:cond delay="0"/>
                                          </p:stCondLst>
                                        </p:cTn>
                                        <p:tgtEl>
                                          <p:spTgt spid="5176"/>
                                        </p:tgtEl>
                                        <p:attrNameLst>
                                          <p:attrName>style.visibility</p:attrName>
                                        </p:attrNameLst>
                                      </p:cBhvr>
                                      <p:to>
                                        <p:strVal val="visible"/>
                                      </p:to>
                                    </p:set>
                                    <p:anim calcmode="lin" valueType="num">
                                      <p:cBhvr additive="base">
                                        <p:cTn id="56" dur="1000" fill="hold"/>
                                        <p:tgtEl>
                                          <p:spTgt spid="5176"/>
                                        </p:tgtEl>
                                        <p:attrNameLst>
                                          <p:attrName>ppt_x</p:attrName>
                                        </p:attrNameLst>
                                      </p:cBhvr>
                                      <p:tavLst>
                                        <p:tav tm="0">
                                          <p:val>
                                            <p:strVal val="#ppt_x"/>
                                          </p:val>
                                        </p:tav>
                                        <p:tav tm="100000">
                                          <p:val>
                                            <p:strVal val="#ppt_x"/>
                                          </p:val>
                                        </p:tav>
                                      </p:tavLst>
                                    </p:anim>
                                    <p:anim calcmode="lin" valueType="num">
                                      <p:cBhvr additive="base">
                                        <p:cTn id="57" dur="1000" fill="hold"/>
                                        <p:tgtEl>
                                          <p:spTgt spid="5176"/>
                                        </p:tgtEl>
                                        <p:attrNameLst>
                                          <p:attrName>ppt_y</p:attrName>
                                        </p:attrNameLst>
                                      </p:cBhvr>
                                      <p:tavLst>
                                        <p:tav tm="0">
                                          <p:val>
                                            <p:strVal val="1+#ppt_h/2"/>
                                          </p:val>
                                        </p:tav>
                                        <p:tav tm="100000">
                                          <p:val>
                                            <p:strVal val="#ppt_y"/>
                                          </p:val>
                                        </p:tav>
                                      </p:tavLst>
                                    </p:anim>
                                  </p:childTnLst>
                                </p:cTn>
                              </p:par>
                            </p:childTnLst>
                          </p:cTn>
                        </p:par>
                        <p:par>
                          <p:cTn id="58" fill="hold" nodeType="afterGroup">
                            <p:stCondLst>
                              <p:cond delay="1000"/>
                            </p:stCondLst>
                            <p:childTnLst>
                              <p:par>
                                <p:cTn id="59" presetID="9" presetClass="entr" presetSubtype="0" fill="hold" grpId="0" nodeType="afterEffect">
                                  <p:stCondLst>
                                    <p:cond delay="0"/>
                                  </p:stCondLst>
                                  <p:childTnLst>
                                    <p:set>
                                      <p:cBhvr>
                                        <p:cTn id="60" dur="1" fill="hold">
                                          <p:stCondLst>
                                            <p:cond delay="0"/>
                                          </p:stCondLst>
                                        </p:cTn>
                                        <p:tgtEl>
                                          <p:spTgt spid="164"/>
                                        </p:tgtEl>
                                        <p:attrNameLst>
                                          <p:attrName>style.visibility</p:attrName>
                                        </p:attrNameLst>
                                      </p:cBhvr>
                                      <p:to>
                                        <p:strVal val="visible"/>
                                      </p:to>
                                    </p:set>
                                    <p:animEffect transition="in" filter="dissolve">
                                      <p:cBhvr>
                                        <p:cTn id="61" dur="500"/>
                                        <p:tgtEl>
                                          <p:spTgt spid="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 grpId="0" autoUpdateAnimBg="0"/>
      <p:bldP spid="67072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1746" name="Line 2">
            <a:extLst>
              <a:ext uri="{FF2B5EF4-FFF2-40B4-BE49-F238E27FC236}">
                <a16:creationId xmlns:a16="http://schemas.microsoft.com/office/drawing/2014/main" id="{3F4A7950-97A2-BA4D-88D4-5DC8A408249C}"/>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1747" name="Line 3">
            <a:extLst>
              <a:ext uri="{FF2B5EF4-FFF2-40B4-BE49-F238E27FC236}">
                <a16:creationId xmlns:a16="http://schemas.microsoft.com/office/drawing/2014/main" id="{366BE222-BC39-7D46-A8FC-9EF8C203D7B8}"/>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1748" name="Line 4">
            <a:extLst>
              <a:ext uri="{FF2B5EF4-FFF2-40B4-BE49-F238E27FC236}">
                <a16:creationId xmlns:a16="http://schemas.microsoft.com/office/drawing/2014/main" id="{FFCD11DF-563B-1F4D-9343-9DE7216CDE06}"/>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1749" name="Line 5">
            <a:extLst>
              <a:ext uri="{FF2B5EF4-FFF2-40B4-BE49-F238E27FC236}">
                <a16:creationId xmlns:a16="http://schemas.microsoft.com/office/drawing/2014/main" id="{C54B967F-BEAB-0E49-8AD9-4CE114414307}"/>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pic>
        <p:nvPicPr>
          <p:cNvPr id="671750" name="Picture 6">
            <a:extLst>
              <a:ext uri="{FF2B5EF4-FFF2-40B4-BE49-F238E27FC236}">
                <a16:creationId xmlns:a16="http://schemas.microsoft.com/office/drawing/2014/main" id="{1FE9A1A5-4781-1140-A480-281FA7F576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51" name="Picture 7">
            <a:extLst>
              <a:ext uri="{FF2B5EF4-FFF2-40B4-BE49-F238E27FC236}">
                <a16:creationId xmlns:a16="http://schemas.microsoft.com/office/drawing/2014/main" id="{990A5ED8-440F-9843-B7D9-6E0D05F905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52" name="Picture 8">
            <a:extLst>
              <a:ext uri="{FF2B5EF4-FFF2-40B4-BE49-F238E27FC236}">
                <a16:creationId xmlns:a16="http://schemas.microsoft.com/office/drawing/2014/main" id="{4AFA0CC1-9618-5643-A187-89FB1091B3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53" name="Picture 9">
            <a:extLst>
              <a:ext uri="{FF2B5EF4-FFF2-40B4-BE49-F238E27FC236}">
                <a16:creationId xmlns:a16="http://schemas.microsoft.com/office/drawing/2014/main" id="{B011CDCF-8C03-9442-A50F-F537A0DFBB8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54" name="Picture 10">
            <a:extLst>
              <a:ext uri="{FF2B5EF4-FFF2-40B4-BE49-F238E27FC236}">
                <a16:creationId xmlns:a16="http://schemas.microsoft.com/office/drawing/2014/main" id="{9442681E-B048-6846-9ED5-127C2596B27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55" name="Picture 11">
            <a:extLst>
              <a:ext uri="{FF2B5EF4-FFF2-40B4-BE49-F238E27FC236}">
                <a16:creationId xmlns:a16="http://schemas.microsoft.com/office/drawing/2014/main" id="{855B565A-5C8E-434A-BB1F-FB9FE2A1D51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56" name="Picture 12">
            <a:extLst>
              <a:ext uri="{FF2B5EF4-FFF2-40B4-BE49-F238E27FC236}">
                <a16:creationId xmlns:a16="http://schemas.microsoft.com/office/drawing/2014/main" id="{2B61041D-0A11-7C4D-95B9-E2172540D83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57" name="Picture 13">
            <a:extLst>
              <a:ext uri="{FF2B5EF4-FFF2-40B4-BE49-F238E27FC236}">
                <a16:creationId xmlns:a16="http://schemas.microsoft.com/office/drawing/2014/main" id="{A177F486-3BAA-3C41-B035-D44150C6A1F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1758" name="Picture 14">
            <a:extLst>
              <a:ext uri="{FF2B5EF4-FFF2-40B4-BE49-F238E27FC236}">
                <a16:creationId xmlns:a16="http://schemas.microsoft.com/office/drawing/2014/main" id="{AFD64B66-61E3-E844-95D6-336154BB7E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2" name="Group 15">
            <a:extLst>
              <a:ext uri="{FF2B5EF4-FFF2-40B4-BE49-F238E27FC236}">
                <a16:creationId xmlns:a16="http://schemas.microsoft.com/office/drawing/2014/main" id="{DE98C314-8E61-584E-A028-A38F824B3CCB}"/>
              </a:ext>
            </a:extLst>
          </p:cNvPr>
          <p:cNvGrpSpPr>
            <a:grpSpLocks/>
          </p:cNvGrpSpPr>
          <p:nvPr/>
        </p:nvGrpSpPr>
        <p:grpSpPr bwMode="auto">
          <a:xfrm>
            <a:off x="1073150" y="4586288"/>
            <a:ext cx="7169150" cy="1682750"/>
            <a:chOff x="644" y="2697"/>
            <a:chExt cx="4516" cy="1060"/>
          </a:xfrm>
        </p:grpSpPr>
        <p:grpSp>
          <p:nvGrpSpPr>
            <p:cNvPr id="40978" name="Group 16">
              <a:extLst>
                <a:ext uri="{FF2B5EF4-FFF2-40B4-BE49-F238E27FC236}">
                  <a16:creationId xmlns:a16="http://schemas.microsoft.com/office/drawing/2014/main" id="{DFEB7D24-C9A7-A840-8B60-4424C3DE3964}"/>
                </a:ext>
              </a:extLst>
            </p:cNvPr>
            <p:cNvGrpSpPr>
              <a:grpSpLocks/>
            </p:cNvGrpSpPr>
            <p:nvPr/>
          </p:nvGrpSpPr>
          <p:grpSpPr bwMode="auto">
            <a:xfrm>
              <a:off x="644" y="2697"/>
              <a:ext cx="4516" cy="1060"/>
              <a:chOff x="674" y="2802"/>
              <a:chExt cx="4516" cy="1037"/>
            </a:xfrm>
          </p:grpSpPr>
          <p:sp>
            <p:nvSpPr>
              <p:cNvPr id="671761" name="Rectangle 17">
                <a:extLst>
                  <a:ext uri="{FF2B5EF4-FFF2-40B4-BE49-F238E27FC236}">
                    <a16:creationId xmlns:a16="http://schemas.microsoft.com/office/drawing/2014/main" id="{8E9ED3CD-7B0C-AC4E-859B-7E105F57D345}"/>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latin typeface="Times" pitchFamily="2" charset="0"/>
                </a:endParaRPr>
              </a:p>
            </p:txBody>
          </p:sp>
          <p:sp>
            <p:nvSpPr>
              <p:cNvPr id="671762" name="Rectangle 18">
                <a:extLst>
                  <a:ext uri="{FF2B5EF4-FFF2-40B4-BE49-F238E27FC236}">
                    <a16:creationId xmlns:a16="http://schemas.microsoft.com/office/drawing/2014/main" id="{379A0339-4460-D740-86CC-6D9719CC55FE}"/>
                  </a:ext>
                </a:extLst>
              </p:cNvPr>
              <p:cNvSpPr>
                <a:spLocks noChangeArrowheads="1"/>
              </p:cNvSpPr>
              <p:nvPr/>
            </p:nvSpPr>
            <p:spPr bwMode="auto">
              <a:xfrm>
                <a:off x="729" y="2990"/>
                <a:ext cx="4461" cy="472"/>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4400">
                  <a:solidFill>
                    <a:schemeClr val="folHlink"/>
                  </a:solidFill>
                  <a:latin typeface="Helvetica" pitchFamily="2" charset="0"/>
                </a:endParaRPr>
              </a:p>
            </p:txBody>
          </p:sp>
        </p:grpSp>
        <p:sp>
          <p:nvSpPr>
            <p:cNvPr id="40979" name="Text Box 19">
              <a:extLst>
                <a:ext uri="{FF2B5EF4-FFF2-40B4-BE49-F238E27FC236}">
                  <a16:creationId xmlns:a16="http://schemas.microsoft.com/office/drawing/2014/main" id="{623C2E0A-3497-CF41-A392-4EBE65A5F2AF}"/>
                </a:ext>
              </a:extLst>
            </p:cNvPr>
            <p:cNvSpPr txBox="1">
              <a:spLocks noChangeArrowheads="1"/>
            </p:cNvSpPr>
            <p:nvPr/>
          </p:nvSpPr>
          <p:spPr bwMode="auto">
            <a:xfrm>
              <a:off x="785" y="2753"/>
              <a:ext cx="4202" cy="911"/>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400">
                  <a:solidFill>
                    <a:schemeClr val="folHlink"/>
                  </a:solidFill>
                  <a:latin typeface="Arial Unicode MS" panose="020B0604020202020204" pitchFamily="34" charset="-128"/>
                </a:rPr>
                <a:t>ĐIỀU GÌ GẮN KẾT TẤT CẢ LẠI VỚI NHAU?</a:t>
              </a:r>
            </a:p>
          </p:txBody>
        </p:sp>
      </p:grpSp>
      <p:sp>
        <p:nvSpPr>
          <p:cNvPr id="40975" name="Text Box 20">
            <a:extLst>
              <a:ext uri="{FF2B5EF4-FFF2-40B4-BE49-F238E27FC236}">
                <a16:creationId xmlns:a16="http://schemas.microsoft.com/office/drawing/2014/main" id="{16EEFCF5-5FB6-C94F-A2D2-FE02B6353B53}"/>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71765" name="Rectangle 21">
            <a:extLst>
              <a:ext uri="{FF2B5EF4-FFF2-40B4-BE49-F238E27FC236}">
                <a16:creationId xmlns:a16="http://schemas.microsoft.com/office/drawing/2014/main" id="{5526E9F3-B392-C348-998C-25DCAB59D01F}"/>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28</a:t>
            </a:r>
          </a:p>
        </p:txBody>
      </p:sp>
      <p:sp>
        <p:nvSpPr>
          <p:cNvPr id="40977" name="Text Box 16">
            <a:extLst>
              <a:ext uri="{FF2B5EF4-FFF2-40B4-BE49-F238E27FC236}">
                <a16:creationId xmlns:a16="http://schemas.microsoft.com/office/drawing/2014/main" id="{439F48F5-CDF0-4F4B-B206-F0B00F55FD59}"/>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500"/>
                                  </p:stCondLst>
                                  <p:childTnLst>
                                    <p:set>
                                      <p:cBhvr>
                                        <p:cTn id="6" dur="1" fill="hold">
                                          <p:stCondLst>
                                            <p:cond delay="0"/>
                                          </p:stCondLst>
                                        </p:cTn>
                                        <p:tgtEl>
                                          <p:spTgt spid="671750"/>
                                        </p:tgtEl>
                                        <p:attrNameLst>
                                          <p:attrName>style.visibility</p:attrName>
                                        </p:attrNameLst>
                                      </p:cBhvr>
                                      <p:to>
                                        <p:strVal val="visible"/>
                                      </p:to>
                                    </p:set>
                                    <p:anim calcmode="lin" valueType="num">
                                      <p:cBhvr>
                                        <p:cTn id="7" dur="500" fill="hold"/>
                                        <p:tgtEl>
                                          <p:spTgt spid="671750"/>
                                        </p:tgtEl>
                                        <p:attrNameLst>
                                          <p:attrName>ppt_w</p:attrName>
                                        </p:attrNameLst>
                                      </p:cBhvr>
                                      <p:tavLst>
                                        <p:tav tm="0">
                                          <p:val>
                                            <p:fltVal val="0"/>
                                          </p:val>
                                        </p:tav>
                                        <p:tav tm="100000">
                                          <p:val>
                                            <p:strVal val="#ppt_w"/>
                                          </p:val>
                                        </p:tav>
                                      </p:tavLst>
                                    </p:anim>
                                    <p:anim calcmode="lin" valueType="num">
                                      <p:cBhvr>
                                        <p:cTn id="8" dur="500" fill="hold"/>
                                        <p:tgtEl>
                                          <p:spTgt spid="671750"/>
                                        </p:tgtEl>
                                        <p:attrNameLst>
                                          <p:attrName>ppt_h</p:attrName>
                                        </p:attrNameLst>
                                      </p:cBhvr>
                                      <p:tavLst>
                                        <p:tav tm="0">
                                          <p:val>
                                            <p:fltVal val="0"/>
                                          </p:val>
                                        </p:tav>
                                        <p:tav tm="100000">
                                          <p:val>
                                            <p:strVal val="#ppt_h"/>
                                          </p:val>
                                        </p:tav>
                                      </p:tavLst>
                                    </p:anim>
                                    <p:anim calcmode="lin" valueType="num">
                                      <p:cBhvr>
                                        <p:cTn id="9" dur="500" fill="hold"/>
                                        <p:tgtEl>
                                          <p:spTgt spid="671750"/>
                                        </p:tgtEl>
                                        <p:attrNameLst>
                                          <p:attrName>ppt_x</p:attrName>
                                        </p:attrNameLst>
                                      </p:cBhvr>
                                      <p:tavLst>
                                        <p:tav tm="0">
                                          <p:val>
                                            <p:fltVal val="0.5"/>
                                          </p:val>
                                        </p:tav>
                                        <p:tav tm="100000">
                                          <p:val>
                                            <p:strVal val="#ppt_x"/>
                                          </p:val>
                                        </p:tav>
                                      </p:tavLst>
                                    </p:anim>
                                    <p:anim calcmode="lin" valueType="num">
                                      <p:cBhvr>
                                        <p:cTn id="10" dur="500" fill="hold"/>
                                        <p:tgtEl>
                                          <p:spTgt spid="671750"/>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1000"/>
                            </p:stCondLst>
                            <p:childTnLst>
                              <p:par>
                                <p:cTn id="12" presetID="23" presetClass="entr" presetSubtype="528" fill="hold" nodeType="afterEffect">
                                  <p:stCondLst>
                                    <p:cond delay="500"/>
                                  </p:stCondLst>
                                  <p:childTnLst>
                                    <p:set>
                                      <p:cBhvr>
                                        <p:cTn id="13" dur="1" fill="hold">
                                          <p:stCondLst>
                                            <p:cond delay="0"/>
                                          </p:stCondLst>
                                        </p:cTn>
                                        <p:tgtEl>
                                          <p:spTgt spid="671756"/>
                                        </p:tgtEl>
                                        <p:attrNameLst>
                                          <p:attrName>style.visibility</p:attrName>
                                        </p:attrNameLst>
                                      </p:cBhvr>
                                      <p:to>
                                        <p:strVal val="visible"/>
                                      </p:to>
                                    </p:set>
                                    <p:anim calcmode="lin" valueType="num">
                                      <p:cBhvr>
                                        <p:cTn id="14" dur="500" fill="hold"/>
                                        <p:tgtEl>
                                          <p:spTgt spid="671756"/>
                                        </p:tgtEl>
                                        <p:attrNameLst>
                                          <p:attrName>ppt_w</p:attrName>
                                        </p:attrNameLst>
                                      </p:cBhvr>
                                      <p:tavLst>
                                        <p:tav tm="0">
                                          <p:val>
                                            <p:fltVal val="0"/>
                                          </p:val>
                                        </p:tav>
                                        <p:tav tm="100000">
                                          <p:val>
                                            <p:strVal val="#ppt_w"/>
                                          </p:val>
                                        </p:tav>
                                      </p:tavLst>
                                    </p:anim>
                                    <p:anim calcmode="lin" valueType="num">
                                      <p:cBhvr>
                                        <p:cTn id="15" dur="500" fill="hold"/>
                                        <p:tgtEl>
                                          <p:spTgt spid="671756"/>
                                        </p:tgtEl>
                                        <p:attrNameLst>
                                          <p:attrName>ppt_h</p:attrName>
                                        </p:attrNameLst>
                                      </p:cBhvr>
                                      <p:tavLst>
                                        <p:tav tm="0">
                                          <p:val>
                                            <p:fltVal val="0"/>
                                          </p:val>
                                        </p:tav>
                                        <p:tav tm="100000">
                                          <p:val>
                                            <p:strVal val="#ppt_h"/>
                                          </p:val>
                                        </p:tav>
                                      </p:tavLst>
                                    </p:anim>
                                    <p:anim calcmode="lin" valueType="num">
                                      <p:cBhvr>
                                        <p:cTn id="16" dur="500" fill="hold"/>
                                        <p:tgtEl>
                                          <p:spTgt spid="671756"/>
                                        </p:tgtEl>
                                        <p:attrNameLst>
                                          <p:attrName>ppt_x</p:attrName>
                                        </p:attrNameLst>
                                      </p:cBhvr>
                                      <p:tavLst>
                                        <p:tav tm="0">
                                          <p:val>
                                            <p:fltVal val="0.5"/>
                                          </p:val>
                                        </p:tav>
                                        <p:tav tm="100000">
                                          <p:val>
                                            <p:strVal val="#ppt_x"/>
                                          </p:val>
                                        </p:tav>
                                      </p:tavLst>
                                    </p:anim>
                                    <p:anim calcmode="lin" valueType="num">
                                      <p:cBhvr>
                                        <p:cTn id="17" dur="500" fill="hold"/>
                                        <p:tgtEl>
                                          <p:spTgt spid="671756"/>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2000"/>
                            </p:stCondLst>
                            <p:childTnLst>
                              <p:par>
                                <p:cTn id="19" presetID="23" presetClass="entr" presetSubtype="528" fill="hold" nodeType="afterEffect">
                                  <p:stCondLst>
                                    <p:cond delay="500"/>
                                  </p:stCondLst>
                                  <p:childTnLst>
                                    <p:set>
                                      <p:cBhvr>
                                        <p:cTn id="20" dur="1" fill="hold">
                                          <p:stCondLst>
                                            <p:cond delay="0"/>
                                          </p:stCondLst>
                                        </p:cTn>
                                        <p:tgtEl>
                                          <p:spTgt spid="671751"/>
                                        </p:tgtEl>
                                        <p:attrNameLst>
                                          <p:attrName>style.visibility</p:attrName>
                                        </p:attrNameLst>
                                      </p:cBhvr>
                                      <p:to>
                                        <p:strVal val="visible"/>
                                      </p:to>
                                    </p:set>
                                    <p:anim calcmode="lin" valueType="num">
                                      <p:cBhvr>
                                        <p:cTn id="21" dur="500" fill="hold"/>
                                        <p:tgtEl>
                                          <p:spTgt spid="671751"/>
                                        </p:tgtEl>
                                        <p:attrNameLst>
                                          <p:attrName>ppt_w</p:attrName>
                                        </p:attrNameLst>
                                      </p:cBhvr>
                                      <p:tavLst>
                                        <p:tav tm="0">
                                          <p:val>
                                            <p:fltVal val="0"/>
                                          </p:val>
                                        </p:tav>
                                        <p:tav tm="100000">
                                          <p:val>
                                            <p:strVal val="#ppt_w"/>
                                          </p:val>
                                        </p:tav>
                                      </p:tavLst>
                                    </p:anim>
                                    <p:anim calcmode="lin" valueType="num">
                                      <p:cBhvr>
                                        <p:cTn id="22" dur="500" fill="hold"/>
                                        <p:tgtEl>
                                          <p:spTgt spid="671751"/>
                                        </p:tgtEl>
                                        <p:attrNameLst>
                                          <p:attrName>ppt_h</p:attrName>
                                        </p:attrNameLst>
                                      </p:cBhvr>
                                      <p:tavLst>
                                        <p:tav tm="0">
                                          <p:val>
                                            <p:fltVal val="0"/>
                                          </p:val>
                                        </p:tav>
                                        <p:tav tm="100000">
                                          <p:val>
                                            <p:strVal val="#ppt_h"/>
                                          </p:val>
                                        </p:tav>
                                      </p:tavLst>
                                    </p:anim>
                                    <p:anim calcmode="lin" valueType="num">
                                      <p:cBhvr>
                                        <p:cTn id="23" dur="500" fill="hold"/>
                                        <p:tgtEl>
                                          <p:spTgt spid="671751"/>
                                        </p:tgtEl>
                                        <p:attrNameLst>
                                          <p:attrName>ppt_x</p:attrName>
                                        </p:attrNameLst>
                                      </p:cBhvr>
                                      <p:tavLst>
                                        <p:tav tm="0">
                                          <p:val>
                                            <p:fltVal val="0.5"/>
                                          </p:val>
                                        </p:tav>
                                        <p:tav tm="100000">
                                          <p:val>
                                            <p:strVal val="#ppt_x"/>
                                          </p:val>
                                        </p:tav>
                                      </p:tavLst>
                                    </p:anim>
                                    <p:anim calcmode="lin" valueType="num">
                                      <p:cBhvr>
                                        <p:cTn id="24" dur="500" fill="hold"/>
                                        <p:tgtEl>
                                          <p:spTgt spid="671751"/>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3000"/>
                            </p:stCondLst>
                            <p:childTnLst>
                              <p:par>
                                <p:cTn id="26" presetID="23" presetClass="entr" presetSubtype="528" fill="hold" nodeType="afterEffect">
                                  <p:stCondLst>
                                    <p:cond delay="100"/>
                                  </p:stCondLst>
                                  <p:childTnLst>
                                    <p:set>
                                      <p:cBhvr>
                                        <p:cTn id="27" dur="1" fill="hold">
                                          <p:stCondLst>
                                            <p:cond delay="0"/>
                                          </p:stCondLst>
                                        </p:cTn>
                                        <p:tgtEl>
                                          <p:spTgt spid="671752"/>
                                        </p:tgtEl>
                                        <p:attrNameLst>
                                          <p:attrName>style.visibility</p:attrName>
                                        </p:attrNameLst>
                                      </p:cBhvr>
                                      <p:to>
                                        <p:strVal val="visible"/>
                                      </p:to>
                                    </p:set>
                                    <p:anim calcmode="lin" valueType="num">
                                      <p:cBhvr>
                                        <p:cTn id="28" dur="500" fill="hold"/>
                                        <p:tgtEl>
                                          <p:spTgt spid="671752"/>
                                        </p:tgtEl>
                                        <p:attrNameLst>
                                          <p:attrName>ppt_w</p:attrName>
                                        </p:attrNameLst>
                                      </p:cBhvr>
                                      <p:tavLst>
                                        <p:tav tm="0">
                                          <p:val>
                                            <p:fltVal val="0"/>
                                          </p:val>
                                        </p:tav>
                                        <p:tav tm="100000">
                                          <p:val>
                                            <p:strVal val="#ppt_w"/>
                                          </p:val>
                                        </p:tav>
                                      </p:tavLst>
                                    </p:anim>
                                    <p:anim calcmode="lin" valueType="num">
                                      <p:cBhvr>
                                        <p:cTn id="29" dur="500" fill="hold"/>
                                        <p:tgtEl>
                                          <p:spTgt spid="671752"/>
                                        </p:tgtEl>
                                        <p:attrNameLst>
                                          <p:attrName>ppt_h</p:attrName>
                                        </p:attrNameLst>
                                      </p:cBhvr>
                                      <p:tavLst>
                                        <p:tav tm="0">
                                          <p:val>
                                            <p:fltVal val="0"/>
                                          </p:val>
                                        </p:tav>
                                        <p:tav tm="100000">
                                          <p:val>
                                            <p:strVal val="#ppt_h"/>
                                          </p:val>
                                        </p:tav>
                                      </p:tavLst>
                                    </p:anim>
                                    <p:anim calcmode="lin" valueType="num">
                                      <p:cBhvr>
                                        <p:cTn id="30" dur="500" fill="hold"/>
                                        <p:tgtEl>
                                          <p:spTgt spid="671752"/>
                                        </p:tgtEl>
                                        <p:attrNameLst>
                                          <p:attrName>ppt_x</p:attrName>
                                        </p:attrNameLst>
                                      </p:cBhvr>
                                      <p:tavLst>
                                        <p:tav tm="0">
                                          <p:val>
                                            <p:fltVal val="0.5"/>
                                          </p:val>
                                        </p:tav>
                                        <p:tav tm="100000">
                                          <p:val>
                                            <p:strVal val="#ppt_x"/>
                                          </p:val>
                                        </p:tav>
                                      </p:tavLst>
                                    </p:anim>
                                    <p:anim calcmode="lin" valueType="num">
                                      <p:cBhvr>
                                        <p:cTn id="31" dur="500" fill="hold"/>
                                        <p:tgtEl>
                                          <p:spTgt spid="671752"/>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3600"/>
                            </p:stCondLst>
                            <p:childTnLst>
                              <p:par>
                                <p:cTn id="33" presetID="23" presetClass="entr" presetSubtype="528" fill="hold" nodeType="afterEffect">
                                  <p:stCondLst>
                                    <p:cond delay="100"/>
                                  </p:stCondLst>
                                  <p:childTnLst>
                                    <p:set>
                                      <p:cBhvr>
                                        <p:cTn id="34" dur="1" fill="hold">
                                          <p:stCondLst>
                                            <p:cond delay="0"/>
                                          </p:stCondLst>
                                        </p:cTn>
                                        <p:tgtEl>
                                          <p:spTgt spid="671753"/>
                                        </p:tgtEl>
                                        <p:attrNameLst>
                                          <p:attrName>style.visibility</p:attrName>
                                        </p:attrNameLst>
                                      </p:cBhvr>
                                      <p:to>
                                        <p:strVal val="visible"/>
                                      </p:to>
                                    </p:set>
                                    <p:anim calcmode="lin" valueType="num">
                                      <p:cBhvr>
                                        <p:cTn id="35" dur="500" fill="hold"/>
                                        <p:tgtEl>
                                          <p:spTgt spid="671753"/>
                                        </p:tgtEl>
                                        <p:attrNameLst>
                                          <p:attrName>ppt_w</p:attrName>
                                        </p:attrNameLst>
                                      </p:cBhvr>
                                      <p:tavLst>
                                        <p:tav tm="0">
                                          <p:val>
                                            <p:fltVal val="0"/>
                                          </p:val>
                                        </p:tav>
                                        <p:tav tm="100000">
                                          <p:val>
                                            <p:strVal val="#ppt_w"/>
                                          </p:val>
                                        </p:tav>
                                      </p:tavLst>
                                    </p:anim>
                                    <p:anim calcmode="lin" valueType="num">
                                      <p:cBhvr>
                                        <p:cTn id="36" dur="500" fill="hold"/>
                                        <p:tgtEl>
                                          <p:spTgt spid="671753"/>
                                        </p:tgtEl>
                                        <p:attrNameLst>
                                          <p:attrName>ppt_h</p:attrName>
                                        </p:attrNameLst>
                                      </p:cBhvr>
                                      <p:tavLst>
                                        <p:tav tm="0">
                                          <p:val>
                                            <p:fltVal val="0"/>
                                          </p:val>
                                        </p:tav>
                                        <p:tav tm="100000">
                                          <p:val>
                                            <p:strVal val="#ppt_h"/>
                                          </p:val>
                                        </p:tav>
                                      </p:tavLst>
                                    </p:anim>
                                    <p:anim calcmode="lin" valueType="num">
                                      <p:cBhvr>
                                        <p:cTn id="37" dur="500" fill="hold"/>
                                        <p:tgtEl>
                                          <p:spTgt spid="671753"/>
                                        </p:tgtEl>
                                        <p:attrNameLst>
                                          <p:attrName>ppt_x</p:attrName>
                                        </p:attrNameLst>
                                      </p:cBhvr>
                                      <p:tavLst>
                                        <p:tav tm="0">
                                          <p:val>
                                            <p:fltVal val="0.5"/>
                                          </p:val>
                                        </p:tav>
                                        <p:tav tm="100000">
                                          <p:val>
                                            <p:strVal val="#ppt_x"/>
                                          </p:val>
                                        </p:tav>
                                      </p:tavLst>
                                    </p:anim>
                                    <p:anim calcmode="lin" valueType="num">
                                      <p:cBhvr>
                                        <p:cTn id="38" dur="500" fill="hold"/>
                                        <p:tgtEl>
                                          <p:spTgt spid="671753"/>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4200"/>
                            </p:stCondLst>
                            <p:childTnLst>
                              <p:par>
                                <p:cTn id="40" presetID="23" presetClass="entr" presetSubtype="528" fill="hold" nodeType="afterEffect">
                                  <p:stCondLst>
                                    <p:cond delay="100"/>
                                  </p:stCondLst>
                                  <p:childTnLst>
                                    <p:set>
                                      <p:cBhvr>
                                        <p:cTn id="41" dur="1" fill="hold">
                                          <p:stCondLst>
                                            <p:cond delay="0"/>
                                          </p:stCondLst>
                                        </p:cTn>
                                        <p:tgtEl>
                                          <p:spTgt spid="671754"/>
                                        </p:tgtEl>
                                        <p:attrNameLst>
                                          <p:attrName>style.visibility</p:attrName>
                                        </p:attrNameLst>
                                      </p:cBhvr>
                                      <p:to>
                                        <p:strVal val="visible"/>
                                      </p:to>
                                    </p:set>
                                    <p:anim calcmode="lin" valueType="num">
                                      <p:cBhvr>
                                        <p:cTn id="42" dur="500" fill="hold"/>
                                        <p:tgtEl>
                                          <p:spTgt spid="671754"/>
                                        </p:tgtEl>
                                        <p:attrNameLst>
                                          <p:attrName>ppt_w</p:attrName>
                                        </p:attrNameLst>
                                      </p:cBhvr>
                                      <p:tavLst>
                                        <p:tav tm="0">
                                          <p:val>
                                            <p:fltVal val="0"/>
                                          </p:val>
                                        </p:tav>
                                        <p:tav tm="100000">
                                          <p:val>
                                            <p:strVal val="#ppt_w"/>
                                          </p:val>
                                        </p:tav>
                                      </p:tavLst>
                                    </p:anim>
                                    <p:anim calcmode="lin" valueType="num">
                                      <p:cBhvr>
                                        <p:cTn id="43" dur="500" fill="hold"/>
                                        <p:tgtEl>
                                          <p:spTgt spid="671754"/>
                                        </p:tgtEl>
                                        <p:attrNameLst>
                                          <p:attrName>ppt_h</p:attrName>
                                        </p:attrNameLst>
                                      </p:cBhvr>
                                      <p:tavLst>
                                        <p:tav tm="0">
                                          <p:val>
                                            <p:fltVal val="0"/>
                                          </p:val>
                                        </p:tav>
                                        <p:tav tm="100000">
                                          <p:val>
                                            <p:strVal val="#ppt_h"/>
                                          </p:val>
                                        </p:tav>
                                      </p:tavLst>
                                    </p:anim>
                                    <p:anim calcmode="lin" valueType="num">
                                      <p:cBhvr>
                                        <p:cTn id="44" dur="500" fill="hold"/>
                                        <p:tgtEl>
                                          <p:spTgt spid="671754"/>
                                        </p:tgtEl>
                                        <p:attrNameLst>
                                          <p:attrName>ppt_x</p:attrName>
                                        </p:attrNameLst>
                                      </p:cBhvr>
                                      <p:tavLst>
                                        <p:tav tm="0">
                                          <p:val>
                                            <p:fltVal val="0.5"/>
                                          </p:val>
                                        </p:tav>
                                        <p:tav tm="100000">
                                          <p:val>
                                            <p:strVal val="#ppt_x"/>
                                          </p:val>
                                        </p:tav>
                                      </p:tavLst>
                                    </p:anim>
                                    <p:anim calcmode="lin" valueType="num">
                                      <p:cBhvr>
                                        <p:cTn id="45" dur="500" fill="hold"/>
                                        <p:tgtEl>
                                          <p:spTgt spid="671754"/>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4800"/>
                            </p:stCondLst>
                            <p:childTnLst>
                              <p:par>
                                <p:cTn id="47" presetID="23" presetClass="entr" presetSubtype="528" fill="hold" nodeType="afterEffect">
                                  <p:stCondLst>
                                    <p:cond delay="100"/>
                                  </p:stCondLst>
                                  <p:childTnLst>
                                    <p:set>
                                      <p:cBhvr>
                                        <p:cTn id="48" dur="1" fill="hold">
                                          <p:stCondLst>
                                            <p:cond delay="0"/>
                                          </p:stCondLst>
                                        </p:cTn>
                                        <p:tgtEl>
                                          <p:spTgt spid="671755"/>
                                        </p:tgtEl>
                                        <p:attrNameLst>
                                          <p:attrName>style.visibility</p:attrName>
                                        </p:attrNameLst>
                                      </p:cBhvr>
                                      <p:to>
                                        <p:strVal val="visible"/>
                                      </p:to>
                                    </p:set>
                                    <p:anim calcmode="lin" valueType="num">
                                      <p:cBhvr>
                                        <p:cTn id="49" dur="500" fill="hold"/>
                                        <p:tgtEl>
                                          <p:spTgt spid="671755"/>
                                        </p:tgtEl>
                                        <p:attrNameLst>
                                          <p:attrName>ppt_w</p:attrName>
                                        </p:attrNameLst>
                                      </p:cBhvr>
                                      <p:tavLst>
                                        <p:tav tm="0">
                                          <p:val>
                                            <p:fltVal val="0"/>
                                          </p:val>
                                        </p:tav>
                                        <p:tav tm="100000">
                                          <p:val>
                                            <p:strVal val="#ppt_w"/>
                                          </p:val>
                                        </p:tav>
                                      </p:tavLst>
                                    </p:anim>
                                    <p:anim calcmode="lin" valueType="num">
                                      <p:cBhvr>
                                        <p:cTn id="50" dur="500" fill="hold"/>
                                        <p:tgtEl>
                                          <p:spTgt spid="671755"/>
                                        </p:tgtEl>
                                        <p:attrNameLst>
                                          <p:attrName>ppt_h</p:attrName>
                                        </p:attrNameLst>
                                      </p:cBhvr>
                                      <p:tavLst>
                                        <p:tav tm="0">
                                          <p:val>
                                            <p:fltVal val="0"/>
                                          </p:val>
                                        </p:tav>
                                        <p:tav tm="100000">
                                          <p:val>
                                            <p:strVal val="#ppt_h"/>
                                          </p:val>
                                        </p:tav>
                                      </p:tavLst>
                                    </p:anim>
                                    <p:anim calcmode="lin" valueType="num">
                                      <p:cBhvr>
                                        <p:cTn id="51" dur="500" fill="hold"/>
                                        <p:tgtEl>
                                          <p:spTgt spid="671755"/>
                                        </p:tgtEl>
                                        <p:attrNameLst>
                                          <p:attrName>ppt_x</p:attrName>
                                        </p:attrNameLst>
                                      </p:cBhvr>
                                      <p:tavLst>
                                        <p:tav tm="0">
                                          <p:val>
                                            <p:fltVal val="0.5"/>
                                          </p:val>
                                        </p:tav>
                                        <p:tav tm="100000">
                                          <p:val>
                                            <p:strVal val="#ppt_x"/>
                                          </p:val>
                                        </p:tav>
                                      </p:tavLst>
                                    </p:anim>
                                    <p:anim calcmode="lin" valueType="num">
                                      <p:cBhvr>
                                        <p:cTn id="52" dur="500" fill="hold"/>
                                        <p:tgtEl>
                                          <p:spTgt spid="671755"/>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5400"/>
                            </p:stCondLst>
                            <p:childTnLst>
                              <p:par>
                                <p:cTn id="54" presetID="23" presetClass="entr" presetSubtype="528" fill="hold" nodeType="afterEffect">
                                  <p:stCondLst>
                                    <p:cond delay="100"/>
                                  </p:stCondLst>
                                  <p:childTnLst>
                                    <p:set>
                                      <p:cBhvr>
                                        <p:cTn id="55" dur="1" fill="hold">
                                          <p:stCondLst>
                                            <p:cond delay="0"/>
                                          </p:stCondLst>
                                        </p:cTn>
                                        <p:tgtEl>
                                          <p:spTgt spid="671757"/>
                                        </p:tgtEl>
                                        <p:attrNameLst>
                                          <p:attrName>style.visibility</p:attrName>
                                        </p:attrNameLst>
                                      </p:cBhvr>
                                      <p:to>
                                        <p:strVal val="visible"/>
                                      </p:to>
                                    </p:set>
                                    <p:anim calcmode="lin" valueType="num">
                                      <p:cBhvr>
                                        <p:cTn id="56" dur="500" fill="hold"/>
                                        <p:tgtEl>
                                          <p:spTgt spid="671757"/>
                                        </p:tgtEl>
                                        <p:attrNameLst>
                                          <p:attrName>ppt_w</p:attrName>
                                        </p:attrNameLst>
                                      </p:cBhvr>
                                      <p:tavLst>
                                        <p:tav tm="0">
                                          <p:val>
                                            <p:fltVal val="0"/>
                                          </p:val>
                                        </p:tav>
                                        <p:tav tm="100000">
                                          <p:val>
                                            <p:strVal val="#ppt_w"/>
                                          </p:val>
                                        </p:tav>
                                      </p:tavLst>
                                    </p:anim>
                                    <p:anim calcmode="lin" valueType="num">
                                      <p:cBhvr>
                                        <p:cTn id="57" dur="500" fill="hold"/>
                                        <p:tgtEl>
                                          <p:spTgt spid="671757"/>
                                        </p:tgtEl>
                                        <p:attrNameLst>
                                          <p:attrName>ppt_h</p:attrName>
                                        </p:attrNameLst>
                                      </p:cBhvr>
                                      <p:tavLst>
                                        <p:tav tm="0">
                                          <p:val>
                                            <p:fltVal val="0"/>
                                          </p:val>
                                        </p:tav>
                                        <p:tav tm="100000">
                                          <p:val>
                                            <p:strVal val="#ppt_h"/>
                                          </p:val>
                                        </p:tav>
                                      </p:tavLst>
                                    </p:anim>
                                    <p:anim calcmode="lin" valueType="num">
                                      <p:cBhvr>
                                        <p:cTn id="58" dur="500" fill="hold"/>
                                        <p:tgtEl>
                                          <p:spTgt spid="671757"/>
                                        </p:tgtEl>
                                        <p:attrNameLst>
                                          <p:attrName>ppt_x</p:attrName>
                                        </p:attrNameLst>
                                      </p:cBhvr>
                                      <p:tavLst>
                                        <p:tav tm="0">
                                          <p:val>
                                            <p:fltVal val="0.5"/>
                                          </p:val>
                                        </p:tav>
                                        <p:tav tm="100000">
                                          <p:val>
                                            <p:strVal val="#ppt_x"/>
                                          </p:val>
                                        </p:tav>
                                      </p:tavLst>
                                    </p:anim>
                                    <p:anim calcmode="lin" valueType="num">
                                      <p:cBhvr>
                                        <p:cTn id="59" dur="500" fill="hold"/>
                                        <p:tgtEl>
                                          <p:spTgt spid="671757"/>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6000"/>
                            </p:stCondLst>
                            <p:childTnLst>
                              <p:par>
                                <p:cTn id="61" presetID="7" presetClass="entr" presetSubtype="4" fill="hold" nodeType="afterEffect">
                                  <p:stCondLst>
                                    <p:cond delay="500"/>
                                  </p:stCondLst>
                                  <p:childTnLst>
                                    <p:set>
                                      <p:cBhvr>
                                        <p:cTn id="62" dur="1" fill="hold">
                                          <p:stCondLst>
                                            <p:cond delay="0"/>
                                          </p:stCondLst>
                                        </p:cTn>
                                        <p:tgtEl>
                                          <p:spTgt spid="671758"/>
                                        </p:tgtEl>
                                        <p:attrNameLst>
                                          <p:attrName>style.visibility</p:attrName>
                                        </p:attrNameLst>
                                      </p:cBhvr>
                                      <p:to>
                                        <p:strVal val="visible"/>
                                      </p:to>
                                    </p:set>
                                    <p:anim calcmode="lin" valueType="num">
                                      <p:cBhvr additive="base">
                                        <p:cTn id="63" dur="5000" fill="hold"/>
                                        <p:tgtEl>
                                          <p:spTgt spid="671758"/>
                                        </p:tgtEl>
                                        <p:attrNameLst>
                                          <p:attrName>ppt_x</p:attrName>
                                        </p:attrNameLst>
                                      </p:cBhvr>
                                      <p:tavLst>
                                        <p:tav tm="0">
                                          <p:val>
                                            <p:strVal val="#ppt_x"/>
                                          </p:val>
                                        </p:tav>
                                        <p:tav tm="100000">
                                          <p:val>
                                            <p:strVal val="#ppt_x"/>
                                          </p:val>
                                        </p:tav>
                                      </p:tavLst>
                                    </p:anim>
                                    <p:anim calcmode="lin" valueType="num">
                                      <p:cBhvr additive="base">
                                        <p:cTn id="64" dur="5000" fill="hold"/>
                                        <p:tgtEl>
                                          <p:spTgt spid="671758"/>
                                        </p:tgtEl>
                                        <p:attrNameLst>
                                          <p:attrName>ppt_y</p:attrName>
                                        </p:attrNameLst>
                                      </p:cBhvr>
                                      <p:tavLst>
                                        <p:tav tm="0">
                                          <p:val>
                                            <p:strVal val="1+#ppt_h/2"/>
                                          </p:val>
                                        </p:tav>
                                        <p:tav tm="100000">
                                          <p:val>
                                            <p:strVal val="#ppt_y"/>
                                          </p:val>
                                        </p:tav>
                                      </p:tavLst>
                                    </p:anim>
                                  </p:childTnLst>
                                </p:cTn>
                              </p:par>
                            </p:childTnLst>
                          </p:cTn>
                        </p:par>
                      </p:childTnLst>
                    </p:cTn>
                  </p:par>
                  <p:par>
                    <p:cTn id="65" fill="hold" nodeType="clickPar">
                      <p:stCondLst>
                        <p:cond delay="indefinite"/>
                      </p:stCondLst>
                      <p:childTnLst>
                        <p:par>
                          <p:cTn id="66" fill="hold" nodeType="withGroup">
                            <p:stCondLst>
                              <p:cond delay="0"/>
                            </p:stCondLst>
                            <p:childTnLst>
                              <p:par>
                                <p:cTn id="67" presetID="22" presetClass="entr" presetSubtype="8" fill="hold" nodeType="clickEffect">
                                  <p:stCondLst>
                                    <p:cond delay="0"/>
                                  </p:stCondLst>
                                  <p:childTnLst>
                                    <p:set>
                                      <p:cBhvr>
                                        <p:cTn id="68" dur="1" fill="hold">
                                          <p:stCondLst>
                                            <p:cond delay="0"/>
                                          </p:stCondLst>
                                        </p:cTn>
                                        <p:tgtEl>
                                          <p:spTgt spid="2"/>
                                        </p:tgtEl>
                                        <p:attrNameLst>
                                          <p:attrName>style.visibility</p:attrName>
                                        </p:attrNameLst>
                                      </p:cBhvr>
                                      <p:to>
                                        <p:strVal val="visible"/>
                                      </p:to>
                                    </p:set>
                                    <p:animEffect transition="in" filter="wipe(left)">
                                      <p:cBhvr>
                                        <p:cTn id="6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2770" name="Line 2">
            <a:extLst>
              <a:ext uri="{FF2B5EF4-FFF2-40B4-BE49-F238E27FC236}">
                <a16:creationId xmlns:a16="http://schemas.microsoft.com/office/drawing/2014/main" id="{7D4D198B-DCD3-E44D-95A0-E1B5512721A2}"/>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2771" name="Line 3">
            <a:extLst>
              <a:ext uri="{FF2B5EF4-FFF2-40B4-BE49-F238E27FC236}">
                <a16:creationId xmlns:a16="http://schemas.microsoft.com/office/drawing/2014/main" id="{A1CF2AB7-27C1-5645-B78F-FF10292A2325}"/>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2772" name="Line 4">
            <a:extLst>
              <a:ext uri="{FF2B5EF4-FFF2-40B4-BE49-F238E27FC236}">
                <a16:creationId xmlns:a16="http://schemas.microsoft.com/office/drawing/2014/main" id="{551C3DB0-BC57-F048-A928-B2AD861C73BC}"/>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2773" name="Line 5">
            <a:extLst>
              <a:ext uri="{FF2B5EF4-FFF2-40B4-BE49-F238E27FC236}">
                <a16:creationId xmlns:a16="http://schemas.microsoft.com/office/drawing/2014/main" id="{205BDA71-C520-204E-9115-462A2A3987F8}"/>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pic>
        <p:nvPicPr>
          <p:cNvPr id="41989" name="Picture 6">
            <a:extLst>
              <a:ext uri="{FF2B5EF4-FFF2-40B4-BE49-F238E27FC236}">
                <a16:creationId xmlns:a16="http://schemas.microsoft.com/office/drawing/2014/main" id="{FCA24F65-043E-8443-931D-7CA33E06AE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7">
            <a:extLst>
              <a:ext uri="{FF2B5EF4-FFF2-40B4-BE49-F238E27FC236}">
                <a16:creationId xmlns:a16="http://schemas.microsoft.com/office/drawing/2014/main" id="{1C7CEB86-9EC0-6547-925D-E569E465ED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1" name="Picture 8">
            <a:extLst>
              <a:ext uri="{FF2B5EF4-FFF2-40B4-BE49-F238E27FC236}">
                <a16:creationId xmlns:a16="http://schemas.microsoft.com/office/drawing/2014/main" id="{A4A40F54-D424-1448-B431-DA3F222AC59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9">
            <a:extLst>
              <a:ext uri="{FF2B5EF4-FFF2-40B4-BE49-F238E27FC236}">
                <a16:creationId xmlns:a16="http://schemas.microsoft.com/office/drawing/2014/main" id="{81F49A0A-6C31-9C41-B630-4DA95A35CC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3" name="Picture 10">
            <a:extLst>
              <a:ext uri="{FF2B5EF4-FFF2-40B4-BE49-F238E27FC236}">
                <a16:creationId xmlns:a16="http://schemas.microsoft.com/office/drawing/2014/main" id="{49077CE3-EAAF-B849-929A-D4CD7C217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4" name="Picture 11">
            <a:extLst>
              <a:ext uri="{FF2B5EF4-FFF2-40B4-BE49-F238E27FC236}">
                <a16:creationId xmlns:a16="http://schemas.microsoft.com/office/drawing/2014/main" id="{E21819E2-D6DF-4C4D-982B-1865998B09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5" name="Picture 12">
            <a:extLst>
              <a:ext uri="{FF2B5EF4-FFF2-40B4-BE49-F238E27FC236}">
                <a16:creationId xmlns:a16="http://schemas.microsoft.com/office/drawing/2014/main" id="{C3E8E771-2AA5-654A-96F4-D451C6865CA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6" name="Picture 13">
            <a:extLst>
              <a:ext uri="{FF2B5EF4-FFF2-40B4-BE49-F238E27FC236}">
                <a16:creationId xmlns:a16="http://schemas.microsoft.com/office/drawing/2014/main" id="{187D0D59-44E7-7A4C-BD6F-886B632D97D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7" name="Picture 14">
            <a:extLst>
              <a:ext uri="{FF2B5EF4-FFF2-40B4-BE49-F238E27FC236}">
                <a16:creationId xmlns:a16="http://schemas.microsoft.com/office/drawing/2014/main" id="{DA760979-D03A-B94E-904E-76D9683E5728}"/>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41998" name="Group 15">
            <a:extLst>
              <a:ext uri="{FF2B5EF4-FFF2-40B4-BE49-F238E27FC236}">
                <a16:creationId xmlns:a16="http://schemas.microsoft.com/office/drawing/2014/main" id="{C321A0D1-CB16-8040-A967-C8FE89A509EE}"/>
              </a:ext>
            </a:extLst>
          </p:cNvPr>
          <p:cNvGrpSpPr>
            <a:grpSpLocks/>
          </p:cNvGrpSpPr>
          <p:nvPr/>
        </p:nvGrpSpPr>
        <p:grpSpPr bwMode="auto">
          <a:xfrm>
            <a:off x="1073150" y="4586288"/>
            <a:ext cx="7169150" cy="1682750"/>
            <a:chOff x="644" y="2697"/>
            <a:chExt cx="4516" cy="1060"/>
          </a:xfrm>
        </p:grpSpPr>
        <p:grpSp>
          <p:nvGrpSpPr>
            <p:cNvPr id="42002" name="Group 16">
              <a:extLst>
                <a:ext uri="{FF2B5EF4-FFF2-40B4-BE49-F238E27FC236}">
                  <a16:creationId xmlns:a16="http://schemas.microsoft.com/office/drawing/2014/main" id="{8F1103EE-3EEA-7549-8616-989965B5A635}"/>
                </a:ext>
              </a:extLst>
            </p:cNvPr>
            <p:cNvGrpSpPr>
              <a:grpSpLocks/>
            </p:cNvGrpSpPr>
            <p:nvPr/>
          </p:nvGrpSpPr>
          <p:grpSpPr bwMode="auto">
            <a:xfrm>
              <a:off x="644" y="2697"/>
              <a:ext cx="4516" cy="1060"/>
              <a:chOff x="674" y="2802"/>
              <a:chExt cx="4516" cy="1037"/>
            </a:xfrm>
          </p:grpSpPr>
          <p:sp>
            <p:nvSpPr>
              <p:cNvPr id="672785" name="Rectangle 17">
                <a:extLst>
                  <a:ext uri="{FF2B5EF4-FFF2-40B4-BE49-F238E27FC236}">
                    <a16:creationId xmlns:a16="http://schemas.microsoft.com/office/drawing/2014/main" id="{47C55E7E-ED19-7240-9720-34ADB183E4A4}"/>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latin typeface="Times" pitchFamily="2" charset="0"/>
                </a:endParaRPr>
              </a:p>
            </p:txBody>
          </p:sp>
          <p:sp>
            <p:nvSpPr>
              <p:cNvPr id="672786" name="Rectangle 18">
                <a:extLst>
                  <a:ext uri="{FF2B5EF4-FFF2-40B4-BE49-F238E27FC236}">
                    <a16:creationId xmlns:a16="http://schemas.microsoft.com/office/drawing/2014/main" id="{D37AD205-2254-9441-A2FC-377C970E5DD6}"/>
                  </a:ext>
                </a:extLst>
              </p:cNvPr>
              <p:cNvSpPr>
                <a:spLocks noChangeArrowheads="1"/>
              </p:cNvSpPr>
              <p:nvPr/>
            </p:nvSpPr>
            <p:spPr bwMode="auto">
              <a:xfrm>
                <a:off x="729" y="2990"/>
                <a:ext cx="4461" cy="472"/>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4400">
                  <a:solidFill>
                    <a:schemeClr val="folHlink"/>
                  </a:solidFill>
                  <a:latin typeface="Helvetica" pitchFamily="2" charset="0"/>
                </a:endParaRPr>
              </a:p>
            </p:txBody>
          </p:sp>
        </p:grpSp>
        <p:sp>
          <p:nvSpPr>
            <p:cNvPr id="672787" name="Text Box 19">
              <a:extLst>
                <a:ext uri="{FF2B5EF4-FFF2-40B4-BE49-F238E27FC236}">
                  <a16:creationId xmlns:a16="http://schemas.microsoft.com/office/drawing/2014/main" id="{BEB7C72A-C28E-2542-9EEB-A7E908A1258B}"/>
                </a:ext>
              </a:extLst>
            </p:cNvPr>
            <p:cNvSpPr txBox="1">
              <a:spLocks noChangeArrowheads="1"/>
            </p:cNvSpPr>
            <p:nvPr/>
          </p:nvSpPr>
          <p:spPr bwMode="auto">
            <a:xfrm>
              <a:off x="785" y="2753"/>
              <a:ext cx="4202" cy="519"/>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4800">
                <a:solidFill>
                  <a:schemeClr val="folHlink"/>
                </a:solidFill>
                <a:latin typeface="Helvetica" pitchFamily="2" charset="0"/>
              </a:endParaRPr>
            </a:p>
          </p:txBody>
        </p:sp>
      </p:grpSp>
      <p:sp>
        <p:nvSpPr>
          <p:cNvPr id="41999" name="Rectangle 20">
            <a:extLst>
              <a:ext uri="{FF2B5EF4-FFF2-40B4-BE49-F238E27FC236}">
                <a16:creationId xmlns:a16="http://schemas.microsoft.com/office/drawing/2014/main" id="{89BEF976-EEC3-544C-9C47-CC20B52E46EF}"/>
              </a:ext>
            </a:extLst>
          </p:cNvPr>
          <p:cNvSpPr>
            <a:spLocks noChangeArrowheads="1"/>
          </p:cNvSpPr>
          <p:nvPr/>
        </p:nvSpPr>
        <p:spPr bwMode="auto">
          <a:xfrm>
            <a:off x="841375" y="4822825"/>
            <a:ext cx="7650163" cy="1136650"/>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a:solidFill>
                  <a:schemeClr val="folHlink"/>
                </a:solidFill>
                <a:latin typeface="Arial" panose="020B0604020202020204" pitchFamily="34" charset="0"/>
                <a:ea typeface="Arial Unicode MS" panose="020B0604020202020204" pitchFamily="34" charset="-128"/>
              </a:rPr>
              <a:t>HIẾN PHÁP MỸ                              </a:t>
            </a:r>
            <a:br>
              <a:rPr lang="en-US" altLang="en-US" sz="4000">
                <a:solidFill>
                  <a:schemeClr val="folHlink"/>
                </a:solidFill>
                <a:latin typeface="Arial" panose="020B0604020202020204" pitchFamily="34" charset="0"/>
                <a:ea typeface="Arial Unicode MS" panose="020B0604020202020204" pitchFamily="34" charset="-128"/>
              </a:rPr>
            </a:br>
            <a:r>
              <a:rPr lang="en-US" altLang="en-US" sz="2800">
                <a:solidFill>
                  <a:schemeClr val="folHlink"/>
                </a:solidFill>
                <a:latin typeface="Arial" panose="020B0604020202020204" pitchFamily="34" charset="0"/>
                <a:ea typeface="Arial Unicode MS" panose="020B0604020202020204" pitchFamily="34" charset="-128"/>
              </a:rPr>
              <a:t>Là Cốt  Lõi Của Đời Sống Người Dân Mỹ</a:t>
            </a:r>
          </a:p>
        </p:txBody>
      </p:sp>
      <p:sp>
        <p:nvSpPr>
          <p:cNvPr id="42000" name="Text Box 21">
            <a:extLst>
              <a:ext uri="{FF2B5EF4-FFF2-40B4-BE49-F238E27FC236}">
                <a16:creationId xmlns:a16="http://schemas.microsoft.com/office/drawing/2014/main" id="{1783170C-CA98-EA4A-9CA6-3EEFB87882C6}"/>
              </a:ext>
            </a:extLst>
          </p:cNvPr>
          <p:cNvSpPr txBox="1">
            <a:spLocks noChangeArrowheads="1"/>
          </p:cNvSpPr>
          <p:nvPr/>
        </p:nvSpPr>
        <p:spPr bwMode="auto">
          <a:xfrm>
            <a:off x="8855075" y="6350"/>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72790" name="Rectangle 22">
            <a:extLst>
              <a:ext uri="{FF2B5EF4-FFF2-40B4-BE49-F238E27FC236}">
                <a16:creationId xmlns:a16="http://schemas.microsoft.com/office/drawing/2014/main" id="{C4061890-E8C2-6D44-8DEF-2CC9737251F3}"/>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29</a:t>
            </a:r>
          </a:p>
        </p:txBody>
      </p:sp>
    </p:spTree>
  </p:cSld>
  <p:clrMapOvr>
    <a:masterClrMapping/>
  </p:clrMapOvr>
  <p:transition spd="med">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8194" name="Rectangle 2">
            <a:extLst>
              <a:ext uri="{FF2B5EF4-FFF2-40B4-BE49-F238E27FC236}">
                <a16:creationId xmlns:a16="http://schemas.microsoft.com/office/drawing/2014/main" id="{7689DD7A-5836-7347-AD9F-A8D30C3CB139}"/>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a typeface="+mn-ea"/>
            </a:endParaRPr>
          </a:p>
        </p:txBody>
      </p:sp>
      <p:sp>
        <p:nvSpPr>
          <p:cNvPr id="648195" name="Rectangle 3">
            <a:extLst>
              <a:ext uri="{FF2B5EF4-FFF2-40B4-BE49-F238E27FC236}">
                <a16:creationId xmlns:a16="http://schemas.microsoft.com/office/drawing/2014/main" id="{0B6DDCE1-12C8-4947-A11F-259EE6933972}"/>
              </a:ext>
            </a:extLst>
          </p:cNvPr>
          <p:cNvSpPr>
            <a:spLocks noChangeArrowheads="1"/>
          </p:cNvSpPr>
          <p:nvPr/>
        </p:nvSpPr>
        <p:spPr bwMode="auto">
          <a:xfrm>
            <a:off x="0" y="0"/>
            <a:ext cx="9144000" cy="6858000"/>
          </a:xfrm>
          <a:prstGeom prst="rect">
            <a:avLst/>
          </a:prstGeom>
          <a:gradFill rotWithShape="0">
            <a:gsLst>
              <a:gs pos="0">
                <a:schemeClr val="accent2">
                  <a:gamma/>
                  <a:shade val="0"/>
                  <a:invGamma/>
                </a:schemeClr>
              </a:gs>
              <a:gs pos="50000">
                <a:schemeClr val="accent2"/>
              </a:gs>
              <a:gs pos="100000">
                <a:schemeClr val="accent2">
                  <a:gamma/>
                  <a:shade val="0"/>
                  <a:invGamma/>
                </a:schemeClr>
              </a:gs>
            </a:gsLst>
            <a:lin ang="5400000" scaled="1"/>
          </a:gradFill>
          <a:ln w="12700">
            <a:noFill/>
            <a:miter lim="800000"/>
            <a:headEnd/>
            <a:tailEnd/>
          </a:ln>
          <a:effectLst/>
        </p:spPr>
        <p:txBody>
          <a:bodyPr wrap="none" anchor="ctr"/>
          <a:lstStyle/>
          <a:p>
            <a:pPr>
              <a:defRPr/>
            </a:pPr>
            <a:endParaRPr lang="en-US">
              <a:ea typeface="+mn-ea"/>
            </a:endParaRPr>
          </a:p>
        </p:txBody>
      </p:sp>
      <p:sp>
        <p:nvSpPr>
          <p:cNvPr id="14339" name="Rectangle 4">
            <a:extLst>
              <a:ext uri="{FF2B5EF4-FFF2-40B4-BE49-F238E27FC236}">
                <a16:creationId xmlns:a16="http://schemas.microsoft.com/office/drawing/2014/main" id="{1780DDB7-1157-984E-9639-53E4C9944C06}"/>
              </a:ext>
            </a:extLst>
          </p:cNvPr>
          <p:cNvSpPr>
            <a:spLocks noChangeArrowheads="1"/>
          </p:cNvSpPr>
          <p:nvPr/>
        </p:nvSpPr>
        <p:spPr bwMode="auto">
          <a:xfrm>
            <a:off x="-1047750" y="1225550"/>
            <a:ext cx="7870825" cy="5640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4340" name="Text Box 6">
            <a:extLst>
              <a:ext uri="{FF2B5EF4-FFF2-40B4-BE49-F238E27FC236}">
                <a16:creationId xmlns:a16="http://schemas.microsoft.com/office/drawing/2014/main" id="{92CFA0D9-6E38-9B4D-A57A-488B42DBF187}"/>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14341" name="Rectangle 7">
            <a:extLst>
              <a:ext uri="{FF2B5EF4-FFF2-40B4-BE49-F238E27FC236}">
                <a16:creationId xmlns:a16="http://schemas.microsoft.com/office/drawing/2014/main" id="{C8C0A0D7-A2D2-4046-B34D-B51B0C36E36C}"/>
              </a:ext>
            </a:extLst>
          </p:cNvPr>
          <p:cNvSpPr>
            <a:spLocks noChangeArrowheads="1"/>
          </p:cNvSpPr>
          <p:nvPr/>
        </p:nvSpPr>
        <p:spPr bwMode="auto">
          <a:xfrm>
            <a:off x="-1082675" y="1217613"/>
            <a:ext cx="7870825" cy="5640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4342" name="Rectangle 8">
            <a:extLst>
              <a:ext uri="{FF2B5EF4-FFF2-40B4-BE49-F238E27FC236}">
                <a16:creationId xmlns:a16="http://schemas.microsoft.com/office/drawing/2014/main" id="{DC298303-96C3-2B41-AFE1-3D9DA654F842}"/>
              </a:ext>
            </a:extLst>
          </p:cNvPr>
          <p:cNvSpPr>
            <a:spLocks noChangeArrowheads="1"/>
          </p:cNvSpPr>
          <p:nvPr/>
        </p:nvSpPr>
        <p:spPr bwMode="auto">
          <a:xfrm>
            <a:off x="692150" y="622300"/>
            <a:ext cx="8086725" cy="5915025"/>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pic>
        <p:nvPicPr>
          <p:cNvPr id="14343" name="Picture 9">
            <a:extLst>
              <a:ext uri="{FF2B5EF4-FFF2-40B4-BE49-F238E27FC236}">
                <a16:creationId xmlns:a16="http://schemas.microsoft.com/office/drawing/2014/main" id="{F2C2E5EC-B070-5C48-8080-2FC22386151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3563" y="612775"/>
            <a:ext cx="7854950" cy="5648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14344" name="Rectangle 10">
            <a:extLst>
              <a:ext uri="{FF2B5EF4-FFF2-40B4-BE49-F238E27FC236}">
                <a16:creationId xmlns:a16="http://schemas.microsoft.com/office/drawing/2014/main" id="{7158C7AB-048B-C542-9185-7620B247E639}"/>
              </a:ext>
            </a:extLst>
          </p:cNvPr>
          <p:cNvSpPr>
            <a:spLocks noChangeArrowheads="1"/>
          </p:cNvSpPr>
          <p:nvPr/>
        </p:nvSpPr>
        <p:spPr bwMode="auto">
          <a:xfrm>
            <a:off x="596900" y="615950"/>
            <a:ext cx="7870825" cy="5640388"/>
          </a:xfrm>
          <a:prstGeom prst="rect">
            <a:avLst/>
          </a:prstGeom>
          <a:noFill/>
          <a:ln w="190500">
            <a:solidFill>
              <a:srgbClr val="790015"/>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pic>
        <p:nvPicPr>
          <p:cNvPr id="14345" name="Picture 11">
            <a:extLst>
              <a:ext uri="{FF2B5EF4-FFF2-40B4-BE49-F238E27FC236}">
                <a16:creationId xmlns:a16="http://schemas.microsoft.com/office/drawing/2014/main" id="{216575BC-A4C7-5549-A77B-6B0578AEEE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1367"/>
          <a:stretch>
            <a:fillRect/>
          </a:stretch>
        </p:blipFill>
        <p:spPr bwMode="auto">
          <a:xfrm>
            <a:off x="871538" y="687388"/>
            <a:ext cx="7499350" cy="5497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pic>
        <p:nvPicPr>
          <p:cNvPr id="648204" name="Picture 12">
            <a:extLst>
              <a:ext uri="{FF2B5EF4-FFF2-40B4-BE49-F238E27FC236}">
                <a16:creationId xmlns:a16="http://schemas.microsoft.com/office/drawing/2014/main" id="{F2F4AEA7-0651-8F43-A39F-718E477A10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444"/>
          <a:stretch>
            <a:fillRect/>
          </a:stretch>
        </p:blipFill>
        <p:spPr bwMode="auto">
          <a:xfrm>
            <a:off x="720725" y="687388"/>
            <a:ext cx="7693025" cy="551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48205" name="Rectangle 13">
            <a:extLst>
              <a:ext uri="{FF2B5EF4-FFF2-40B4-BE49-F238E27FC236}">
                <a16:creationId xmlns:a16="http://schemas.microsoft.com/office/drawing/2014/main" id="{7F9BF7AE-96E5-764A-A4A7-D31F5783D644}"/>
              </a:ext>
            </a:extLst>
          </p:cNvPr>
          <p:cNvSpPr>
            <a:spLocks noChangeArrowheads="1"/>
          </p:cNvSpPr>
          <p:nvPr/>
        </p:nvSpPr>
        <p:spPr bwMode="auto">
          <a:xfrm>
            <a:off x="665163" y="649288"/>
            <a:ext cx="7758112" cy="5581650"/>
          </a:xfrm>
          <a:prstGeom prst="rect">
            <a:avLst/>
          </a:prstGeom>
          <a:solidFill>
            <a:srgbClr val="080808">
              <a:alpha val="50195"/>
            </a:srgbClr>
          </a:solidFill>
          <a:ln>
            <a:noFill/>
          </a:ln>
          <a:extLst>
            <a:ext uri="{91240B29-F687-4F45-9708-019B960494DF}">
              <a14:hiddenLine xmlns:a14="http://schemas.microsoft.com/office/drawing/2010/main" w="762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4348" name="Text Box 16">
            <a:extLst>
              <a:ext uri="{FF2B5EF4-FFF2-40B4-BE49-F238E27FC236}">
                <a16:creationId xmlns:a16="http://schemas.microsoft.com/office/drawing/2014/main" id="{30702C67-FF12-8E46-AB0B-D87B47E53399}"/>
              </a:ext>
            </a:extLst>
          </p:cNvPr>
          <p:cNvSpPr txBox="1">
            <a:spLocks noChangeArrowheads="1"/>
          </p:cNvSpPr>
          <p:nvPr/>
        </p:nvSpPr>
        <p:spPr bwMode="auto">
          <a:xfrm>
            <a:off x="6523038" y="2663825"/>
            <a:ext cx="3714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i="1">
                <a:solidFill>
                  <a:srgbClr val="FFFC1E"/>
                </a:solidFill>
                <a:latin typeface="Arial" panose="020B0604020202020204" pitchFamily="34" charset="0"/>
              </a:rPr>
              <a:t>®</a:t>
            </a:r>
          </a:p>
        </p:txBody>
      </p:sp>
      <p:sp>
        <p:nvSpPr>
          <p:cNvPr id="648209" name="Text Box 17">
            <a:extLst>
              <a:ext uri="{FF2B5EF4-FFF2-40B4-BE49-F238E27FC236}">
                <a16:creationId xmlns:a16="http://schemas.microsoft.com/office/drawing/2014/main" id="{4F27E332-8C16-7147-9054-0217313E7416}"/>
              </a:ext>
            </a:extLst>
          </p:cNvPr>
          <p:cNvSpPr txBox="1">
            <a:spLocks noChangeArrowheads="1"/>
          </p:cNvSpPr>
          <p:nvPr/>
        </p:nvSpPr>
        <p:spPr bwMode="auto">
          <a:xfrm>
            <a:off x="377825" y="1031875"/>
            <a:ext cx="8061325" cy="430213"/>
          </a:xfrm>
          <a:prstGeom prst="rect">
            <a:avLst/>
          </a:prstGeom>
          <a:noFill/>
          <a:ln>
            <a:noFill/>
          </a:ln>
          <a:effectLst>
            <a:outerShdw dist="81320" dir="2319588"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200" i="1">
                <a:effectLst>
                  <a:outerShdw blurRad="38100" dist="38100" dir="2700000" algn="tl">
                    <a:srgbClr val="000000"/>
                  </a:outerShdw>
                </a:effectLst>
              </a:rPr>
              <a:t>(Lý do TẠI SAO điều này đã xảy ra)</a:t>
            </a:r>
          </a:p>
        </p:txBody>
      </p:sp>
      <p:grpSp>
        <p:nvGrpSpPr>
          <p:cNvPr id="2" name="Group 18">
            <a:extLst>
              <a:ext uri="{FF2B5EF4-FFF2-40B4-BE49-F238E27FC236}">
                <a16:creationId xmlns:a16="http://schemas.microsoft.com/office/drawing/2014/main" id="{5B629467-FA84-A343-80F3-B137D25F961F}"/>
              </a:ext>
            </a:extLst>
          </p:cNvPr>
          <p:cNvGrpSpPr>
            <a:grpSpLocks/>
          </p:cNvGrpSpPr>
          <p:nvPr/>
        </p:nvGrpSpPr>
        <p:grpSpPr bwMode="auto">
          <a:xfrm>
            <a:off x="969963" y="3808413"/>
            <a:ext cx="7024687" cy="1589087"/>
            <a:chOff x="611" y="2561"/>
            <a:chExt cx="4425" cy="1001"/>
          </a:xfrm>
        </p:grpSpPr>
        <p:sp>
          <p:nvSpPr>
            <p:cNvPr id="648211" name="Text Box 19">
              <a:extLst>
                <a:ext uri="{FF2B5EF4-FFF2-40B4-BE49-F238E27FC236}">
                  <a16:creationId xmlns:a16="http://schemas.microsoft.com/office/drawing/2014/main" id="{EB0EDB6C-2026-4942-8980-0FA9DDCD6D96}"/>
                </a:ext>
              </a:extLst>
            </p:cNvPr>
            <p:cNvSpPr txBox="1">
              <a:spLocks noChangeArrowheads="1"/>
            </p:cNvSpPr>
            <p:nvPr/>
          </p:nvSpPr>
          <p:spPr bwMode="auto">
            <a:xfrm>
              <a:off x="1462" y="2561"/>
              <a:ext cx="2708" cy="44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a:effectLst>
                    <a:outerShdw blurRad="38100" dist="38100" dir="2700000" algn="tl">
                      <a:srgbClr val="000000"/>
                    </a:outerShdw>
                  </a:effectLst>
                  <a:latin typeface="Arial" panose="020B0604020202020204" pitchFamily="34" charset="0"/>
                  <a:cs typeface="Arial" panose="020B0604020202020204" pitchFamily="34" charset="0"/>
                </a:rPr>
                <a:t>PHẦN THỨ NĂM</a:t>
              </a:r>
            </a:p>
          </p:txBody>
        </p:sp>
        <p:sp>
          <p:nvSpPr>
            <p:cNvPr id="648212" name="Text Box 20">
              <a:extLst>
                <a:ext uri="{FF2B5EF4-FFF2-40B4-BE49-F238E27FC236}">
                  <a16:creationId xmlns:a16="http://schemas.microsoft.com/office/drawing/2014/main" id="{4BBC28AA-9665-4744-A1FA-430D6BBE04CE}"/>
                </a:ext>
              </a:extLst>
            </p:cNvPr>
            <p:cNvSpPr txBox="1">
              <a:spLocks noChangeArrowheads="1"/>
            </p:cNvSpPr>
            <p:nvPr/>
          </p:nvSpPr>
          <p:spPr bwMode="auto">
            <a:xfrm>
              <a:off x="611" y="3120"/>
              <a:ext cx="4425" cy="44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i="1">
                  <a:solidFill>
                    <a:srgbClr val="00FF00"/>
                  </a:solidFill>
                  <a:effectLst>
                    <a:outerShdw blurRad="38100" dist="38100" dir="2700000" algn="tl">
                      <a:srgbClr val="000000"/>
                    </a:outerShdw>
                  </a:effectLst>
                  <a:latin typeface="Arial" panose="020B0604020202020204" pitchFamily="34" charset="0"/>
                  <a:cs typeface="Arial" panose="020B0604020202020204" pitchFamily="34" charset="0"/>
                </a:rPr>
                <a:t>NỀN TẢNG KINH THÁNH</a:t>
              </a:r>
            </a:p>
          </p:txBody>
        </p:sp>
      </p:grpSp>
      <p:sp>
        <p:nvSpPr>
          <p:cNvPr id="648213" name="Rectangle 21">
            <a:extLst>
              <a:ext uri="{FF2B5EF4-FFF2-40B4-BE49-F238E27FC236}">
                <a16:creationId xmlns:a16="http://schemas.microsoft.com/office/drawing/2014/main" id="{20C81808-9CC2-324F-B844-EDBDB1F1E685}"/>
              </a:ext>
            </a:extLst>
          </p:cNvPr>
          <p:cNvSpPr>
            <a:spLocks noChangeArrowheads="1"/>
          </p:cNvSpPr>
          <p:nvPr/>
        </p:nvSpPr>
        <p:spPr bwMode="auto">
          <a:xfrm>
            <a:off x="7554913" y="6529388"/>
            <a:ext cx="973137"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9.65.05a.03</a:t>
            </a:r>
          </a:p>
        </p:txBody>
      </p:sp>
      <p:sp>
        <p:nvSpPr>
          <p:cNvPr id="14352" name="Text Box 11">
            <a:extLst>
              <a:ext uri="{FF2B5EF4-FFF2-40B4-BE49-F238E27FC236}">
                <a16:creationId xmlns:a16="http://schemas.microsoft.com/office/drawing/2014/main" id="{F4929056-035C-2848-9C0C-06FBB28451D3}"/>
              </a:ext>
            </a:extLst>
          </p:cNvPr>
          <p:cNvSpPr txBox="1">
            <a:spLocks noChangeArrowheads="1"/>
          </p:cNvSpPr>
          <p:nvPr/>
        </p:nvSpPr>
        <p:spPr bwMode="auto">
          <a:xfrm>
            <a:off x="1346200" y="1668463"/>
            <a:ext cx="6781800" cy="17541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5400" i="1">
                <a:solidFill>
                  <a:srgbClr val="FFFC1E"/>
                </a:solidFill>
                <a:latin typeface="Arial" panose="020B0604020202020204" pitchFamily="34" charset="0"/>
                <a:cs typeface="Arial" panose="020B0604020202020204" pitchFamily="34" charset="0"/>
              </a:rPr>
              <a:t>KINH THÁNH…</a:t>
            </a:r>
          </a:p>
          <a:p>
            <a:pPr algn="ctr"/>
            <a:r>
              <a:rPr lang="en-US" altLang="en-US" sz="5400" i="1">
                <a:solidFill>
                  <a:srgbClr val="FFFC1E"/>
                </a:solidFill>
                <a:latin typeface="Arial" panose="020B0604020202020204" pitchFamily="34" charset="0"/>
                <a:cs typeface="Arial" panose="020B0604020202020204" pitchFamily="34" charset="0"/>
              </a:rPr>
              <a:t>CĂN BẢN</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500"/>
                                  </p:stCondLst>
                                  <p:childTnLst>
                                    <p:set>
                                      <p:cBhvr>
                                        <p:cTn id="6" dur="1" fill="hold">
                                          <p:stCondLst>
                                            <p:cond delay="0"/>
                                          </p:stCondLst>
                                        </p:cTn>
                                        <p:tgtEl>
                                          <p:spTgt spid="648204"/>
                                        </p:tgtEl>
                                        <p:attrNameLst>
                                          <p:attrName>style.visibility</p:attrName>
                                        </p:attrNameLst>
                                      </p:cBhvr>
                                      <p:to>
                                        <p:strVal val="visible"/>
                                      </p:to>
                                    </p:set>
                                    <p:animEffect transition="in" filter="fade">
                                      <p:cBhvr>
                                        <p:cTn id="7" dur="1000"/>
                                        <p:tgtEl>
                                          <p:spTgt spid="648204"/>
                                        </p:tgtEl>
                                      </p:cBhvr>
                                    </p:animEffect>
                                  </p:childTnLst>
                                </p:cTn>
                              </p:par>
                            </p:childTnLst>
                          </p:cTn>
                        </p:par>
                        <p:par>
                          <p:cTn id="8" fill="hold" nodeType="afterGroup">
                            <p:stCondLst>
                              <p:cond delay="1500"/>
                            </p:stCondLst>
                            <p:childTnLst>
                              <p:par>
                                <p:cTn id="9" presetID="10" presetClass="entr" presetSubtype="0" fill="hold" grpId="0" nodeType="afterEffect">
                                  <p:stCondLst>
                                    <p:cond delay="0"/>
                                  </p:stCondLst>
                                  <p:childTnLst>
                                    <p:set>
                                      <p:cBhvr>
                                        <p:cTn id="10" dur="1" fill="hold">
                                          <p:stCondLst>
                                            <p:cond delay="0"/>
                                          </p:stCondLst>
                                        </p:cTn>
                                        <p:tgtEl>
                                          <p:spTgt spid="648205"/>
                                        </p:tgtEl>
                                        <p:attrNameLst>
                                          <p:attrName>style.visibility</p:attrName>
                                        </p:attrNameLst>
                                      </p:cBhvr>
                                      <p:to>
                                        <p:strVal val="visible"/>
                                      </p:to>
                                    </p:set>
                                    <p:animEffect transition="in" filter="fade">
                                      <p:cBhvr>
                                        <p:cTn id="11" dur="1000"/>
                                        <p:tgtEl>
                                          <p:spTgt spid="648205"/>
                                        </p:tgtEl>
                                      </p:cBhvr>
                                    </p:animEffect>
                                  </p:childTnLst>
                                </p:cTn>
                              </p:par>
                            </p:childTnLst>
                          </p:cTn>
                        </p:par>
                        <p:par>
                          <p:cTn id="12" fill="hold" nodeType="afterGroup">
                            <p:stCondLst>
                              <p:cond delay="2500"/>
                            </p:stCondLst>
                            <p:childTnLst>
                              <p:par>
                                <p:cTn id="13" presetID="10"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2000"/>
                                        <p:tgtEl>
                                          <p:spTgt spid="2"/>
                                        </p:tgtEl>
                                      </p:cBhvr>
                                    </p:animEffect>
                                  </p:childTnLst>
                                </p:cTn>
                              </p:par>
                            </p:childTnLst>
                          </p:cTn>
                        </p:par>
                        <p:par>
                          <p:cTn id="16" fill="hold" nodeType="afterGroup">
                            <p:stCondLst>
                              <p:cond delay="4500"/>
                            </p:stCondLst>
                            <p:childTnLst>
                              <p:par>
                                <p:cTn id="17" presetID="22" presetClass="entr" presetSubtype="8" fill="hold" grpId="0" nodeType="afterEffect">
                                  <p:stCondLst>
                                    <p:cond delay="0"/>
                                  </p:stCondLst>
                                  <p:childTnLst>
                                    <p:set>
                                      <p:cBhvr>
                                        <p:cTn id="18" dur="1" fill="hold">
                                          <p:stCondLst>
                                            <p:cond delay="0"/>
                                          </p:stCondLst>
                                        </p:cTn>
                                        <p:tgtEl>
                                          <p:spTgt spid="648209"/>
                                        </p:tgtEl>
                                        <p:attrNameLst>
                                          <p:attrName>style.visibility</p:attrName>
                                        </p:attrNameLst>
                                      </p:cBhvr>
                                      <p:to>
                                        <p:strVal val="visible"/>
                                      </p:to>
                                    </p:set>
                                    <p:animEffect transition="in" filter="wipe(left)">
                                      <p:cBhvr>
                                        <p:cTn id="19" dur="2000"/>
                                        <p:tgtEl>
                                          <p:spTgt spid="64820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8205" grpId="0" animBg="1"/>
      <p:bldP spid="64820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3794" name="Line 2">
            <a:extLst>
              <a:ext uri="{FF2B5EF4-FFF2-40B4-BE49-F238E27FC236}">
                <a16:creationId xmlns:a16="http://schemas.microsoft.com/office/drawing/2014/main" id="{F0FCBA39-57CC-4344-976B-060CD6CAB349}"/>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3795" name="Line 3">
            <a:extLst>
              <a:ext uri="{FF2B5EF4-FFF2-40B4-BE49-F238E27FC236}">
                <a16:creationId xmlns:a16="http://schemas.microsoft.com/office/drawing/2014/main" id="{E63519C9-FFFF-2A4D-B17A-41CB374B0632}"/>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3796" name="Line 4">
            <a:extLst>
              <a:ext uri="{FF2B5EF4-FFF2-40B4-BE49-F238E27FC236}">
                <a16:creationId xmlns:a16="http://schemas.microsoft.com/office/drawing/2014/main" id="{C4907A22-BB67-ED45-8D03-66802690839A}"/>
              </a:ext>
            </a:extLst>
          </p:cNvPr>
          <p:cNvSpPr>
            <a:spLocks noChangeShapeType="1"/>
          </p:cNvSpPr>
          <p:nvPr/>
        </p:nvSpPr>
        <p:spPr bwMode="auto">
          <a:xfrm>
            <a:off x="2119313" y="39624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3797" name="Line 5">
            <a:extLst>
              <a:ext uri="{FF2B5EF4-FFF2-40B4-BE49-F238E27FC236}">
                <a16:creationId xmlns:a16="http://schemas.microsoft.com/office/drawing/2014/main" id="{0D8930FB-E3F8-CA48-B7FF-665BDCD570C3}"/>
              </a:ext>
            </a:extLst>
          </p:cNvPr>
          <p:cNvSpPr>
            <a:spLocks noChangeShapeType="1"/>
          </p:cNvSpPr>
          <p:nvPr/>
        </p:nvSpPr>
        <p:spPr bwMode="auto">
          <a:xfrm>
            <a:off x="2119313" y="2895600"/>
            <a:ext cx="6324600" cy="0"/>
          </a:xfrm>
          <a:prstGeom prst="line">
            <a:avLst/>
          </a:prstGeom>
          <a:noFill/>
          <a:ln>
            <a:noFill/>
          </a:ln>
          <a:effectLst>
            <a:outerShdw dist="7184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pic>
        <p:nvPicPr>
          <p:cNvPr id="43013" name="Picture 6">
            <a:extLst>
              <a:ext uri="{FF2B5EF4-FFF2-40B4-BE49-F238E27FC236}">
                <a16:creationId xmlns:a16="http://schemas.microsoft.com/office/drawing/2014/main" id="{EE0113BA-5699-A247-AF0D-D9301C0C231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11243" t="22478" r="32263" b="26430"/>
          <a:stretch>
            <a:fillRect/>
          </a:stretch>
        </p:blipFill>
        <p:spPr bwMode="auto">
          <a:xfrm>
            <a:off x="5784850" y="3430588"/>
            <a:ext cx="3181350" cy="21590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4" name="Picture 7">
            <a:extLst>
              <a:ext uri="{FF2B5EF4-FFF2-40B4-BE49-F238E27FC236}">
                <a16:creationId xmlns:a16="http://schemas.microsoft.com/office/drawing/2014/main" id="{7E0ED1AF-D8A4-7F44-B913-E748E2FE02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9531" t="29182" r="24866" b="14841"/>
          <a:stretch>
            <a:fillRect/>
          </a:stretch>
        </p:blipFill>
        <p:spPr bwMode="auto">
          <a:xfrm>
            <a:off x="3322638" y="3481388"/>
            <a:ext cx="3962400" cy="29924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5" name="Picture 8">
            <a:extLst>
              <a:ext uri="{FF2B5EF4-FFF2-40B4-BE49-F238E27FC236}">
                <a16:creationId xmlns:a16="http://schemas.microsoft.com/office/drawing/2014/main" id="{6343C874-F5CE-A841-AA7D-44DBA2494D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238" y="3276600"/>
            <a:ext cx="2130425" cy="31813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6" name="Picture 9">
            <a:extLst>
              <a:ext uri="{FF2B5EF4-FFF2-40B4-BE49-F238E27FC236}">
                <a16:creationId xmlns:a16="http://schemas.microsoft.com/office/drawing/2014/main" id="{1091162F-E336-0F40-80A7-B6DA765AB51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7350" y="280988"/>
            <a:ext cx="4116388" cy="27559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7" name="Picture 10">
            <a:extLst>
              <a:ext uri="{FF2B5EF4-FFF2-40B4-BE49-F238E27FC236}">
                <a16:creationId xmlns:a16="http://schemas.microsoft.com/office/drawing/2014/main" id="{D7D33ED1-817C-0746-8511-9B3B179E9B5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76350" y="2571750"/>
            <a:ext cx="3600450" cy="24098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8" name="Picture 11">
            <a:extLst>
              <a:ext uri="{FF2B5EF4-FFF2-40B4-BE49-F238E27FC236}">
                <a16:creationId xmlns:a16="http://schemas.microsoft.com/office/drawing/2014/main" id="{80058D24-A546-BB4B-B14F-A94240C9285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68713" y="0"/>
            <a:ext cx="3089275" cy="206692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9" name="Picture 12">
            <a:extLst>
              <a:ext uri="{FF2B5EF4-FFF2-40B4-BE49-F238E27FC236}">
                <a16:creationId xmlns:a16="http://schemas.microsoft.com/office/drawing/2014/main" id="{EC5EFA2C-1C17-6044-B0AF-D6B4F4F0189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l="33130" t="32338" r="35803" b="14844"/>
          <a:stretch>
            <a:fillRect/>
          </a:stretch>
        </p:blipFill>
        <p:spPr bwMode="auto">
          <a:xfrm>
            <a:off x="7050088" y="1244600"/>
            <a:ext cx="1727200" cy="220186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0" name="Picture 13">
            <a:extLst>
              <a:ext uri="{FF2B5EF4-FFF2-40B4-BE49-F238E27FC236}">
                <a16:creationId xmlns:a16="http://schemas.microsoft.com/office/drawing/2014/main" id="{3616BCC8-BD62-7849-8514-E6C66415805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84800" y="415925"/>
            <a:ext cx="2992438" cy="20018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21" name="Picture 14">
            <a:extLst>
              <a:ext uri="{FF2B5EF4-FFF2-40B4-BE49-F238E27FC236}">
                <a16:creationId xmlns:a16="http://schemas.microsoft.com/office/drawing/2014/main" id="{7555E62C-C992-CB42-859B-264962F4A396}"/>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l="30176" t="40234" r="34216" b="23566"/>
          <a:stretch>
            <a:fillRect/>
          </a:stretch>
        </p:blipFill>
        <p:spPr bwMode="auto">
          <a:xfrm>
            <a:off x="2184400" y="1443038"/>
            <a:ext cx="4902200" cy="3733800"/>
          </a:xfrm>
          <a:prstGeom prst="rect">
            <a:avLst/>
          </a:prstGeom>
          <a:noFill/>
          <a:ln w="57150">
            <a:solidFill>
              <a:schemeClr val="folHlink"/>
            </a:solidFill>
            <a:miter lim="800000"/>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pic>
      <p:pic>
        <p:nvPicPr>
          <p:cNvPr id="673807" name="Picture 15">
            <a:extLst>
              <a:ext uri="{FF2B5EF4-FFF2-40B4-BE49-F238E27FC236}">
                <a16:creationId xmlns:a16="http://schemas.microsoft.com/office/drawing/2014/main" id="{F53C9E22-70B9-534B-8587-5624131A8C9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76438" y="298450"/>
            <a:ext cx="5189537" cy="6262688"/>
          </a:xfrm>
          <a:prstGeom prst="rect">
            <a:avLst/>
          </a:prstGeom>
          <a:noFill/>
          <a:ln w="76200">
            <a:solidFill>
              <a:schemeClr val="tx1"/>
            </a:solidFill>
            <a:miter lim="800000"/>
            <a:headEnd/>
            <a:tailEnd/>
          </a:ln>
          <a:effectLst>
            <a:outerShdw dist="135003" dir="2928844" algn="ctr" rotWithShape="0">
              <a:schemeClr val="bg2"/>
            </a:outerShdw>
          </a:effectLst>
          <a:extLst>
            <a:ext uri="{909E8E84-426E-40DD-AFC4-6F175D3DCCD1}">
              <a14:hiddenFill xmlns:a14="http://schemas.microsoft.com/office/drawing/2010/main">
                <a:solidFill>
                  <a:srgbClr val="FFFFFF"/>
                </a:solidFill>
              </a14:hiddenFill>
            </a:ext>
          </a:extLst>
        </p:spPr>
      </p:pic>
      <p:grpSp>
        <p:nvGrpSpPr>
          <p:cNvPr id="43023" name="Group 16">
            <a:extLst>
              <a:ext uri="{FF2B5EF4-FFF2-40B4-BE49-F238E27FC236}">
                <a16:creationId xmlns:a16="http://schemas.microsoft.com/office/drawing/2014/main" id="{C888B11D-8EC2-9045-9001-EE9A0D9A0675}"/>
              </a:ext>
            </a:extLst>
          </p:cNvPr>
          <p:cNvGrpSpPr>
            <a:grpSpLocks/>
          </p:cNvGrpSpPr>
          <p:nvPr/>
        </p:nvGrpSpPr>
        <p:grpSpPr bwMode="auto">
          <a:xfrm>
            <a:off x="1073150" y="4586288"/>
            <a:ext cx="7169150" cy="1682750"/>
            <a:chOff x="644" y="2697"/>
            <a:chExt cx="4516" cy="1060"/>
          </a:xfrm>
        </p:grpSpPr>
        <p:grpSp>
          <p:nvGrpSpPr>
            <p:cNvPr id="43031" name="Group 17">
              <a:extLst>
                <a:ext uri="{FF2B5EF4-FFF2-40B4-BE49-F238E27FC236}">
                  <a16:creationId xmlns:a16="http://schemas.microsoft.com/office/drawing/2014/main" id="{95288F65-BBFE-B246-A813-A3E3A71E8FB9}"/>
                </a:ext>
              </a:extLst>
            </p:cNvPr>
            <p:cNvGrpSpPr>
              <a:grpSpLocks/>
            </p:cNvGrpSpPr>
            <p:nvPr/>
          </p:nvGrpSpPr>
          <p:grpSpPr bwMode="auto">
            <a:xfrm>
              <a:off x="644" y="2697"/>
              <a:ext cx="4516" cy="1060"/>
              <a:chOff x="674" y="2802"/>
              <a:chExt cx="4516" cy="1037"/>
            </a:xfrm>
          </p:grpSpPr>
          <p:sp>
            <p:nvSpPr>
              <p:cNvPr id="673810" name="Rectangle 18">
                <a:extLst>
                  <a:ext uri="{FF2B5EF4-FFF2-40B4-BE49-F238E27FC236}">
                    <a16:creationId xmlns:a16="http://schemas.microsoft.com/office/drawing/2014/main" id="{315825EC-3FA4-4C4C-9B81-7EB09EB1EE31}"/>
                  </a:ext>
                </a:extLst>
              </p:cNvPr>
              <p:cNvSpPr>
                <a:spLocks noChangeArrowheads="1"/>
              </p:cNvSpPr>
              <p:nvPr/>
            </p:nvSpPr>
            <p:spPr bwMode="auto">
              <a:xfrm>
                <a:off x="674" y="2802"/>
                <a:ext cx="4510" cy="1037"/>
              </a:xfrm>
              <a:prstGeom prst="rect">
                <a:avLst/>
              </a:prstGeom>
              <a:gradFill rotWithShape="0">
                <a:gsLst>
                  <a:gs pos="0">
                    <a:srgbClr val="0033CC"/>
                  </a:gs>
                  <a:gs pos="100000">
                    <a:srgbClr val="003300"/>
                  </a:gs>
                </a:gsLst>
                <a:lin ang="5400000" scaled="1"/>
              </a:gradFill>
              <a:ln w="57150">
                <a:solidFill>
                  <a:schemeClr val="folHlink"/>
                </a:solidFill>
                <a:miter lim="800000"/>
                <a:headEnd/>
                <a:tailEnd/>
              </a:ln>
              <a:effectLst>
                <a:outerShdw dist="71842" dir="2700000"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latin typeface="Times" pitchFamily="2" charset="0"/>
                </a:endParaRPr>
              </a:p>
            </p:txBody>
          </p:sp>
          <p:sp>
            <p:nvSpPr>
              <p:cNvPr id="673811" name="Rectangle 19">
                <a:extLst>
                  <a:ext uri="{FF2B5EF4-FFF2-40B4-BE49-F238E27FC236}">
                    <a16:creationId xmlns:a16="http://schemas.microsoft.com/office/drawing/2014/main" id="{BAAF4025-389E-4B4A-B2B9-3D3B908DE8C0}"/>
                  </a:ext>
                </a:extLst>
              </p:cNvPr>
              <p:cNvSpPr>
                <a:spLocks noChangeArrowheads="1"/>
              </p:cNvSpPr>
              <p:nvPr/>
            </p:nvSpPr>
            <p:spPr bwMode="auto">
              <a:xfrm>
                <a:off x="729" y="2990"/>
                <a:ext cx="4461" cy="472"/>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4400">
                  <a:solidFill>
                    <a:schemeClr val="folHlink"/>
                  </a:solidFill>
                  <a:latin typeface="Helvetica" pitchFamily="2" charset="0"/>
                </a:endParaRPr>
              </a:p>
            </p:txBody>
          </p:sp>
        </p:grpSp>
        <p:sp>
          <p:nvSpPr>
            <p:cNvPr id="673812" name="Text Box 20">
              <a:extLst>
                <a:ext uri="{FF2B5EF4-FFF2-40B4-BE49-F238E27FC236}">
                  <a16:creationId xmlns:a16="http://schemas.microsoft.com/office/drawing/2014/main" id="{4B047805-5C62-3A48-B60C-7E71440215F9}"/>
                </a:ext>
              </a:extLst>
            </p:cNvPr>
            <p:cNvSpPr txBox="1">
              <a:spLocks noChangeArrowheads="1"/>
            </p:cNvSpPr>
            <p:nvPr/>
          </p:nvSpPr>
          <p:spPr bwMode="auto">
            <a:xfrm>
              <a:off x="785" y="2753"/>
              <a:ext cx="4202" cy="519"/>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4800">
                <a:solidFill>
                  <a:schemeClr val="folHlink"/>
                </a:solidFill>
                <a:latin typeface="Helvetica" pitchFamily="2" charset="0"/>
              </a:endParaRPr>
            </a:p>
          </p:txBody>
        </p:sp>
      </p:grpSp>
      <p:grpSp>
        <p:nvGrpSpPr>
          <p:cNvPr id="4" name="Group 22">
            <a:extLst>
              <a:ext uri="{FF2B5EF4-FFF2-40B4-BE49-F238E27FC236}">
                <a16:creationId xmlns:a16="http://schemas.microsoft.com/office/drawing/2014/main" id="{183A7AD1-EBAB-EA43-893D-F2BBDE66B8BB}"/>
              </a:ext>
            </a:extLst>
          </p:cNvPr>
          <p:cNvGrpSpPr>
            <a:grpSpLocks/>
          </p:cNvGrpSpPr>
          <p:nvPr/>
        </p:nvGrpSpPr>
        <p:grpSpPr bwMode="auto">
          <a:xfrm>
            <a:off x="534988" y="1682750"/>
            <a:ext cx="8102600" cy="1836738"/>
            <a:chOff x="337" y="1060"/>
            <a:chExt cx="5104" cy="1157"/>
          </a:xfrm>
        </p:grpSpPr>
        <p:sp>
          <p:nvSpPr>
            <p:cNvPr id="43029" name="Rectangle 23">
              <a:extLst>
                <a:ext uri="{FF2B5EF4-FFF2-40B4-BE49-F238E27FC236}">
                  <a16:creationId xmlns:a16="http://schemas.microsoft.com/office/drawing/2014/main" id="{5A225D07-4CB8-8845-AFED-2D45E08BA83F}"/>
                </a:ext>
              </a:extLst>
            </p:cNvPr>
            <p:cNvSpPr>
              <a:spLocks noChangeArrowheads="1"/>
            </p:cNvSpPr>
            <p:nvPr/>
          </p:nvSpPr>
          <p:spPr bwMode="auto">
            <a:xfrm>
              <a:off x="337" y="1060"/>
              <a:ext cx="5104" cy="1157"/>
            </a:xfrm>
            <a:prstGeom prst="rect">
              <a:avLst/>
            </a:prstGeom>
            <a:gradFill rotWithShape="0">
              <a:gsLst>
                <a:gs pos="0">
                  <a:srgbClr val="0000FF"/>
                </a:gs>
                <a:gs pos="100000">
                  <a:srgbClr val="000000"/>
                </a:gs>
              </a:gsLst>
              <a:lin ang="5400000" scaled="1"/>
            </a:gradFill>
            <a:ln w="76200">
              <a:solidFill>
                <a:schemeClr val="folHlink"/>
              </a:solidFill>
              <a:miter lim="800000"/>
              <a:headEnd/>
              <a:tailEnd/>
            </a:ln>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43030" name="Text Box 24">
              <a:extLst>
                <a:ext uri="{FF2B5EF4-FFF2-40B4-BE49-F238E27FC236}">
                  <a16:creationId xmlns:a16="http://schemas.microsoft.com/office/drawing/2014/main" id="{FE07096F-1EE6-DE48-85EE-A753A6B8E97C}"/>
                </a:ext>
              </a:extLst>
            </p:cNvPr>
            <p:cNvSpPr txBox="1">
              <a:spLocks noChangeArrowheads="1"/>
            </p:cNvSpPr>
            <p:nvPr/>
          </p:nvSpPr>
          <p:spPr bwMode="auto">
            <a:xfrm>
              <a:off x="584" y="1135"/>
              <a:ext cx="4609" cy="979"/>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200">
                  <a:solidFill>
                    <a:schemeClr val="folHlink"/>
                  </a:solidFill>
                  <a:latin typeface="Arial Unicode MS" panose="020B0604020202020204" pitchFamily="34" charset="-128"/>
                </a:rPr>
                <a:t>MỘT HỒ SƠ LUẬT</a:t>
              </a:r>
              <a:r>
                <a:rPr lang="en-US" altLang="en-US" sz="1600"/>
                <a:t> </a:t>
              </a:r>
              <a:r>
                <a:rPr lang="en-US" altLang="en-US" sz="3200">
                  <a:solidFill>
                    <a:schemeClr val="folHlink"/>
                  </a:solidFill>
                  <a:latin typeface="Arial Unicode MS" panose="020B0604020202020204" pitchFamily="34" charset="-128"/>
                </a:rPr>
                <a:t>PHÁP ĐỂ BẢY TỎ SỰ HIỂU BIẾT NHAU GIỮA DÂN CHÚNG VÀ CHÍNH PHỦ!</a:t>
              </a:r>
            </a:p>
          </p:txBody>
        </p:sp>
      </p:grpSp>
      <p:sp>
        <p:nvSpPr>
          <p:cNvPr id="43025" name="Text Box 25">
            <a:extLst>
              <a:ext uri="{FF2B5EF4-FFF2-40B4-BE49-F238E27FC236}">
                <a16:creationId xmlns:a16="http://schemas.microsoft.com/office/drawing/2014/main" id="{E2ABBCBC-CA34-2A4C-9412-69A101570DE5}"/>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73818" name="Rectangle 26">
            <a:extLst>
              <a:ext uri="{FF2B5EF4-FFF2-40B4-BE49-F238E27FC236}">
                <a16:creationId xmlns:a16="http://schemas.microsoft.com/office/drawing/2014/main" id="{B7C9B597-31DC-564D-98A8-33E42FDA44AC}"/>
              </a:ext>
            </a:extLst>
          </p:cNvPr>
          <p:cNvSpPr>
            <a:spLocks noChangeArrowheads="1"/>
          </p:cNvSpPr>
          <p:nvPr/>
        </p:nvSpPr>
        <p:spPr bwMode="auto">
          <a:xfrm>
            <a:off x="8102600" y="6530975"/>
            <a:ext cx="341313"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30</a:t>
            </a:r>
          </a:p>
        </p:txBody>
      </p:sp>
      <p:sp>
        <p:nvSpPr>
          <p:cNvPr id="43027" name="Rectangle 20">
            <a:extLst>
              <a:ext uri="{FF2B5EF4-FFF2-40B4-BE49-F238E27FC236}">
                <a16:creationId xmlns:a16="http://schemas.microsoft.com/office/drawing/2014/main" id="{D17B3FA9-118B-1C46-80D4-F9A041603AF0}"/>
              </a:ext>
            </a:extLst>
          </p:cNvPr>
          <p:cNvSpPr>
            <a:spLocks noChangeArrowheads="1"/>
          </p:cNvSpPr>
          <p:nvPr/>
        </p:nvSpPr>
        <p:spPr bwMode="auto">
          <a:xfrm>
            <a:off x="841375" y="4822825"/>
            <a:ext cx="7650163" cy="1136650"/>
          </a:xfrm>
          <a:prstGeom prst="rect">
            <a:avLst/>
          </a:prstGeom>
          <a:noFill/>
          <a:ln>
            <a:noFill/>
          </a:ln>
          <a:effectLst>
            <a:outerShdw dist="119812" dir="192032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a:solidFill>
                  <a:schemeClr val="folHlink"/>
                </a:solidFill>
                <a:latin typeface="Arial" panose="020B0604020202020204" pitchFamily="34" charset="0"/>
                <a:ea typeface="Arial Unicode MS" panose="020B0604020202020204" pitchFamily="34" charset="-128"/>
              </a:rPr>
              <a:t>HIẾN PHÁP MỸ                              </a:t>
            </a:r>
            <a:br>
              <a:rPr lang="en-US" altLang="en-US" sz="4000">
                <a:solidFill>
                  <a:schemeClr val="folHlink"/>
                </a:solidFill>
                <a:latin typeface="Arial" panose="020B0604020202020204" pitchFamily="34" charset="0"/>
                <a:ea typeface="Arial Unicode MS" panose="020B0604020202020204" pitchFamily="34" charset="-128"/>
              </a:rPr>
            </a:br>
            <a:r>
              <a:rPr lang="en-US" altLang="en-US" sz="2800">
                <a:solidFill>
                  <a:schemeClr val="folHlink"/>
                </a:solidFill>
                <a:latin typeface="Arial" panose="020B0604020202020204" pitchFamily="34" charset="0"/>
                <a:ea typeface="Arial Unicode MS" panose="020B0604020202020204" pitchFamily="34" charset="-128"/>
              </a:rPr>
              <a:t>Là Cốt  Lõi Của Đời Sống Người Dân Mỹ</a:t>
            </a:r>
          </a:p>
        </p:txBody>
      </p:sp>
      <p:sp>
        <p:nvSpPr>
          <p:cNvPr id="43028" name="Text Box 16">
            <a:extLst>
              <a:ext uri="{FF2B5EF4-FFF2-40B4-BE49-F238E27FC236}">
                <a16:creationId xmlns:a16="http://schemas.microsoft.com/office/drawing/2014/main" id="{B08F5C4F-5318-B548-814B-368D8C724032}"/>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7" presetClass="entr" presetSubtype="4" fill="hold" nodeType="afterEffect">
                                  <p:stCondLst>
                                    <p:cond delay="0"/>
                                  </p:stCondLst>
                                  <p:childTnLst>
                                    <p:set>
                                      <p:cBhvr>
                                        <p:cTn id="6" dur="1" fill="hold">
                                          <p:stCondLst>
                                            <p:cond delay="0"/>
                                          </p:stCondLst>
                                        </p:cTn>
                                        <p:tgtEl>
                                          <p:spTgt spid="673807"/>
                                        </p:tgtEl>
                                        <p:attrNameLst>
                                          <p:attrName>style.visibility</p:attrName>
                                        </p:attrNameLst>
                                      </p:cBhvr>
                                      <p:to>
                                        <p:strVal val="visible"/>
                                      </p:to>
                                    </p:set>
                                    <p:anim calcmode="lin" valueType="num">
                                      <p:cBhvr additive="base">
                                        <p:cTn id="7" dur="5000" fill="hold"/>
                                        <p:tgtEl>
                                          <p:spTgt spid="673807"/>
                                        </p:tgtEl>
                                        <p:attrNameLst>
                                          <p:attrName>ppt_x</p:attrName>
                                        </p:attrNameLst>
                                      </p:cBhvr>
                                      <p:tavLst>
                                        <p:tav tm="0">
                                          <p:val>
                                            <p:strVal val="#ppt_x"/>
                                          </p:val>
                                        </p:tav>
                                        <p:tav tm="100000">
                                          <p:val>
                                            <p:strVal val="#ppt_x"/>
                                          </p:val>
                                        </p:tav>
                                      </p:tavLst>
                                    </p:anim>
                                    <p:anim calcmode="lin" valueType="num">
                                      <p:cBhvr additive="base">
                                        <p:cTn id="8" dur="5000" fill="hold"/>
                                        <p:tgtEl>
                                          <p:spTgt spid="673807"/>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2" presetClass="entr" presetSubtype="8"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a:extLst>
              <a:ext uri="{FF2B5EF4-FFF2-40B4-BE49-F238E27FC236}">
                <a16:creationId xmlns:a16="http://schemas.microsoft.com/office/drawing/2014/main" id="{3A072852-3039-734C-9C61-696A4464301F}"/>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674819" name="Rectangle 3">
            <a:extLst>
              <a:ext uri="{FF2B5EF4-FFF2-40B4-BE49-F238E27FC236}">
                <a16:creationId xmlns:a16="http://schemas.microsoft.com/office/drawing/2014/main" id="{CE7C591C-8747-DF41-B133-9115A250DD2A}"/>
              </a:ext>
            </a:extLst>
          </p:cNvPr>
          <p:cNvSpPr>
            <a:spLocks noChangeArrowheads="1"/>
          </p:cNvSpPr>
          <p:nvPr/>
        </p:nvSpPr>
        <p:spPr bwMode="auto">
          <a:xfrm>
            <a:off x="5738813" y="4878388"/>
            <a:ext cx="2144712"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12 DÂN TỘC</a:t>
            </a:r>
          </a:p>
        </p:txBody>
      </p:sp>
      <p:sp>
        <p:nvSpPr>
          <p:cNvPr id="674820" name="Rectangle 4">
            <a:extLst>
              <a:ext uri="{FF2B5EF4-FFF2-40B4-BE49-F238E27FC236}">
                <a16:creationId xmlns:a16="http://schemas.microsoft.com/office/drawing/2014/main" id="{CEFACA79-5969-9F41-9B9A-5AA26629FE14}"/>
              </a:ext>
            </a:extLst>
          </p:cNvPr>
          <p:cNvSpPr>
            <a:spLocks noChangeArrowheads="1"/>
          </p:cNvSpPr>
          <p:nvPr/>
        </p:nvSpPr>
        <p:spPr bwMode="auto">
          <a:xfrm>
            <a:off x="6075363" y="2168525"/>
            <a:ext cx="2784475" cy="4587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t>XUẤT Ê-DÍP-TÔ</a:t>
            </a:r>
          </a:p>
        </p:txBody>
      </p:sp>
      <p:sp>
        <p:nvSpPr>
          <p:cNvPr id="674821" name="Rectangle 5">
            <a:extLst>
              <a:ext uri="{FF2B5EF4-FFF2-40B4-BE49-F238E27FC236}">
                <a16:creationId xmlns:a16="http://schemas.microsoft.com/office/drawing/2014/main" id="{650E443F-1163-D64C-9823-BDBE5DC045E1}"/>
              </a:ext>
            </a:extLst>
          </p:cNvPr>
          <p:cNvSpPr>
            <a:spLocks noChangeArrowheads="1"/>
          </p:cNvSpPr>
          <p:nvPr/>
        </p:nvSpPr>
        <p:spPr bwMode="auto">
          <a:xfrm>
            <a:off x="1892300" y="5978525"/>
            <a:ext cx="2393950"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5  BÀI GIẢNG</a:t>
            </a:r>
          </a:p>
        </p:txBody>
      </p:sp>
      <p:sp>
        <p:nvSpPr>
          <p:cNvPr id="674822" name="Rectangle 6">
            <a:extLst>
              <a:ext uri="{FF2B5EF4-FFF2-40B4-BE49-F238E27FC236}">
                <a16:creationId xmlns:a16="http://schemas.microsoft.com/office/drawing/2014/main" id="{E3759273-7284-D649-9CC9-9A4FC9A8A109}"/>
              </a:ext>
            </a:extLst>
          </p:cNvPr>
          <p:cNvSpPr>
            <a:spLocks noChangeArrowheads="1"/>
          </p:cNvSpPr>
          <p:nvPr/>
        </p:nvSpPr>
        <p:spPr bwMode="auto">
          <a:xfrm>
            <a:off x="3765550" y="1693863"/>
            <a:ext cx="2801938" cy="4587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66CCFF"/>
                </a:solidFill>
              </a:rPr>
              <a:t>PHÂN CHIA ĐẤT</a:t>
            </a:r>
          </a:p>
        </p:txBody>
      </p:sp>
      <p:sp>
        <p:nvSpPr>
          <p:cNvPr id="674823" name="Rectangle 7">
            <a:extLst>
              <a:ext uri="{FF2B5EF4-FFF2-40B4-BE49-F238E27FC236}">
                <a16:creationId xmlns:a16="http://schemas.microsoft.com/office/drawing/2014/main" id="{1064776F-DA65-7C4E-AF8D-EF82D462BB32}"/>
              </a:ext>
            </a:extLst>
          </p:cNvPr>
          <p:cNvSpPr>
            <a:spLocks noChangeArrowheads="1"/>
          </p:cNvSpPr>
          <p:nvPr/>
        </p:nvSpPr>
        <p:spPr bwMode="auto">
          <a:xfrm>
            <a:off x="788988" y="4051300"/>
            <a:ext cx="2965450" cy="5826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200">
                <a:solidFill>
                  <a:schemeClr val="folHlink"/>
                </a:solidFill>
              </a:rPr>
              <a:t>Các Quan Xét</a:t>
            </a:r>
          </a:p>
        </p:txBody>
      </p:sp>
      <p:sp>
        <p:nvSpPr>
          <p:cNvPr id="674824" name="Rectangle 8">
            <a:extLst>
              <a:ext uri="{FF2B5EF4-FFF2-40B4-BE49-F238E27FC236}">
                <a16:creationId xmlns:a16="http://schemas.microsoft.com/office/drawing/2014/main" id="{549F9A7E-0D55-D047-A2FB-714EE916B25D}"/>
              </a:ext>
            </a:extLst>
          </p:cNvPr>
          <p:cNvSpPr>
            <a:spLocks noChangeArrowheads="1"/>
          </p:cNvSpPr>
          <p:nvPr/>
        </p:nvSpPr>
        <p:spPr bwMode="auto">
          <a:xfrm>
            <a:off x="1046163" y="939800"/>
            <a:ext cx="1612900"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PHÚC ÂM</a:t>
            </a:r>
          </a:p>
        </p:txBody>
      </p:sp>
      <p:sp>
        <p:nvSpPr>
          <p:cNvPr id="674825" name="Rectangle 9">
            <a:extLst>
              <a:ext uri="{FF2B5EF4-FFF2-40B4-BE49-F238E27FC236}">
                <a16:creationId xmlns:a16="http://schemas.microsoft.com/office/drawing/2014/main" id="{03353B07-9266-3744-B878-C521F6580CAE}"/>
              </a:ext>
            </a:extLst>
          </p:cNvPr>
          <p:cNvSpPr>
            <a:spLocks noChangeArrowheads="1"/>
          </p:cNvSpPr>
          <p:nvPr/>
        </p:nvSpPr>
        <p:spPr bwMode="auto">
          <a:xfrm>
            <a:off x="196850" y="5453063"/>
            <a:ext cx="1704975" cy="4587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solidFill>
                  <a:schemeClr val="folHlink"/>
                </a:solidFill>
                <a:ea typeface="+mn-ea"/>
              </a:rPr>
              <a:t>Đ - D - L</a:t>
            </a:r>
          </a:p>
        </p:txBody>
      </p:sp>
      <p:sp>
        <p:nvSpPr>
          <p:cNvPr id="674826" name="Rectangle 10">
            <a:extLst>
              <a:ext uri="{FF2B5EF4-FFF2-40B4-BE49-F238E27FC236}">
                <a16:creationId xmlns:a16="http://schemas.microsoft.com/office/drawing/2014/main" id="{87003F18-8AAD-8F42-AD3E-41508C36CB7A}"/>
              </a:ext>
            </a:extLst>
          </p:cNvPr>
          <p:cNvSpPr>
            <a:spLocks noChangeArrowheads="1"/>
          </p:cNvSpPr>
          <p:nvPr/>
        </p:nvSpPr>
        <p:spPr bwMode="auto">
          <a:xfrm>
            <a:off x="180975" y="312738"/>
            <a:ext cx="2095500"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rgbClr val="FF3300"/>
                </a:solidFill>
              </a:rPr>
              <a:t>Sự Kêu Gọi</a:t>
            </a:r>
          </a:p>
        </p:txBody>
      </p:sp>
      <p:sp>
        <p:nvSpPr>
          <p:cNvPr id="674827" name="Rectangle 11">
            <a:extLst>
              <a:ext uri="{FF2B5EF4-FFF2-40B4-BE49-F238E27FC236}">
                <a16:creationId xmlns:a16="http://schemas.microsoft.com/office/drawing/2014/main" id="{C686EF8F-C436-7849-90AD-16B9E640088E}"/>
              </a:ext>
            </a:extLst>
          </p:cNvPr>
          <p:cNvSpPr>
            <a:spLocks noChangeArrowheads="1"/>
          </p:cNvSpPr>
          <p:nvPr/>
        </p:nvSpPr>
        <p:spPr bwMode="auto">
          <a:xfrm>
            <a:off x="2871788" y="4668838"/>
            <a:ext cx="1274762" cy="58261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200" dirty="0">
                <a:solidFill>
                  <a:srgbClr val="99CCFF"/>
                </a:solidFill>
                <a:ea typeface="+mn-ea"/>
              </a:rPr>
              <a:t>Y - I</a:t>
            </a:r>
          </a:p>
        </p:txBody>
      </p:sp>
      <p:sp>
        <p:nvSpPr>
          <p:cNvPr id="674828" name="Rectangle 12">
            <a:extLst>
              <a:ext uri="{FF2B5EF4-FFF2-40B4-BE49-F238E27FC236}">
                <a16:creationId xmlns:a16="http://schemas.microsoft.com/office/drawing/2014/main" id="{40F5C1E9-334B-3847-A448-B801099B3C9F}"/>
              </a:ext>
            </a:extLst>
          </p:cNvPr>
          <p:cNvSpPr>
            <a:spLocks noChangeArrowheads="1"/>
          </p:cNvSpPr>
          <p:nvPr/>
        </p:nvSpPr>
        <p:spPr bwMode="auto">
          <a:xfrm>
            <a:off x="6246813" y="3598863"/>
            <a:ext cx="1600200" cy="4587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LƯU ĐÀY</a:t>
            </a:r>
          </a:p>
        </p:txBody>
      </p:sp>
      <p:sp>
        <p:nvSpPr>
          <p:cNvPr id="674829" name="Rectangle 13">
            <a:extLst>
              <a:ext uri="{FF2B5EF4-FFF2-40B4-BE49-F238E27FC236}">
                <a16:creationId xmlns:a16="http://schemas.microsoft.com/office/drawing/2014/main" id="{204F9DA2-BA5A-0E46-B55D-30FDA9C6055D}"/>
              </a:ext>
            </a:extLst>
          </p:cNvPr>
          <p:cNvSpPr>
            <a:spLocks noChangeArrowheads="1"/>
          </p:cNvSpPr>
          <p:nvPr/>
        </p:nvSpPr>
        <p:spPr bwMode="auto">
          <a:xfrm>
            <a:off x="3497263" y="1104900"/>
            <a:ext cx="1566862"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SI-NA-I</a:t>
            </a:r>
          </a:p>
        </p:txBody>
      </p:sp>
      <p:sp>
        <p:nvSpPr>
          <p:cNvPr id="674830" name="Rectangle 14">
            <a:extLst>
              <a:ext uri="{FF2B5EF4-FFF2-40B4-BE49-F238E27FC236}">
                <a16:creationId xmlns:a16="http://schemas.microsoft.com/office/drawing/2014/main" id="{DBFAC671-BF87-B649-AB89-8CB7F7F38EAE}"/>
              </a:ext>
            </a:extLst>
          </p:cNvPr>
          <p:cNvSpPr>
            <a:spLocks noChangeArrowheads="1"/>
          </p:cNvSpPr>
          <p:nvPr/>
        </p:nvSpPr>
        <p:spPr bwMode="auto">
          <a:xfrm>
            <a:off x="6270625" y="5856288"/>
            <a:ext cx="2560638" cy="3968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3  CHUYẾN DI CƯ...</a:t>
            </a:r>
          </a:p>
        </p:txBody>
      </p:sp>
      <p:sp>
        <p:nvSpPr>
          <p:cNvPr id="674831" name="Rectangle 15">
            <a:extLst>
              <a:ext uri="{FF2B5EF4-FFF2-40B4-BE49-F238E27FC236}">
                <a16:creationId xmlns:a16="http://schemas.microsoft.com/office/drawing/2014/main" id="{060409A4-5E45-E841-91A7-46EAA369807D}"/>
              </a:ext>
            </a:extLst>
          </p:cNvPr>
          <p:cNvSpPr>
            <a:spLocks noChangeArrowheads="1"/>
          </p:cNvSpPr>
          <p:nvPr/>
        </p:nvSpPr>
        <p:spPr bwMode="auto">
          <a:xfrm>
            <a:off x="2074863" y="3006725"/>
            <a:ext cx="1677987" cy="3937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Y-SƠ-RA-ÊN</a:t>
            </a:r>
          </a:p>
        </p:txBody>
      </p:sp>
      <p:sp>
        <p:nvSpPr>
          <p:cNvPr id="674832" name="Rectangle 16">
            <a:extLst>
              <a:ext uri="{FF2B5EF4-FFF2-40B4-BE49-F238E27FC236}">
                <a16:creationId xmlns:a16="http://schemas.microsoft.com/office/drawing/2014/main" id="{46420BDE-F73D-884F-B307-835D7EB565DE}"/>
              </a:ext>
            </a:extLst>
          </p:cNvPr>
          <p:cNvSpPr>
            <a:spLocks noChangeArrowheads="1"/>
          </p:cNvSpPr>
          <p:nvPr/>
        </p:nvSpPr>
        <p:spPr bwMode="auto">
          <a:xfrm>
            <a:off x="642938" y="3394075"/>
            <a:ext cx="1028700"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0CC00"/>
                </a:solidFill>
              </a:rPr>
              <a:t>G - </a:t>
            </a:r>
            <a:r>
              <a:rPr lang="en-US" altLang="ko-KR">
                <a:solidFill>
                  <a:srgbClr val="00CC00"/>
                </a:solidFill>
                <a:ea typeface="Gulim" panose="020B0600000101010101" pitchFamily="34" charset="-127"/>
              </a:rPr>
              <a:t>Ê</a:t>
            </a:r>
            <a:endParaRPr lang="en-US" altLang="en-US">
              <a:solidFill>
                <a:srgbClr val="00CC00"/>
              </a:solidFill>
            </a:endParaRPr>
          </a:p>
        </p:txBody>
      </p:sp>
      <p:sp>
        <p:nvSpPr>
          <p:cNvPr id="674833" name="Rectangle 17">
            <a:extLst>
              <a:ext uri="{FF2B5EF4-FFF2-40B4-BE49-F238E27FC236}">
                <a16:creationId xmlns:a16="http://schemas.microsoft.com/office/drawing/2014/main" id="{9589B1D4-13A4-BF43-9D34-E43A4F3AF757}"/>
              </a:ext>
            </a:extLst>
          </p:cNvPr>
          <p:cNvSpPr>
            <a:spLocks noChangeArrowheads="1"/>
          </p:cNvSpPr>
          <p:nvPr/>
        </p:nvSpPr>
        <p:spPr bwMode="auto">
          <a:xfrm>
            <a:off x="2263775" y="2111375"/>
            <a:ext cx="833438"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solidFill>
                  <a:schemeClr val="folHlink"/>
                </a:solidFill>
                <a:ea typeface="+mn-ea"/>
              </a:rPr>
              <a:t>430</a:t>
            </a:r>
          </a:p>
        </p:txBody>
      </p:sp>
      <p:sp>
        <p:nvSpPr>
          <p:cNvPr id="674834" name="Rectangle 18">
            <a:extLst>
              <a:ext uri="{FF2B5EF4-FFF2-40B4-BE49-F238E27FC236}">
                <a16:creationId xmlns:a16="http://schemas.microsoft.com/office/drawing/2014/main" id="{1C408812-81B0-1A4D-9738-7FA412630E95}"/>
              </a:ext>
            </a:extLst>
          </p:cNvPr>
          <p:cNvSpPr>
            <a:spLocks noChangeArrowheads="1"/>
          </p:cNvSpPr>
          <p:nvPr/>
        </p:nvSpPr>
        <p:spPr bwMode="auto">
          <a:xfrm>
            <a:off x="3498850" y="541338"/>
            <a:ext cx="1739900" cy="4587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ea typeface="+mn-ea"/>
              </a:rPr>
              <a:t>S - D - S</a:t>
            </a:r>
          </a:p>
        </p:txBody>
      </p:sp>
      <p:sp>
        <p:nvSpPr>
          <p:cNvPr id="674835" name="Rectangle 19">
            <a:extLst>
              <a:ext uri="{FF2B5EF4-FFF2-40B4-BE49-F238E27FC236}">
                <a16:creationId xmlns:a16="http://schemas.microsoft.com/office/drawing/2014/main" id="{66EA24A9-4228-D34C-AE68-EF2EA26734AB}"/>
              </a:ext>
            </a:extLst>
          </p:cNvPr>
          <p:cNvSpPr>
            <a:spLocks noChangeArrowheads="1"/>
          </p:cNvSpPr>
          <p:nvPr/>
        </p:nvSpPr>
        <p:spPr bwMode="auto">
          <a:xfrm>
            <a:off x="3919538" y="5467350"/>
            <a:ext cx="1828800" cy="4587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err="1">
                <a:solidFill>
                  <a:srgbClr val="00CC00"/>
                </a:solidFill>
                <a:ea typeface="+mn-ea"/>
              </a:rPr>
              <a:t>Gi</a:t>
            </a:r>
            <a:r>
              <a:rPr lang="en-US" sz="2400" dirty="0">
                <a:solidFill>
                  <a:srgbClr val="00CC00"/>
                </a:solidFill>
                <a:ea typeface="+mn-ea"/>
              </a:rPr>
              <a:t> - Ê - N</a:t>
            </a:r>
          </a:p>
        </p:txBody>
      </p:sp>
      <p:sp>
        <p:nvSpPr>
          <p:cNvPr id="674836" name="Rectangle 20">
            <a:extLst>
              <a:ext uri="{FF2B5EF4-FFF2-40B4-BE49-F238E27FC236}">
                <a16:creationId xmlns:a16="http://schemas.microsoft.com/office/drawing/2014/main" id="{628D31F5-0683-044F-864B-F377977BA7AC}"/>
              </a:ext>
            </a:extLst>
          </p:cNvPr>
          <p:cNvSpPr>
            <a:spLocks noChangeArrowheads="1"/>
          </p:cNvSpPr>
          <p:nvPr/>
        </p:nvSpPr>
        <p:spPr bwMode="auto">
          <a:xfrm>
            <a:off x="3930650" y="3673475"/>
            <a:ext cx="1627188"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CÔNG VỤ</a:t>
            </a:r>
          </a:p>
        </p:txBody>
      </p:sp>
      <p:sp>
        <p:nvSpPr>
          <p:cNvPr id="674837" name="Rectangle 21">
            <a:extLst>
              <a:ext uri="{FF2B5EF4-FFF2-40B4-BE49-F238E27FC236}">
                <a16:creationId xmlns:a16="http://schemas.microsoft.com/office/drawing/2014/main" id="{C2417929-1D63-CA46-B9C4-12BA452263E4}"/>
              </a:ext>
            </a:extLst>
          </p:cNvPr>
          <p:cNvSpPr>
            <a:spLocks noChangeArrowheads="1"/>
          </p:cNvSpPr>
          <p:nvPr/>
        </p:nvSpPr>
        <p:spPr bwMode="auto">
          <a:xfrm>
            <a:off x="7196138" y="1047750"/>
            <a:ext cx="1200150" cy="3937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THƯ TÍN</a:t>
            </a:r>
          </a:p>
        </p:txBody>
      </p:sp>
      <p:sp>
        <p:nvSpPr>
          <p:cNvPr id="674838" name="Rectangle 22">
            <a:extLst>
              <a:ext uri="{FF2B5EF4-FFF2-40B4-BE49-F238E27FC236}">
                <a16:creationId xmlns:a16="http://schemas.microsoft.com/office/drawing/2014/main" id="{47597A8D-09EE-8242-AA4E-D16D7870792D}"/>
              </a:ext>
            </a:extLst>
          </p:cNvPr>
          <p:cNvSpPr>
            <a:spLocks noChangeArrowheads="1"/>
          </p:cNvSpPr>
          <p:nvPr/>
        </p:nvSpPr>
        <p:spPr bwMode="auto">
          <a:xfrm>
            <a:off x="5657850" y="217488"/>
            <a:ext cx="2794000" cy="45878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solidFill>
                  <a:srgbClr val="00CC00"/>
                </a:solidFill>
                <a:ea typeface="+mn-ea"/>
              </a:rPr>
              <a:t>CA-ĐE BA-NÊ-A</a:t>
            </a:r>
          </a:p>
        </p:txBody>
      </p:sp>
      <p:sp>
        <p:nvSpPr>
          <p:cNvPr id="674839" name="Rectangle 23">
            <a:extLst>
              <a:ext uri="{FF2B5EF4-FFF2-40B4-BE49-F238E27FC236}">
                <a16:creationId xmlns:a16="http://schemas.microsoft.com/office/drawing/2014/main" id="{2746F68A-D44E-0B4A-A76B-B1171FFFC135}"/>
              </a:ext>
            </a:extLst>
          </p:cNvPr>
          <p:cNvSpPr>
            <a:spLocks noChangeArrowheads="1"/>
          </p:cNvSpPr>
          <p:nvPr/>
        </p:nvSpPr>
        <p:spPr bwMode="auto">
          <a:xfrm>
            <a:off x="4673600" y="4322763"/>
            <a:ext cx="833438" cy="5159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ea typeface="+mn-ea"/>
              </a:rPr>
              <a:t>350</a:t>
            </a:r>
          </a:p>
        </p:txBody>
      </p:sp>
      <p:sp>
        <p:nvSpPr>
          <p:cNvPr id="674840" name="Rectangle 24">
            <a:extLst>
              <a:ext uri="{FF2B5EF4-FFF2-40B4-BE49-F238E27FC236}">
                <a16:creationId xmlns:a16="http://schemas.microsoft.com/office/drawing/2014/main" id="{7EC77610-6D5C-6E41-BDB7-6B243490B03D}"/>
              </a:ext>
            </a:extLst>
          </p:cNvPr>
          <p:cNvSpPr>
            <a:spLocks noChangeArrowheads="1"/>
          </p:cNvSpPr>
          <p:nvPr/>
        </p:nvSpPr>
        <p:spPr bwMode="auto">
          <a:xfrm>
            <a:off x="5605463" y="4165600"/>
            <a:ext cx="1539875"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 GIU-ĐA</a:t>
            </a:r>
          </a:p>
        </p:txBody>
      </p:sp>
      <p:sp>
        <p:nvSpPr>
          <p:cNvPr id="674841" name="Rectangle 25">
            <a:extLst>
              <a:ext uri="{FF2B5EF4-FFF2-40B4-BE49-F238E27FC236}">
                <a16:creationId xmlns:a16="http://schemas.microsoft.com/office/drawing/2014/main" id="{57BC99AC-6C5A-914A-A765-33A4862E1107}"/>
              </a:ext>
            </a:extLst>
          </p:cNvPr>
          <p:cNvSpPr>
            <a:spLocks noChangeArrowheads="1"/>
          </p:cNvSpPr>
          <p:nvPr/>
        </p:nvSpPr>
        <p:spPr bwMode="auto">
          <a:xfrm>
            <a:off x="3702050" y="2473325"/>
            <a:ext cx="2047875" cy="6381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600">
                <a:solidFill>
                  <a:schemeClr val="folHlink"/>
                </a:solidFill>
                <a:ea typeface="+mn-ea"/>
              </a:rPr>
              <a:t>70 NĂM</a:t>
            </a:r>
          </a:p>
        </p:txBody>
      </p:sp>
      <p:sp>
        <p:nvSpPr>
          <p:cNvPr id="674842" name="Rectangle 26">
            <a:extLst>
              <a:ext uri="{FF2B5EF4-FFF2-40B4-BE49-F238E27FC236}">
                <a16:creationId xmlns:a16="http://schemas.microsoft.com/office/drawing/2014/main" id="{8904FE9A-38C5-C44E-965E-309F84A22273}"/>
              </a:ext>
            </a:extLst>
          </p:cNvPr>
          <p:cNvSpPr>
            <a:spLocks noChangeArrowheads="1"/>
          </p:cNvSpPr>
          <p:nvPr/>
        </p:nvSpPr>
        <p:spPr bwMode="auto">
          <a:xfrm>
            <a:off x="0" y="2406650"/>
            <a:ext cx="2103438" cy="4603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i="1"/>
              <a:t>HỘI THÁNH</a:t>
            </a:r>
          </a:p>
        </p:txBody>
      </p:sp>
      <p:sp>
        <p:nvSpPr>
          <p:cNvPr id="674843" name="Rectangle 27">
            <a:extLst>
              <a:ext uri="{FF2B5EF4-FFF2-40B4-BE49-F238E27FC236}">
                <a16:creationId xmlns:a16="http://schemas.microsoft.com/office/drawing/2014/main" id="{0A86E1F2-A3BB-D948-A6BF-035136DDA6CF}"/>
              </a:ext>
            </a:extLst>
          </p:cNvPr>
          <p:cNvSpPr>
            <a:spLocks noChangeArrowheads="1"/>
          </p:cNvSpPr>
          <p:nvPr/>
        </p:nvSpPr>
        <p:spPr bwMode="auto">
          <a:xfrm>
            <a:off x="7204075" y="4378325"/>
            <a:ext cx="1168400"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a:solidFill>
                  <a:schemeClr val="folHlink"/>
                </a:solidFill>
                <a:ea typeface="Gulim" panose="020B0600000101010101" pitchFamily="34" charset="-127"/>
              </a:rPr>
              <a:t>Đ-H-P</a:t>
            </a:r>
            <a:endParaRPr lang="en-US" altLang="en-US">
              <a:solidFill>
                <a:schemeClr val="folHlink"/>
              </a:solidFill>
            </a:endParaRPr>
          </a:p>
        </p:txBody>
      </p:sp>
      <p:sp>
        <p:nvSpPr>
          <p:cNvPr id="674844" name="Rectangle 28">
            <a:extLst>
              <a:ext uri="{FF2B5EF4-FFF2-40B4-BE49-F238E27FC236}">
                <a16:creationId xmlns:a16="http://schemas.microsoft.com/office/drawing/2014/main" id="{8D7BC9D9-0539-4E41-B891-1DB08DF9E053}"/>
              </a:ext>
            </a:extLst>
          </p:cNvPr>
          <p:cNvSpPr>
            <a:spLocks noChangeArrowheads="1"/>
          </p:cNvSpPr>
          <p:nvPr/>
        </p:nvSpPr>
        <p:spPr bwMode="auto">
          <a:xfrm>
            <a:off x="5927725" y="904875"/>
            <a:ext cx="615950"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solidFill>
                  <a:schemeClr val="folHlink"/>
                </a:solidFill>
                <a:ea typeface="+mn-ea"/>
              </a:rPr>
              <a:t>40</a:t>
            </a:r>
          </a:p>
        </p:txBody>
      </p:sp>
      <p:sp>
        <p:nvSpPr>
          <p:cNvPr id="674845" name="Rectangle 29">
            <a:extLst>
              <a:ext uri="{FF2B5EF4-FFF2-40B4-BE49-F238E27FC236}">
                <a16:creationId xmlns:a16="http://schemas.microsoft.com/office/drawing/2014/main" id="{8E30A906-8CC8-DF42-A8F5-0B10DD7B01E5}"/>
              </a:ext>
            </a:extLst>
          </p:cNvPr>
          <p:cNvSpPr>
            <a:spLocks noChangeArrowheads="1"/>
          </p:cNvSpPr>
          <p:nvPr/>
        </p:nvSpPr>
        <p:spPr bwMode="auto">
          <a:xfrm>
            <a:off x="561975" y="1557338"/>
            <a:ext cx="1911350" cy="4540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GIÊ-RI-CÔ</a:t>
            </a:r>
          </a:p>
        </p:txBody>
      </p:sp>
      <p:sp>
        <p:nvSpPr>
          <p:cNvPr id="674846" name="Rectangle 30">
            <a:extLst>
              <a:ext uri="{FF2B5EF4-FFF2-40B4-BE49-F238E27FC236}">
                <a16:creationId xmlns:a16="http://schemas.microsoft.com/office/drawing/2014/main" id="{16F39FDB-CC3D-DE42-82FD-2871953FE6F5}"/>
              </a:ext>
            </a:extLst>
          </p:cNvPr>
          <p:cNvSpPr>
            <a:spLocks noChangeArrowheads="1"/>
          </p:cNvSpPr>
          <p:nvPr/>
        </p:nvSpPr>
        <p:spPr bwMode="auto">
          <a:xfrm>
            <a:off x="328613" y="4889500"/>
            <a:ext cx="1739900" cy="3937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KHẢI HUYỀN</a:t>
            </a:r>
          </a:p>
        </p:txBody>
      </p:sp>
      <p:sp>
        <p:nvSpPr>
          <p:cNvPr id="674847" name="Rectangle 31">
            <a:extLst>
              <a:ext uri="{FF2B5EF4-FFF2-40B4-BE49-F238E27FC236}">
                <a16:creationId xmlns:a16="http://schemas.microsoft.com/office/drawing/2014/main" id="{6FA97F38-724B-6E42-8DD3-C2EE9FC4631C}"/>
              </a:ext>
            </a:extLst>
          </p:cNvPr>
          <p:cNvSpPr>
            <a:spLocks noChangeArrowheads="1"/>
          </p:cNvSpPr>
          <p:nvPr/>
        </p:nvSpPr>
        <p:spPr bwMode="auto">
          <a:xfrm>
            <a:off x="6042025" y="2876550"/>
            <a:ext cx="1854200" cy="3937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effectLst>
                  <a:outerShdw blurRad="38100" dist="38100" dir="2700000" algn="tl">
                    <a:srgbClr val="000000"/>
                  </a:outerShdw>
                </a:effectLst>
                <a:latin typeface="Arial Unicode MS" panose="020B0604020202020204" pitchFamily="34" charset="-128"/>
              </a:rPr>
              <a:t>CÁC TIÊN TRI</a:t>
            </a:r>
          </a:p>
        </p:txBody>
      </p:sp>
      <p:sp>
        <p:nvSpPr>
          <p:cNvPr id="44063" name="Text Box 32">
            <a:extLst>
              <a:ext uri="{FF2B5EF4-FFF2-40B4-BE49-F238E27FC236}">
                <a16:creationId xmlns:a16="http://schemas.microsoft.com/office/drawing/2014/main" id="{CE0D8AFD-6D9B-CB40-B531-9ED6B0A65F1E}"/>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74849" name="Rectangle 33">
            <a:extLst>
              <a:ext uri="{FF2B5EF4-FFF2-40B4-BE49-F238E27FC236}">
                <a16:creationId xmlns:a16="http://schemas.microsoft.com/office/drawing/2014/main" id="{AE7A3309-AF1A-6F4B-9728-08E6615CCE0E}"/>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31</a:t>
            </a:r>
          </a:p>
        </p:txBody>
      </p:sp>
      <p:sp>
        <p:nvSpPr>
          <p:cNvPr id="44065" name="Text Box 34">
            <a:extLst>
              <a:ext uri="{FF2B5EF4-FFF2-40B4-BE49-F238E27FC236}">
                <a16:creationId xmlns:a16="http://schemas.microsoft.com/office/drawing/2014/main" id="{9A417C1B-686E-8646-9631-B110E4124D7A}"/>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74851" name="Rectangle 35">
            <a:extLst>
              <a:ext uri="{FF2B5EF4-FFF2-40B4-BE49-F238E27FC236}">
                <a16:creationId xmlns:a16="http://schemas.microsoft.com/office/drawing/2014/main" id="{4C4EF53E-6C2A-5243-989A-25F055954DD8}"/>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Tree>
  </p:cSld>
  <p:clrMapOvr>
    <a:masterClrMapping/>
  </p:clrMapOvr>
  <p:transition spd="med" advTm="0">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afterEffect">
                                  <p:stCondLst>
                                    <p:cond delay="0"/>
                                  </p:stCondLst>
                                  <p:childTnLst>
                                    <p:set>
                                      <p:cBhvr>
                                        <p:cTn id="6" dur="1" fill="hold">
                                          <p:stCondLst>
                                            <p:cond delay="0"/>
                                          </p:stCondLst>
                                        </p:cTn>
                                        <p:tgtEl>
                                          <p:spTgt spid="674826"/>
                                        </p:tgtEl>
                                        <p:attrNameLst>
                                          <p:attrName>style.visibility</p:attrName>
                                        </p:attrNameLst>
                                      </p:cBhvr>
                                      <p:to>
                                        <p:strVal val="visible"/>
                                      </p:to>
                                    </p:set>
                                    <p:anim calcmode="lin" valueType="num">
                                      <p:cBhvr>
                                        <p:cTn id="7" dur="500" fill="hold"/>
                                        <p:tgtEl>
                                          <p:spTgt spid="674826"/>
                                        </p:tgtEl>
                                        <p:attrNameLst>
                                          <p:attrName>ppt_w</p:attrName>
                                        </p:attrNameLst>
                                      </p:cBhvr>
                                      <p:tavLst>
                                        <p:tav tm="0">
                                          <p:val>
                                            <p:fltVal val="0"/>
                                          </p:val>
                                        </p:tav>
                                        <p:tav tm="100000">
                                          <p:val>
                                            <p:strVal val="#ppt_w"/>
                                          </p:val>
                                        </p:tav>
                                      </p:tavLst>
                                    </p:anim>
                                    <p:anim calcmode="lin" valueType="num">
                                      <p:cBhvr>
                                        <p:cTn id="8" dur="500" fill="hold"/>
                                        <p:tgtEl>
                                          <p:spTgt spid="674826"/>
                                        </p:tgtEl>
                                        <p:attrNameLst>
                                          <p:attrName>ppt_h</p:attrName>
                                        </p:attrNameLst>
                                      </p:cBhvr>
                                      <p:tavLst>
                                        <p:tav tm="0">
                                          <p:val>
                                            <p:fltVal val="0"/>
                                          </p:val>
                                        </p:tav>
                                        <p:tav tm="100000">
                                          <p:val>
                                            <p:strVal val="#ppt_h"/>
                                          </p:val>
                                        </p:tav>
                                      </p:tavLst>
                                    </p:anim>
                                    <p:anim calcmode="lin" valueType="num">
                                      <p:cBhvr>
                                        <p:cTn id="9" dur="500" fill="hold"/>
                                        <p:tgtEl>
                                          <p:spTgt spid="674826"/>
                                        </p:tgtEl>
                                        <p:attrNameLst>
                                          <p:attrName>ppt_x</p:attrName>
                                        </p:attrNameLst>
                                      </p:cBhvr>
                                      <p:tavLst>
                                        <p:tav tm="0">
                                          <p:val>
                                            <p:fltVal val="0.5"/>
                                          </p:val>
                                        </p:tav>
                                        <p:tav tm="100000">
                                          <p:val>
                                            <p:strVal val="#ppt_x"/>
                                          </p:val>
                                        </p:tav>
                                      </p:tavLst>
                                    </p:anim>
                                    <p:anim calcmode="lin" valueType="num">
                                      <p:cBhvr>
                                        <p:cTn id="10" dur="500" fill="hold"/>
                                        <p:tgtEl>
                                          <p:spTgt spid="674826"/>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grpId="0" nodeType="afterEffect">
                                  <p:stCondLst>
                                    <p:cond delay="0"/>
                                  </p:stCondLst>
                                  <p:childTnLst>
                                    <p:set>
                                      <p:cBhvr>
                                        <p:cTn id="13" dur="1" fill="hold">
                                          <p:stCondLst>
                                            <p:cond delay="0"/>
                                          </p:stCondLst>
                                        </p:cTn>
                                        <p:tgtEl>
                                          <p:spTgt spid="674843"/>
                                        </p:tgtEl>
                                        <p:attrNameLst>
                                          <p:attrName>style.visibility</p:attrName>
                                        </p:attrNameLst>
                                      </p:cBhvr>
                                      <p:to>
                                        <p:strVal val="visible"/>
                                      </p:to>
                                    </p:set>
                                    <p:anim calcmode="lin" valueType="num">
                                      <p:cBhvr>
                                        <p:cTn id="14" dur="500" fill="hold"/>
                                        <p:tgtEl>
                                          <p:spTgt spid="674843"/>
                                        </p:tgtEl>
                                        <p:attrNameLst>
                                          <p:attrName>ppt_w</p:attrName>
                                        </p:attrNameLst>
                                      </p:cBhvr>
                                      <p:tavLst>
                                        <p:tav tm="0">
                                          <p:val>
                                            <p:fltVal val="0"/>
                                          </p:val>
                                        </p:tav>
                                        <p:tav tm="100000">
                                          <p:val>
                                            <p:strVal val="#ppt_w"/>
                                          </p:val>
                                        </p:tav>
                                      </p:tavLst>
                                    </p:anim>
                                    <p:anim calcmode="lin" valueType="num">
                                      <p:cBhvr>
                                        <p:cTn id="15" dur="500" fill="hold"/>
                                        <p:tgtEl>
                                          <p:spTgt spid="674843"/>
                                        </p:tgtEl>
                                        <p:attrNameLst>
                                          <p:attrName>ppt_h</p:attrName>
                                        </p:attrNameLst>
                                      </p:cBhvr>
                                      <p:tavLst>
                                        <p:tav tm="0">
                                          <p:val>
                                            <p:fltVal val="0"/>
                                          </p:val>
                                        </p:tav>
                                        <p:tav tm="100000">
                                          <p:val>
                                            <p:strVal val="#ppt_h"/>
                                          </p:val>
                                        </p:tav>
                                      </p:tavLst>
                                    </p:anim>
                                    <p:anim calcmode="lin" valueType="num">
                                      <p:cBhvr>
                                        <p:cTn id="16" dur="500" fill="hold"/>
                                        <p:tgtEl>
                                          <p:spTgt spid="674843"/>
                                        </p:tgtEl>
                                        <p:attrNameLst>
                                          <p:attrName>ppt_x</p:attrName>
                                        </p:attrNameLst>
                                      </p:cBhvr>
                                      <p:tavLst>
                                        <p:tav tm="0">
                                          <p:val>
                                            <p:fltVal val="0.5"/>
                                          </p:val>
                                        </p:tav>
                                        <p:tav tm="100000">
                                          <p:val>
                                            <p:strVal val="#ppt_x"/>
                                          </p:val>
                                        </p:tav>
                                      </p:tavLst>
                                    </p:anim>
                                    <p:anim calcmode="lin" valueType="num">
                                      <p:cBhvr>
                                        <p:cTn id="17" dur="500" fill="hold"/>
                                        <p:tgtEl>
                                          <p:spTgt spid="674843"/>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000"/>
                            </p:stCondLst>
                            <p:childTnLst>
                              <p:par>
                                <p:cTn id="19" presetID="23" presetClass="entr" presetSubtype="528" fill="hold" grpId="0" nodeType="afterEffect">
                                  <p:stCondLst>
                                    <p:cond delay="0"/>
                                  </p:stCondLst>
                                  <p:childTnLst>
                                    <p:set>
                                      <p:cBhvr>
                                        <p:cTn id="20" dur="1" fill="hold">
                                          <p:stCondLst>
                                            <p:cond delay="0"/>
                                          </p:stCondLst>
                                        </p:cTn>
                                        <p:tgtEl>
                                          <p:spTgt spid="674827"/>
                                        </p:tgtEl>
                                        <p:attrNameLst>
                                          <p:attrName>style.visibility</p:attrName>
                                        </p:attrNameLst>
                                      </p:cBhvr>
                                      <p:to>
                                        <p:strVal val="visible"/>
                                      </p:to>
                                    </p:set>
                                    <p:anim calcmode="lin" valueType="num">
                                      <p:cBhvr>
                                        <p:cTn id="21" dur="500" fill="hold"/>
                                        <p:tgtEl>
                                          <p:spTgt spid="674827"/>
                                        </p:tgtEl>
                                        <p:attrNameLst>
                                          <p:attrName>ppt_w</p:attrName>
                                        </p:attrNameLst>
                                      </p:cBhvr>
                                      <p:tavLst>
                                        <p:tav tm="0">
                                          <p:val>
                                            <p:fltVal val="0"/>
                                          </p:val>
                                        </p:tav>
                                        <p:tav tm="100000">
                                          <p:val>
                                            <p:strVal val="#ppt_w"/>
                                          </p:val>
                                        </p:tav>
                                      </p:tavLst>
                                    </p:anim>
                                    <p:anim calcmode="lin" valueType="num">
                                      <p:cBhvr>
                                        <p:cTn id="22" dur="500" fill="hold"/>
                                        <p:tgtEl>
                                          <p:spTgt spid="674827"/>
                                        </p:tgtEl>
                                        <p:attrNameLst>
                                          <p:attrName>ppt_h</p:attrName>
                                        </p:attrNameLst>
                                      </p:cBhvr>
                                      <p:tavLst>
                                        <p:tav tm="0">
                                          <p:val>
                                            <p:fltVal val="0"/>
                                          </p:val>
                                        </p:tav>
                                        <p:tav tm="100000">
                                          <p:val>
                                            <p:strVal val="#ppt_h"/>
                                          </p:val>
                                        </p:tav>
                                      </p:tavLst>
                                    </p:anim>
                                    <p:anim calcmode="lin" valueType="num">
                                      <p:cBhvr>
                                        <p:cTn id="23" dur="500" fill="hold"/>
                                        <p:tgtEl>
                                          <p:spTgt spid="674827"/>
                                        </p:tgtEl>
                                        <p:attrNameLst>
                                          <p:attrName>ppt_x</p:attrName>
                                        </p:attrNameLst>
                                      </p:cBhvr>
                                      <p:tavLst>
                                        <p:tav tm="0">
                                          <p:val>
                                            <p:fltVal val="0.5"/>
                                          </p:val>
                                        </p:tav>
                                        <p:tav tm="100000">
                                          <p:val>
                                            <p:strVal val="#ppt_x"/>
                                          </p:val>
                                        </p:tav>
                                      </p:tavLst>
                                    </p:anim>
                                    <p:anim calcmode="lin" valueType="num">
                                      <p:cBhvr>
                                        <p:cTn id="24" dur="500" fill="hold"/>
                                        <p:tgtEl>
                                          <p:spTgt spid="674827"/>
                                        </p:tgtEl>
                                        <p:attrNameLst>
                                          <p:attrName>ppt_y</p:attrName>
                                        </p:attrNameLst>
                                      </p:cBhvr>
                                      <p:tavLst>
                                        <p:tav tm="0">
                                          <p:val>
                                            <p:fltVal val="0.5"/>
                                          </p:val>
                                        </p:tav>
                                        <p:tav tm="100000">
                                          <p:val>
                                            <p:strVal val="#ppt_y"/>
                                          </p:val>
                                        </p:tav>
                                      </p:tavLst>
                                    </p:anim>
                                  </p:childTnLst>
                                </p:cTn>
                              </p:par>
                            </p:childTnLst>
                          </p:cTn>
                        </p:par>
                        <p:par>
                          <p:cTn id="25" fill="hold" nodeType="afterGroup">
                            <p:stCondLst>
                              <p:cond delay="1500"/>
                            </p:stCondLst>
                            <p:childTnLst>
                              <p:par>
                                <p:cTn id="26" presetID="23" presetClass="entr" presetSubtype="528" fill="hold" grpId="0" nodeType="afterEffect">
                                  <p:stCondLst>
                                    <p:cond delay="0"/>
                                  </p:stCondLst>
                                  <p:childTnLst>
                                    <p:set>
                                      <p:cBhvr>
                                        <p:cTn id="27" dur="1" fill="hold">
                                          <p:stCondLst>
                                            <p:cond delay="0"/>
                                          </p:stCondLst>
                                        </p:cTn>
                                        <p:tgtEl>
                                          <p:spTgt spid="674819"/>
                                        </p:tgtEl>
                                        <p:attrNameLst>
                                          <p:attrName>style.visibility</p:attrName>
                                        </p:attrNameLst>
                                      </p:cBhvr>
                                      <p:to>
                                        <p:strVal val="visible"/>
                                      </p:to>
                                    </p:set>
                                    <p:anim calcmode="lin" valueType="num">
                                      <p:cBhvr>
                                        <p:cTn id="28" dur="500" fill="hold"/>
                                        <p:tgtEl>
                                          <p:spTgt spid="674819"/>
                                        </p:tgtEl>
                                        <p:attrNameLst>
                                          <p:attrName>ppt_w</p:attrName>
                                        </p:attrNameLst>
                                      </p:cBhvr>
                                      <p:tavLst>
                                        <p:tav tm="0">
                                          <p:val>
                                            <p:fltVal val="0"/>
                                          </p:val>
                                        </p:tav>
                                        <p:tav tm="100000">
                                          <p:val>
                                            <p:strVal val="#ppt_w"/>
                                          </p:val>
                                        </p:tav>
                                      </p:tavLst>
                                    </p:anim>
                                    <p:anim calcmode="lin" valueType="num">
                                      <p:cBhvr>
                                        <p:cTn id="29" dur="500" fill="hold"/>
                                        <p:tgtEl>
                                          <p:spTgt spid="674819"/>
                                        </p:tgtEl>
                                        <p:attrNameLst>
                                          <p:attrName>ppt_h</p:attrName>
                                        </p:attrNameLst>
                                      </p:cBhvr>
                                      <p:tavLst>
                                        <p:tav tm="0">
                                          <p:val>
                                            <p:fltVal val="0"/>
                                          </p:val>
                                        </p:tav>
                                        <p:tav tm="100000">
                                          <p:val>
                                            <p:strVal val="#ppt_h"/>
                                          </p:val>
                                        </p:tav>
                                      </p:tavLst>
                                    </p:anim>
                                    <p:anim calcmode="lin" valueType="num">
                                      <p:cBhvr>
                                        <p:cTn id="30" dur="500" fill="hold"/>
                                        <p:tgtEl>
                                          <p:spTgt spid="674819"/>
                                        </p:tgtEl>
                                        <p:attrNameLst>
                                          <p:attrName>ppt_x</p:attrName>
                                        </p:attrNameLst>
                                      </p:cBhvr>
                                      <p:tavLst>
                                        <p:tav tm="0">
                                          <p:val>
                                            <p:fltVal val="0.5"/>
                                          </p:val>
                                        </p:tav>
                                        <p:tav tm="100000">
                                          <p:val>
                                            <p:strVal val="#ppt_x"/>
                                          </p:val>
                                        </p:tav>
                                      </p:tavLst>
                                    </p:anim>
                                    <p:anim calcmode="lin" valueType="num">
                                      <p:cBhvr>
                                        <p:cTn id="31" dur="500" fill="hold"/>
                                        <p:tgtEl>
                                          <p:spTgt spid="674819"/>
                                        </p:tgtEl>
                                        <p:attrNameLst>
                                          <p:attrName>ppt_y</p:attrName>
                                        </p:attrNameLst>
                                      </p:cBhvr>
                                      <p:tavLst>
                                        <p:tav tm="0">
                                          <p:val>
                                            <p:fltVal val="0.5"/>
                                          </p:val>
                                        </p:tav>
                                        <p:tav tm="100000">
                                          <p:val>
                                            <p:strVal val="#ppt_y"/>
                                          </p:val>
                                        </p:tav>
                                      </p:tavLst>
                                    </p:anim>
                                  </p:childTnLst>
                                </p:cTn>
                              </p:par>
                            </p:childTnLst>
                          </p:cTn>
                        </p:par>
                        <p:par>
                          <p:cTn id="32" fill="hold" nodeType="afterGroup">
                            <p:stCondLst>
                              <p:cond delay="2000"/>
                            </p:stCondLst>
                            <p:childTnLst>
                              <p:par>
                                <p:cTn id="33" presetID="23" presetClass="entr" presetSubtype="528" fill="hold" grpId="0" nodeType="afterEffect">
                                  <p:stCondLst>
                                    <p:cond delay="0"/>
                                  </p:stCondLst>
                                  <p:childTnLst>
                                    <p:set>
                                      <p:cBhvr>
                                        <p:cTn id="34" dur="1" fill="hold">
                                          <p:stCondLst>
                                            <p:cond delay="0"/>
                                          </p:stCondLst>
                                        </p:cTn>
                                        <p:tgtEl>
                                          <p:spTgt spid="674828"/>
                                        </p:tgtEl>
                                        <p:attrNameLst>
                                          <p:attrName>style.visibility</p:attrName>
                                        </p:attrNameLst>
                                      </p:cBhvr>
                                      <p:to>
                                        <p:strVal val="visible"/>
                                      </p:to>
                                    </p:set>
                                    <p:anim calcmode="lin" valueType="num">
                                      <p:cBhvr>
                                        <p:cTn id="35" dur="500" fill="hold"/>
                                        <p:tgtEl>
                                          <p:spTgt spid="674828"/>
                                        </p:tgtEl>
                                        <p:attrNameLst>
                                          <p:attrName>ppt_w</p:attrName>
                                        </p:attrNameLst>
                                      </p:cBhvr>
                                      <p:tavLst>
                                        <p:tav tm="0">
                                          <p:val>
                                            <p:fltVal val="0"/>
                                          </p:val>
                                        </p:tav>
                                        <p:tav tm="100000">
                                          <p:val>
                                            <p:strVal val="#ppt_w"/>
                                          </p:val>
                                        </p:tav>
                                      </p:tavLst>
                                    </p:anim>
                                    <p:anim calcmode="lin" valueType="num">
                                      <p:cBhvr>
                                        <p:cTn id="36" dur="500" fill="hold"/>
                                        <p:tgtEl>
                                          <p:spTgt spid="674828"/>
                                        </p:tgtEl>
                                        <p:attrNameLst>
                                          <p:attrName>ppt_h</p:attrName>
                                        </p:attrNameLst>
                                      </p:cBhvr>
                                      <p:tavLst>
                                        <p:tav tm="0">
                                          <p:val>
                                            <p:fltVal val="0"/>
                                          </p:val>
                                        </p:tav>
                                        <p:tav tm="100000">
                                          <p:val>
                                            <p:strVal val="#ppt_h"/>
                                          </p:val>
                                        </p:tav>
                                      </p:tavLst>
                                    </p:anim>
                                    <p:anim calcmode="lin" valueType="num">
                                      <p:cBhvr>
                                        <p:cTn id="37" dur="500" fill="hold"/>
                                        <p:tgtEl>
                                          <p:spTgt spid="674828"/>
                                        </p:tgtEl>
                                        <p:attrNameLst>
                                          <p:attrName>ppt_x</p:attrName>
                                        </p:attrNameLst>
                                      </p:cBhvr>
                                      <p:tavLst>
                                        <p:tav tm="0">
                                          <p:val>
                                            <p:fltVal val="0.5"/>
                                          </p:val>
                                        </p:tav>
                                        <p:tav tm="100000">
                                          <p:val>
                                            <p:strVal val="#ppt_x"/>
                                          </p:val>
                                        </p:tav>
                                      </p:tavLst>
                                    </p:anim>
                                    <p:anim calcmode="lin" valueType="num">
                                      <p:cBhvr>
                                        <p:cTn id="38" dur="500" fill="hold"/>
                                        <p:tgtEl>
                                          <p:spTgt spid="674828"/>
                                        </p:tgtEl>
                                        <p:attrNameLst>
                                          <p:attrName>ppt_y</p:attrName>
                                        </p:attrNameLst>
                                      </p:cBhvr>
                                      <p:tavLst>
                                        <p:tav tm="0">
                                          <p:val>
                                            <p:fltVal val="0.5"/>
                                          </p:val>
                                        </p:tav>
                                        <p:tav tm="100000">
                                          <p:val>
                                            <p:strVal val="#ppt_y"/>
                                          </p:val>
                                        </p:tav>
                                      </p:tavLst>
                                    </p:anim>
                                  </p:childTnLst>
                                </p:cTn>
                              </p:par>
                            </p:childTnLst>
                          </p:cTn>
                        </p:par>
                        <p:par>
                          <p:cTn id="39" fill="hold" nodeType="afterGroup">
                            <p:stCondLst>
                              <p:cond delay="2500"/>
                            </p:stCondLst>
                            <p:childTnLst>
                              <p:par>
                                <p:cTn id="40" presetID="23" presetClass="entr" presetSubtype="528" fill="hold" grpId="0" nodeType="afterEffect">
                                  <p:stCondLst>
                                    <p:cond delay="0"/>
                                  </p:stCondLst>
                                  <p:childTnLst>
                                    <p:set>
                                      <p:cBhvr>
                                        <p:cTn id="41" dur="1" fill="hold">
                                          <p:stCondLst>
                                            <p:cond delay="0"/>
                                          </p:stCondLst>
                                        </p:cTn>
                                        <p:tgtEl>
                                          <p:spTgt spid="674820"/>
                                        </p:tgtEl>
                                        <p:attrNameLst>
                                          <p:attrName>style.visibility</p:attrName>
                                        </p:attrNameLst>
                                      </p:cBhvr>
                                      <p:to>
                                        <p:strVal val="visible"/>
                                      </p:to>
                                    </p:set>
                                    <p:anim calcmode="lin" valueType="num">
                                      <p:cBhvr>
                                        <p:cTn id="42" dur="500" fill="hold"/>
                                        <p:tgtEl>
                                          <p:spTgt spid="674820"/>
                                        </p:tgtEl>
                                        <p:attrNameLst>
                                          <p:attrName>ppt_w</p:attrName>
                                        </p:attrNameLst>
                                      </p:cBhvr>
                                      <p:tavLst>
                                        <p:tav tm="0">
                                          <p:val>
                                            <p:fltVal val="0"/>
                                          </p:val>
                                        </p:tav>
                                        <p:tav tm="100000">
                                          <p:val>
                                            <p:strVal val="#ppt_w"/>
                                          </p:val>
                                        </p:tav>
                                      </p:tavLst>
                                    </p:anim>
                                    <p:anim calcmode="lin" valueType="num">
                                      <p:cBhvr>
                                        <p:cTn id="43" dur="500" fill="hold"/>
                                        <p:tgtEl>
                                          <p:spTgt spid="674820"/>
                                        </p:tgtEl>
                                        <p:attrNameLst>
                                          <p:attrName>ppt_h</p:attrName>
                                        </p:attrNameLst>
                                      </p:cBhvr>
                                      <p:tavLst>
                                        <p:tav tm="0">
                                          <p:val>
                                            <p:fltVal val="0"/>
                                          </p:val>
                                        </p:tav>
                                        <p:tav tm="100000">
                                          <p:val>
                                            <p:strVal val="#ppt_h"/>
                                          </p:val>
                                        </p:tav>
                                      </p:tavLst>
                                    </p:anim>
                                    <p:anim calcmode="lin" valueType="num">
                                      <p:cBhvr>
                                        <p:cTn id="44" dur="500" fill="hold"/>
                                        <p:tgtEl>
                                          <p:spTgt spid="674820"/>
                                        </p:tgtEl>
                                        <p:attrNameLst>
                                          <p:attrName>ppt_x</p:attrName>
                                        </p:attrNameLst>
                                      </p:cBhvr>
                                      <p:tavLst>
                                        <p:tav tm="0">
                                          <p:val>
                                            <p:fltVal val="0.5"/>
                                          </p:val>
                                        </p:tav>
                                        <p:tav tm="100000">
                                          <p:val>
                                            <p:strVal val="#ppt_x"/>
                                          </p:val>
                                        </p:tav>
                                      </p:tavLst>
                                    </p:anim>
                                    <p:anim calcmode="lin" valueType="num">
                                      <p:cBhvr>
                                        <p:cTn id="45" dur="500" fill="hold"/>
                                        <p:tgtEl>
                                          <p:spTgt spid="674820"/>
                                        </p:tgtEl>
                                        <p:attrNameLst>
                                          <p:attrName>ppt_y</p:attrName>
                                        </p:attrNameLst>
                                      </p:cBhvr>
                                      <p:tavLst>
                                        <p:tav tm="0">
                                          <p:val>
                                            <p:fltVal val="0.5"/>
                                          </p:val>
                                        </p:tav>
                                        <p:tav tm="100000">
                                          <p:val>
                                            <p:strVal val="#ppt_y"/>
                                          </p:val>
                                        </p:tav>
                                      </p:tavLst>
                                    </p:anim>
                                  </p:childTnLst>
                                </p:cTn>
                              </p:par>
                            </p:childTnLst>
                          </p:cTn>
                        </p:par>
                        <p:par>
                          <p:cTn id="46" fill="hold" nodeType="afterGroup">
                            <p:stCondLst>
                              <p:cond delay="3000"/>
                            </p:stCondLst>
                            <p:childTnLst>
                              <p:par>
                                <p:cTn id="47" presetID="23" presetClass="entr" presetSubtype="528" fill="hold" grpId="0" nodeType="afterEffect">
                                  <p:stCondLst>
                                    <p:cond delay="0"/>
                                  </p:stCondLst>
                                  <p:childTnLst>
                                    <p:set>
                                      <p:cBhvr>
                                        <p:cTn id="48" dur="1" fill="hold">
                                          <p:stCondLst>
                                            <p:cond delay="0"/>
                                          </p:stCondLst>
                                        </p:cTn>
                                        <p:tgtEl>
                                          <p:spTgt spid="674829"/>
                                        </p:tgtEl>
                                        <p:attrNameLst>
                                          <p:attrName>style.visibility</p:attrName>
                                        </p:attrNameLst>
                                      </p:cBhvr>
                                      <p:to>
                                        <p:strVal val="visible"/>
                                      </p:to>
                                    </p:set>
                                    <p:anim calcmode="lin" valueType="num">
                                      <p:cBhvr>
                                        <p:cTn id="49" dur="500" fill="hold"/>
                                        <p:tgtEl>
                                          <p:spTgt spid="674829"/>
                                        </p:tgtEl>
                                        <p:attrNameLst>
                                          <p:attrName>ppt_w</p:attrName>
                                        </p:attrNameLst>
                                      </p:cBhvr>
                                      <p:tavLst>
                                        <p:tav tm="0">
                                          <p:val>
                                            <p:fltVal val="0"/>
                                          </p:val>
                                        </p:tav>
                                        <p:tav tm="100000">
                                          <p:val>
                                            <p:strVal val="#ppt_w"/>
                                          </p:val>
                                        </p:tav>
                                      </p:tavLst>
                                    </p:anim>
                                    <p:anim calcmode="lin" valueType="num">
                                      <p:cBhvr>
                                        <p:cTn id="50" dur="500" fill="hold"/>
                                        <p:tgtEl>
                                          <p:spTgt spid="674829"/>
                                        </p:tgtEl>
                                        <p:attrNameLst>
                                          <p:attrName>ppt_h</p:attrName>
                                        </p:attrNameLst>
                                      </p:cBhvr>
                                      <p:tavLst>
                                        <p:tav tm="0">
                                          <p:val>
                                            <p:fltVal val="0"/>
                                          </p:val>
                                        </p:tav>
                                        <p:tav tm="100000">
                                          <p:val>
                                            <p:strVal val="#ppt_h"/>
                                          </p:val>
                                        </p:tav>
                                      </p:tavLst>
                                    </p:anim>
                                    <p:anim calcmode="lin" valueType="num">
                                      <p:cBhvr>
                                        <p:cTn id="51" dur="500" fill="hold"/>
                                        <p:tgtEl>
                                          <p:spTgt spid="674829"/>
                                        </p:tgtEl>
                                        <p:attrNameLst>
                                          <p:attrName>ppt_x</p:attrName>
                                        </p:attrNameLst>
                                      </p:cBhvr>
                                      <p:tavLst>
                                        <p:tav tm="0">
                                          <p:val>
                                            <p:fltVal val="0.5"/>
                                          </p:val>
                                        </p:tav>
                                        <p:tav tm="100000">
                                          <p:val>
                                            <p:strVal val="#ppt_x"/>
                                          </p:val>
                                        </p:tav>
                                      </p:tavLst>
                                    </p:anim>
                                    <p:anim calcmode="lin" valueType="num">
                                      <p:cBhvr>
                                        <p:cTn id="52" dur="500" fill="hold"/>
                                        <p:tgtEl>
                                          <p:spTgt spid="674829"/>
                                        </p:tgtEl>
                                        <p:attrNameLst>
                                          <p:attrName>ppt_y</p:attrName>
                                        </p:attrNameLst>
                                      </p:cBhvr>
                                      <p:tavLst>
                                        <p:tav tm="0">
                                          <p:val>
                                            <p:fltVal val="0.5"/>
                                          </p:val>
                                        </p:tav>
                                        <p:tav tm="100000">
                                          <p:val>
                                            <p:strVal val="#ppt_y"/>
                                          </p:val>
                                        </p:tav>
                                      </p:tavLst>
                                    </p:anim>
                                  </p:childTnLst>
                                </p:cTn>
                              </p:par>
                            </p:childTnLst>
                          </p:cTn>
                        </p:par>
                        <p:par>
                          <p:cTn id="53" fill="hold" nodeType="afterGroup">
                            <p:stCondLst>
                              <p:cond delay="3500"/>
                            </p:stCondLst>
                            <p:childTnLst>
                              <p:par>
                                <p:cTn id="54" presetID="23" presetClass="entr" presetSubtype="528" fill="hold" grpId="0" nodeType="afterEffect">
                                  <p:stCondLst>
                                    <p:cond delay="0"/>
                                  </p:stCondLst>
                                  <p:childTnLst>
                                    <p:set>
                                      <p:cBhvr>
                                        <p:cTn id="55" dur="1" fill="hold">
                                          <p:stCondLst>
                                            <p:cond delay="0"/>
                                          </p:stCondLst>
                                        </p:cTn>
                                        <p:tgtEl>
                                          <p:spTgt spid="674825"/>
                                        </p:tgtEl>
                                        <p:attrNameLst>
                                          <p:attrName>style.visibility</p:attrName>
                                        </p:attrNameLst>
                                      </p:cBhvr>
                                      <p:to>
                                        <p:strVal val="visible"/>
                                      </p:to>
                                    </p:set>
                                    <p:anim calcmode="lin" valueType="num">
                                      <p:cBhvr>
                                        <p:cTn id="56" dur="500" fill="hold"/>
                                        <p:tgtEl>
                                          <p:spTgt spid="674825"/>
                                        </p:tgtEl>
                                        <p:attrNameLst>
                                          <p:attrName>ppt_w</p:attrName>
                                        </p:attrNameLst>
                                      </p:cBhvr>
                                      <p:tavLst>
                                        <p:tav tm="0">
                                          <p:val>
                                            <p:fltVal val="0"/>
                                          </p:val>
                                        </p:tav>
                                        <p:tav tm="100000">
                                          <p:val>
                                            <p:strVal val="#ppt_w"/>
                                          </p:val>
                                        </p:tav>
                                      </p:tavLst>
                                    </p:anim>
                                    <p:anim calcmode="lin" valueType="num">
                                      <p:cBhvr>
                                        <p:cTn id="57" dur="500" fill="hold"/>
                                        <p:tgtEl>
                                          <p:spTgt spid="674825"/>
                                        </p:tgtEl>
                                        <p:attrNameLst>
                                          <p:attrName>ppt_h</p:attrName>
                                        </p:attrNameLst>
                                      </p:cBhvr>
                                      <p:tavLst>
                                        <p:tav tm="0">
                                          <p:val>
                                            <p:fltVal val="0"/>
                                          </p:val>
                                        </p:tav>
                                        <p:tav tm="100000">
                                          <p:val>
                                            <p:strVal val="#ppt_h"/>
                                          </p:val>
                                        </p:tav>
                                      </p:tavLst>
                                    </p:anim>
                                    <p:anim calcmode="lin" valueType="num">
                                      <p:cBhvr>
                                        <p:cTn id="58" dur="500" fill="hold"/>
                                        <p:tgtEl>
                                          <p:spTgt spid="674825"/>
                                        </p:tgtEl>
                                        <p:attrNameLst>
                                          <p:attrName>ppt_x</p:attrName>
                                        </p:attrNameLst>
                                      </p:cBhvr>
                                      <p:tavLst>
                                        <p:tav tm="0">
                                          <p:val>
                                            <p:fltVal val="0.5"/>
                                          </p:val>
                                        </p:tav>
                                        <p:tav tm="100000">
                                          <p:val>
                                            <p:strVal val="#ppt_x"/>
                                          </p:val>
                                        </p:tav>
                                      </p:tavLst>
                                    </p:anim>
                                    <p:anim calcmode="lin" valueType="num">
                                      <p:cBhvr>
                                        <p:cTn id="59" dur="500" fill="hold"/>
                                        <p:tgtEl>
                                          <p:spTgt spid="674825"/>
                                        </p:tgtEl>
                                        <p:attrNameLst>
                                          <p:attrName>ppt_y</p:attrName>
                                        </p:attrNameLst>
                                      </p:cBhvr>
                                      <p:tavLst>
                                        <p:tav tm="0">
                                          <p:val>
                                            <p:fltVal val="0.5"/>
                                          </p:val>
                                        </p:tav>
                                        <p:tav tm="100000">
                                          <p:val>
                                            <p:strVal val="#ppt_y"/>
                                          </p:val>
                                        </p:tav>
                                      </p:tavLst>
                                    </p:anim>
                                  </p:childTnLst>
                                </p:cTn>
                              </p:par>
                            </p:childTnLst>
                          </p:cTn>
                        </p:par>
                        <p:par>
                          <p:cTn id="60" fill="hold" nodeType="afterGroup">
                            <p:stCondLst>
                              <p:cond delay="4000"/>
                            </p:stCondLst>
                            <p:childTnLst>
                              <p:par>
                                <p:cTn id="61" presetID="23" presetClass="entr" presetSubtype="528" fill="hold" grpId="0" nodeType="afterEffect">
                                  <p:stCondLst>
                                    <p:cond delay="0"/>
                                  </p:stCondLst>
                                  <p:childTnLst>
                                    <p:set>
                                      <p:cBhvr>
                                        <p:cTn id="62" dur="1" fill="hold">
                                          <p:stCondLst>
                                            <p:cond delay="0"/>
                                          </p:stCondLst>
                                        </p:cTn>
                                        <p:tgtEl>
                                          <p:spTgt spid="674844"/>
                                        </p:tgtEl>
                                        <p:attrNameLst>
                                          <p:attrName>style.visibility</p:attrName>
                                        </p:attrNameLst>
                                      </p:cBhvr>
                                      <p:to>
                                        <p:strVal val="visible"/>
                                      </p:to>
                                    </p:set>
                                    <p:anim calcmode="lin" valueType="num">
                                      <p:cBhvr>
                                        <p:cTn id="63" dur="500" fill="hold"/>
                                        <p:tgtEl>
                                          <p:spTgt spid="674844"/>
                                        </p:tgtEl>
                                        <p:attrNameLst>
                                          <p:attrName>ppt_w</p:attrName>
                                        </p:attrNameLst>
                                      </p:cBhvr>
                                      <p:tavLst>
                                        <p:tav tm="0">
                                          <p:val>
                                            <p:fltVal val="0"/>
                                          </p:val>
                                        </p:tav>
                                        <p:tav tm="100000">
                                          <p:val>
                                            <p:strVal val="#ppt_w"/>
                                          </p:val>
                                        </p:tav>
                                      </p:tavLst>
                                    </p:anim>
                                    <p:anim calcmode="lin" valueType="num">
                                      <p:cBhvr>
                                        <p:cTn id="64" dur="500" fill="hold"/>
                                        <p:tgtEl>
                                          <p:spTgt spid="674844"/>
                                        </p:tgtEl>
                                        <p:attrNameLst>
                                          <p:attrName>ppt_h</p:attrName>
                                        </p:attrNameLst>
                                      </p:cBhvr>
                                      <p:tavLst>
                                        <p:tav tm="0">
                                          <p:val>
                                            <p:fltVal val="0"/>
                                          </p:val>
                                        </p:tav>
                                        <p:tav tm="100000">
                                          <p:val>
                                            <p:strVal val="#ppt_h"/>
                                          </p:val>
                                        </p:tav>
                                      </p:tavLst>
                                    </p:anim>
                                    <p:anim calcmode="lin" valueType="num">
                                      <p:cBhvr>
                                        <p:cTn id="65" dur="500" fill="hold"/>
                                        <p:tgtEl>
                                          <p:spTgt spid="674844"/>
                                        </p:tgtEl>
                                        <p:attrNameLst>
                                          <p:attrName>ppt_x</p:attrName>
                                        </p:attrNameLst>
                                      </p:cBhvr>
                                      <p:tavLst>
                                        <p:tav tm="0">
                                          <p:val>
                                            <p:fltVal val="0.5"/>
                                          </p:val>
                                        </p:tav>
                                        <p:tav tm="100000">
                                          <p:val>
                                            <p:strVal val="#ppt_x"/>
                                          </p:val>
                                        </p:tav>
                                      </p:tavLst>
                                    </p:anim>
                                    <p:anim calcmode="lin" valueType="num">
                                      <p:cBhvr>
                                        <p:cTn id="66" dur="500" fill="hold"/>
                                        <p:tgtEl>
                                          <p:spTgt spid="674844"/>
                                        </p:tgtEl>
                                        <p:attrNameLst>
                                          <p:attrName>ppt_y</p:attrName>
                                        </p:attrNameLst>
                                      </p:cBhvr>
                                      <p:tavLst>
                                        <p:tav tm="0">
                                          <p:val>
                                            <p:fltVal val="0.5"/>
                                          </p:val>
                                        </p:tav>
                                        <p:tav tm="100000">
                                          <p:val>
                                            <p:strVal val="#ppt_y"/>
                                          </p:val>
                                        </p:tav>
                                      </p:tavLst>
                                    </p:anim>
                                  </p:childTnLst>
                                </p:cTn>
                              </p:par>
                            </p:childTnLst>
                          </p:cTn>
                        </p:par>
                        <p:par>
                          <p:cTn id="67" fill="hold" nodeType="afterGroup">
                            <p:stCondLst>
                              <p:cond delay="4500"/>
                            </p:stCondLst>
                            <p:childTnLst>
                              <p:par>
                                <p:cTn id="68" presetID="23" presetClass="entr" presetSubtype="528" fill="hold" grpId="0" nodeType="afterEffect">
                                  <p:stCondLst>
                                    <p:cond delay="0"/>
                                  </p:stCondLst>
                                  <p:childTnLst>
                                    <p:set>
                                      <p:cBhvr>
                                        <p:cTn id="69" dur="1" fill="hold">
                                          <p:stCondLst>
                                            <p:cond delay="0"/>
                                          </p:stCondLst>
                                        </p:cTn>
                                        <p:tgtEl>
                                          <p:spTgt spid="674821"/>
                                        </p:tgtEl>
                                        <p:attrNameLst>
                                          <p:attrName>style.visibility</p:attrName>
                                        </p:attrNameLst>
                                      </p:cBhvr>
                                      <p:to>
                                        <p:strVal val="visible"/>
                                      </p:to>
                                    </p:set>
                                    <p:anim calcmode="lin" valueType="num">
                                      <p:cBhvr>
                                        <p:cTn id="70" dur="500" fill="hold"/>
                                        <p:tgtEl>
                                          <p:spTgt spid="674821"/>
                                        </p:tgtEl>
                                        <p:attrNameLst>
                                          <p:attrName>ppt_w</p:attrName>
                                        </p:attrNameLst>
                                      </p:cBhvr>
                                      <p:tavLst>
                                        <p:tav tm="0">
                                          <p:val>
                                            <p:fltVal val="0"/>
                                          </p:val>
                                        </p:tav>
                                        <p:tav tm="100000">
                                          <p:val>
                                            <p:strVal val="#ppt_w"/>
                                          </p:val>
                                        </p:tav>
                                      </p:tavLst>
                                    </p:anim>
                                    <p:anim calcmode="lin" valueType="num">
                                      <p:cBhvr>
                                        <p:cTn id="71" dur="500" fill="hold"/>
                                        <p:tgtEl>
                                          <p:spTgt spid="674821"/>
                                        </p:tgtEl>
                                        <p:attrNameLst>
                                          <p:attrName>ppt_h</p:attrName>
                                        </p:attrNameLst>
                                      </p:cBhvr>
                                      <p:tavLst>
                                        <p:tav tm="0">
                                          <p:val>
                                            <p:fltVal val="0"/>
                                          </p:val>
                                        </p:tav>
                                        <p:tav tm="100000">
                                          <p:val>
                                            <p:strVal val="#ppt_h"/>
                                          </p:val>
                                        </p:tav>
                                      </p:tavLst>
                                    </p:anim>
                                    <p:anim calcmode="lin" valueType="num">
                                      <p:cBhvr>
                                        <p:cTn id="72" dur="500" fill="hold"/>
                                        <p:tgtEl>
                                          <p:spTgt spid="674821"/>
                                        </p:tgtEl>
                                        <p:attrNameLst>
                                          <p:attrName>ppt_x</p:attrName>
                                        </p:attrNameLst>
                                      </p:cBhvr>
                                      <p:tavLst>
                                        <p:tav tm="0">
                                          <p:val>
                                            <p:fltVal val="0.5"/>
                                          </p:val>
                                        </p:tav>
                                        <p:tav tm="100000">
                                          <p:val>
                                            <p:strVal val="#ppt_x"/>
                                          </p:val>
                                        </p:tav>
                                      </p:tavLst>
                                    </p:anim>
                                    <p:anim calcmode="lin" valueType="num">
                                      <p:cBhvr>
                                        <p:cTn id="73" dur="500" fill="hold"/>
                                        <p:tgtEl>
                                          <p:spTgt spid="674821"/>
                                        </p:tgtEl>
                                        <p:attrNameLst>
                                          <p:attrName>ppt_y</p:attrName>
                                        </p:attrNameLst>
                                      </p:cBhvr>
                                      <p:tavLst>
                                        <p:tav tm="0">
                                          <p:val>
                                            <p:fltVal val="0.5"/>
                                          </p:val>
                                        </p:tav>
                                        <p:tav tm="100000">
                                          <p:val>
                                            <p:strVal val="#ppt_y"/>
                                          </p:val>
                                        </p:tav>
                                      </p:tavLst>
                                    </p:anim>
                                  </p:childTnLst>
                                </p:cTn>
                              </p:par>
                            </p:childTnLst>
                          </p:cTn>
                        </p:par>
                        <p:par>
                          <p:cTn id="74" fill="hold" nodeType="afterGroup">
                            <p:stCondLst>
                              <p:cond delay="5000"/>
                            </p:stCondLst>
                            <p:childTnLst>
                              <p:par>
                                <p:cTn id="75" presetID="23" presetClass="entr" presetSubtype="528" fill="hold" grpId="0" nodeType="afterEffect">
                                  <p:stCondLst>
                                    <p:cond delay="0"/>
                                  </p:stCondLst>
                                  <p:childTnLst>
                                    <p:set>
                                      <p:cBhvr>
                                        <p:cTn id="76" dur="1" fill="hold">
                                          <p:stCondLst>
                                            <p:cond delay="0"/>
                                          </p:stCondLst>
                                        </p:cTn>
                                        <p:tgtEl>
                                          <p:spTgt spid="674845"/>
                                        </p:tgtEl>
                                        <p:attrNameLst>
                                          <p:attrName>style.visibility</p:attrName>
                                        </p:attrNameLst>
                                      </p:cBhvr>
                                      <p:to>
                                        <p:strVal val="visible"/>
                                      </p:to>
                                    </p:set>
                                    <p:anim calcmode="lin" valueType="num">
                                      <p:cBhvr>
                                        <p:cTn id="77" dur="500" fill="hold"/>
                                        <p:tgtEl>
                                          <p:spTgt spid="674845"/>
                                        </p:tgtEl>
                                        <p:attrNameLst>
                                          <p:attrName>ppt_w</p:attrName>
                                        </p:attrNameLst>
                                      </p:cBhvr>
                                      <p:tavLst>
                                        <p:tav tm="0">
                                          <p:val>
                                            <p:fltVal val="0"/>
                                          </p:val>
                                        </p:tav>
                                        <p:tav tm="100000">
                                          <p:val>
                                            <p:strVal val="#ppt_w"/>
                                          </p:val>
                                        </p:tav>
                                      </p:tavLst>
                                    </p:anim>
                                    <p:anim calcmode="lin" valueType="num">
                                      <p:cBhvr>
                                        <p:cTn id="78" dur="500" fill="hold"/>
                                        <p:tgtEl>
                                          <p:spTgt spid="674845"/>
                                        </p:tgtEl>
                                        <p:attrNameLst>
                                          <p:attrName>ppt_h</p:attrName>
                                        </p:attrNameLst>
                                      </p:cBhvr>
                                      <p:tavLst>
                                        <p:tav tm="0">
                                          <p:val>
                                            <p:fltVal val="0"/>
                                          </p:val>
                                        </p:tav>
                                        <p:tav tm="100000">
                                          <p:val>
                                            <p:strVal val="#ppt_h"/>
                                          </p:val>
                                        </p:tav>
                                      </p:tavLst>
                                    </p:anim>
                                    <p:anim calcmode="lin" valueType="num">
                                      <p:cBhvr>
                                        <p:cTn id="79" dur="500" fill="hold"/>
                                        <p:tgtEl>
                                          <p:spTgt spid="674845"/>
                                        </p:tgtEl>
                                        <p:attrNameLst>
                                          <p:attrName>ppt_x</p:attrName>
                                        </p:attrNameLst>
                                      </p:cBhvr>
                                      <p:tavLst>
                                        <p:tav tm="0">
                                          <p:val>
                                            <p:fltVal val="0.5"/>
                                          </p:val>
                                        </p:tav>
                                        <p:tav tm="100000">
                                          <p:val>
                                            <p:strVal val="#ppt_x"/>
                                          </p:val>
                                        </p:tav>
                                      </p:tavLst>
                                    </p:anim>
                                    <p:anim calcmode="lin" valueType="num">
                                      <p:cBhvr>
                                        <p:cTn id="80" dur="500" fill="hold"/>
                                        <p:tgtEl>
                                          <p:spTgt spid="674845"/>
                                        </p:tgtEl>
                                        <p:attrNameLst>
                                          <p:attrName>ppt_y</p:attrName>
                                        </p:attrNameLst>
                                      </p:cBhvr>
                                      <p:tavLst>
                                        <p:tav tm="0">
                                          <p:val>
                                            <p:fltVal val="0.5"/>
                                          </p:val>
                                        </p:tav>
                                        <p:tav tm="100000">
                                          <p:val>
                                            <p:strVal val="#ppt_y"/>
                                          </p:val>
                                        </p:tav>
                                      </p:tavLst>
                                    </p:anim>
                                  </p:childTnLst>
                                </p:cTn>
                              </p:par>
                            </p:childTnLst>
                          </p:cTn>
                        </p:par>
                        <p:par>
                          <p:cTn id="81" fill="hold" nodeType="afterGroup">
                            <p:stCondLst>
                              <p:cond delay="5500"/>
                            </p:stCondLst>
                            <p:childTnLst>
                              <p:par>
                                <p:cTn id="82" presetID="23" presetClass="entr" presetSubtype="528" fill="hold" grpId="0" nodeType="afterEffect">
                                  <p:stCondLst>
                                    <p:cond delay="0"/>
                                  </p:stCondLst>
                                  <p:childTnLst>
                                    <p:set>
                                      <p:cBhvr>
                                        <p:cTn id="83" dur="1" fill="hold">
                                          <p:stCondLst>
                                            <p:cond delay="0"/>
                                          </p:stCondLst>
                                        </p:cTn>
                                        <p:tgtEl>
                                          <p:spTgt spid="674822"/>
                                        </p:tgtEl>
                                        <p:attrNameLst>
                                          <p:attrName>style.visibility</p:attrName>
                                        </p:attrNameLst>
                                      </p:cBhvr>
                                      <p:to>
                                        <p:strVal val="visible"/>
                                      </p:to>
                                    </p:set>
                                    <p:anim calcmode="lin" valueType="num">
                                      <p:cBhvr>
                                        <p:cTn id="84" dur="500" fill="hold"/>
                                        <p:tgtEl>
                                          <p:spTgt spid="674822"/>
                                        </p:tgtEl>
                                        <p:attrNameLst>
                                          <p:attrName>ppt_w</p:attrName>
                                        </p:attrNameLst>
                                      </p:cBhvr>
                                      <p:tavLst>
                                        <p:tav tm="0">
                                          <p:val>
                                            <p:fltVal val="0"/>
                                          </p:val>
                                        </p:tav>
                                        <p:tav tm="100000">
                                          <p:val>
                                            <p:strVal val="#ppt_w"/>
                                          </p:val>
                                        </p:tav>
                                      </p:tavLst>
                                    </p:anim>
                                    <p:anim calcmode="lin" valueType="num">
                                      <p:cBhvr>
                                        <p:cTn id="85" dur="500" fill="hold"/>
                                        <p:tgtEl>
                                          <p:spTgt spid="674822"/>
                                        </p:tgtEl>
                                        <p:attrNameLst>
                                          <p:attrName>ppt_h</p:attrName>
                                        </p:attrNameLst>
                                      </p:cBhvr>
                                      <p:tavLst>
                                        <p:tav tm="0">
                                          <p:val>
                                            <p:fltVal val="0"/>
                                          </p:val>
                                        </p:tav>
                                        <p:tav tm="100000">
                                          <p:val>
                                            <p:strVal val="#ppt_h"/>
                                          </p:val>
                                        </p:tav>
                                      </p:tavLst>
                                    </p:anim>
                                    <p:anim calcmode="lin" valueType="num">
                                      <p:cBhvr>
                                        <p:cTn id="86" dur="500" fill="hold"/>
                                        <p:tgtEl>
                                          <p:spTgt spid="674822"/>
                                        </p:tgtEl>
                                        <p:attrNameLst>
                                          <p:attrName>ppt_x</p:attrName>
                                        </p:attrNameLst>
                                      </p:cBhvr>
                                      <p:tavLst>
                                        <p:tav tm="0">
                                          <p:val>
                                            <p:fltVal val="0.5"/>
                                          </p:val>
                                        </p:tav>
                                        <p:tav tm="100000">
                                          <p:val>
                                            <p:strVal val="#ppt_x"/>
                                          </p:val>
                                        </p:tav>
                                      </p:tavLst>
                                    </p:anim>
                                    <p:anim calcmode="lin" valueType="num">
                                      <p:cBhvr>
                                        <p:cTn id="87" dur="500" fill="hold"/>
                                        <p:tgtEl>
                                          <p:spTgt spid="674822"/>
                                        </p:tgtEl>
                                        <p:attrNameLst>
                                          <p:attrName>ppt_y</p:attrName>
                                        </p:attrNameLst>
                                      </p:cBhvr>
                                      <p:tavLst>
                                        <p:tav tm="0">
                                          <p:val>
                                            <p:fltVal val="0.5"/>
                                          </p:val>
                                        </p:tav>
                                        <p:tav tm="100000">
                                          <p:val>
                                            <p:strVal val="#ppt_y"/>
                                          </p:val>
                                        </p:tav>
                                      </p:tavLst>
                                    </p:anim>
                                  </p:childTnLst>
                                </p:cTn>
                              </p:par>
                            </p:childTnLst>
                          </p:cTn>
                        </p:par>
                        <p:par>
                          <p:cTn id="88" fill="hold" nodeType="afterGroup">
                            <p:stCondLst>
                              <p:cond delay="6000"/>
                            </p:stCondLst>
                            <p:childTnLst>
                              <p:par>
                                <p:cTn id="89" presetID="23" presetClass="entr" presetSubtype="528" fill="hold" grpId="0" nodeType="afterEffect">
                                  <p:stCondLst>
                                    <p:cond delay="0"/>
                                  </p:stCondLst>
                                  <p:childTnLst>
                                    <p:set>
                                      <p:cBhvr>
                                        <p:cTn id="90" dur="1" fill="hold">
                                          <p:stCondLst>
                                            <p:cond delay="0"/>
                                          </p:stCondLst>
                                        </p:cTn>
                                        <p:tgtEl>
                                          <p:spTgt spid="674823"/>
                                        </p:tgtEl>
                                        <p:attrNameLst>
                                          <p:attrName>style.visibility</p:attrName>
                                        </p:attrNameLst>
                                      </p:cBhvr>
                                      <p:to>
                                        <p:strVal val="visible"/>
                                      </p:to>
                                    </p:set>
                                    <p:anim calcmode="lin" valueType="num">
                                      <p:cBhvr>
                                        <p:cTn id="91" dur="500" fill="hold"/>
                                        <p:tgtEl>
                                          <p:spTgt spid="674823"/>
                                        </p:tgtEl>
                                        <p:attrNameLst>
                                          <p:attrName>ppt_w</p:attrName>
                                        </p:attrNameLst>
                                      </p:cBhvr>
                                      <p:tavLst>
                                        <p:tav tm="0">
                                          <p:val>
                                            <p:fltVal val="0"/>
                                          </p:val>
                                        </p:tav>
                                        <p:tav tm="100000">
                                          <p:val>
                                            <p:strVal val="#ppt_w"/>
                                          </p:val>
                                        </p:tav>
                                      </p:tavLst>
                                    </p:anim>
                                    <p:anim calcmode="lin" valueType="num">
                                      <p:cBhvr>
                                        <p:cTn id="92" dur="500" fill="hold"/>
                                        <p:tgtEl>
                                          <p:spTgt spid="674823"/>
                                        </p:tgtEl>
                                        <p:attrNameLst>
                                          <p:attrName>ppt_h</p:attrName>
                                        </p:attrNameLst>
                                      </p:cBhvr>
                                      <p:tavLst>
                                        <p:tav tm="0">
                                          <p:val>
                                            <p:fltVal val="0"/>
                                          </p:val>
                                        </p:tav>
                                        <p:tav tm="100000">
                                          <p:val>
                                            <p:strVal val="#ppt_h"/>
                                          </p:val>
                                        </p:tav>
                                      </p:tavLst>
                                    </p:anim>
                                    <p:anim calcmode="lin" valueType="num">
                                      <p:cBhvr>
                                        <p:cTn id="93" dur="500" fill="hold"/>
                                        <p:tgtEl>
                                          <p:spTgt spid="674823"/>
                                        </p:tgtEl>
                                        <p:attrNameLst>
                                          <p:attrName>ppt_x</p:attrName>
                                        </p:attrNameLst>
                                      </p:cBhvr>
                                      <p:tavLst>
                                        <p:tav tm="0">
                                          <p:val>
                                            <p:fltVal val="0.5"/>
                                          </p:val>
                                        </p:tav>
                                        <p:tav tm="100000">
                                          <p:val>
                                            <p:strVal val="#ppt_x"/>
                                          </p:val>
                                        </p:tav>
                                      </p:tavLst>
                                    </p:anim>
                                    <p:anim calcmode="lin" valueType="num">
                                      <p:cBhvr>
                                        <p:cTn id="94" dur="500" fill="hold"/>
                                        <p:tgtEl>
                                          <p:spTgt spid="674823"/>
                                        </p:tgtEl>
                                        <p:attrNameLst>
                                          <p:attrName>ppt_y</p:attrName>
                                        </p:attrNameLst>
                                      </p:cBhvr>
                                      <p:tavLst>
                                        <p:tav tm="0">
                                          <p:val>
                                            <p:fltVal val="0.5"/>
                                          </p:val>
                                        </p:tav>
                                        <p:tav tm="100000">
                                          <p:val>
                                            <p:strVal val="#ppt_y"/>
                                          </p:val>
                                        </p:tav>
                                      </p:tavLst>
                                    </p:anim>
                                  </p:childTnLst>
                                </p:cTn>
                              </p:par>
                            </p:childTnLst>
                          </p:cTn>
                        </p:par>
                        <p:par>
                          <p:cTn id="95" fill="hold" nodeType="afterGroup">
                            <p:stCondLst>
                              <p:cond delay="6500"/>
                            </p:stCondLst>
                            <p:childTnLst>
                              <p:par>
                                <p:cTn id="96" presetID="23" presetClass="entr" presetSubtype="528" fill="hold" grpId="0" nodeType="afterEffect">
                                  <p:stCondLst>
                                    <p:cond delay="0"/>
                                  </p:stCondLst>
                                  <p:childTnLst>
                                    <p:set>
                                      <p:cBhvr>
                                        <p:cTn id="97" dur="1" fill="hold">
                                          <p:stCondLst>
                                            <p:cond delay="0"/>
                                          </p:stCondLst>
                                        </p:cTn>
                                        <p:tgtEl>
                                          <p:spTgt spid="674824"/>
                                        </p:tgtEl>
                                        <p:attrNameLst>
                                          <p:attrName>style.visibility</p:attrName>
                                        </p:attrNameLst>
                                      </p:cBhvr>
                                      <p:to>
                                        <p:strVal val="visible"/>
                                      </p:to>
                                    </p:set>
                                    <p:anim calcmode="lin" valueType="num">
                                      <p:cBhvr>
                                        <p:cTn id="98" dur="500" fill="hold"/>
                                        <p:tgtEl>
                                          <p:spTgt spid="674824"/>
                                        </p:tgtEl>
                                        <p:attrNameLst>
                                          <p:attrName>ppt_w</p:attrName>
                                        </p:attrNameLst>
                                      </p:cBhvr>
                                      <p:tavLst>
                                        <p:tav tm="0">
                                          <p:val>
                                            <p:fltVal val="0"/>
                                          </p:val>
                                        </p:tav>
                                        <p:tav tm="100000">
                                          <p:val>
                                            <p:strVal val="#ppt_w"/>
                                          </p:val>
                                        </p:tav>
                                      </p:tavLst>
                                    </p:anim>
                                    <p:anim calcmode="lin" valueType="num">
                                      <p:cBhvr>
                                        <p:cTn id="99" dur="500" fill="hold"/>
                                        <p:tgtEl>
                                          <p:spTgt spid="674824"/>
                                        </p:tgtEl>
                                        <p:attrNameLst>
                                          <p:attrName>ppt_h</p:attrName>
                                        </p:attrNameLst>
                                      </p:cBhvr>
                                      <p:tavLst>
                                        <p:tav tm="0">
                                          <p:val>
                                            <p:fltVal val="0"/>
                                          </p:val>
                                        </p:tav>
                                        <p:tav tm="100000">
                                          <p:val>
                                            <p:strVal val="#ppt_h"/>
                                          </p:val>
                                        </p:tav>
                                      </p:tavLst>
                                    </p:anim>
                                    <p:anim calcmode="lin" valueType="num">
                                      <p:cBhvr>
                                        <p:cTn id="100" dur="500" fill="hold"/>
                                        <p:tgtEl>
                                          <p:spTgt spid="674824"/>
                                        </p:tgtEl>
                                        <p:attrNameLst>
                                          <p:attrName>ppt_x</p:attrName>
                                        </p:attrNameLst>
                                      </p:cBhvr>
                                      <p:tavLst>
                                        <p:tav tm="0">
                                          <p:val>
                                            <p:fltVal val="0.5"/>
                                          </p:val>
                                        </p:tav>
                                        <p:tav tm="100000">
                                          <p:val>
                                            <p:strVal val="#ppt_x"/>
                                          </p:val>
                                        </p:tav>
                                      </p:tavLst>
                                    </p:anim>
                                    <p:anim calcmode="lin" valueType="num">
                                      <p:cBhvr>
                                        <p:cTn id="101" dur="500" fill="hold"/>
                                        <p:tgtEl>
                                          <p:spTgt spid="674824"/>
                                        </p:tgtEl>
                                        <p:attrNameLst>
                                          <p:attrName>ppt_y</p:attrName>
                                        </p:attrNameLst>
                                      </p:cBhvr>
                                      <p:tavLst>
                                        <p:tav tm="0">
                                          <p:val>
                                            <p:fltVal val="0.5"/>
                                          </p:val>
                                        </p:tav>
                                        <p:tav tm="100000">
                                          <p:val>
                                            <p:strVal val="#ppt_y"/>
                                          </p:val>
                                        </p:tav>
                                      </p:tavLst>
                                    </p:anim>
                                  </p:childTnLst>
                                </p:cTn>
                              </p:par>
                            </p:childTnLst>
                          </p:cTn>
                        </p:par>
                        <p:par>
                          <p:cTn id="102" fill="hold" nodeType="afterGroup">
                            <p:stCondLst>
                              <p:cond delay="7000"/>
                            </p:stCondLst>
                            <p:childTnLst>
                              <p:par>
                                <p:cTn id="103" presetID="23" presetClass="entr" presetSubtype="528" fill="hold" grpId="0" nodeType="afterEffect">
                                  <p:stCondLst>
                                    <p:cond delay="0"/>
                                  </p:stCondLst>
                                  <p:childTnLst>
                                    <p:set>
                                      <p:cBhvr>
                                        <p:cTn id="104" dur="1" fill="hold">
                                          <p:stCondLst>
                                            <p:cond delay="0"/>
                                          </p:stCondLst>
                                        </p:cTn>
                                        <p:tgtEl>
                                          <p:spTgt spid="674846"/>
                                        </p:tgtEl>
                                        <p:attrNameLst>
                                          <p:attrName>style.visibility</p:attrName>
                                        </p:attrNameLst>
                                      </p:cBhvr>
                                      <p:to>
                                        <p:strVal val="visible"/>
                                      </p:to>
                                    </p:set>
                                    <p:anim calcmode="lin" valueType="num">
                                      <p:cBhvr>
                                        <p:cTn id="105" dur="500" fill="hold"/>
                                        <p:tgtEl>
                                          <p:spTgt spid="674846"/>
                                        </p:tgtEl>
                                        <p:attrNameLst>
                                          <p:attrName>ppt_w</p:attrName>
                                        </p:attrNameLst>
                                      </p:cBhvr>
                                      <p:tavLst>
                                        <p:tav tm="0">
                                          <p:val>
                                            <p:fltVal val="0"/>
                                          </p:val>
                                        </p:tav>
                                        <p:tav tm="100000">
                                          <p:val>
                                            <p:strVal val="#ppt_w"/>
                                          </p:val>
                                        </p:tav>
                                      </p:tavLst>
                                    </p:anim>
                                    <p:anim calcmode="lin" valueType="num">
                                      <p:cBhvr>
                                        <p:cTn id="106" dur="500" fill="hold"/>
                                        <p:tgtEl>
                                          <p:spTgt spid="674846"/>
                                        </p:tgtEl>
                                        <p:attrNameLst>
                                          <p:attrName>ppt_h</p:attrName>
                                        </p:attrNameLst>
                                      </p:cBhvr>
                                      <p:tavLst>
                                        <p:tav tm="0">
                                          <p:val>
                                            <p:fltVal val="0"/>
                                          </p:val>
                                        </p:tav>
                                        <p:tav tm="100000">
                                          <p:val>
                                            <p:strVal val="#ppt_h"/>
                                          </p:val>
                                        </p:tav>
                                      </p:tavLst>
                                    </p:anim>
                                    <p:anim calcmode="lin" valueType="num">
                                      <p:cBhvr>
                                        <p:cTn id="107" dur="500" fill="hold"/>
                                        <p:tgtEl>
                                          <p:spTgt spid="674846"/>
                                        </p:tgtEl>
                                        <p:attrNameLst>
                                          <p:attrName>ppt_x</p:attrName>
                                        </p:attrNameLst>
                                      </p:cBhvr>
                                      <p:tavLst>
                                        <p:tav tm="0">
                                          <p:val>
                                            <p:fltVal val="0.5"/>
                                          </p:val>
                                        </p:tav>
                                        <p:tav tm="100000">
                                          <p:val>
                                            <p:strVal val="#ppt_x"/>
                                          </p:val>
                                        </p:tav>
                                      </p:tavLst>
                                    </p:anim>
                                    <p:anim calcmode="lin" valueType="num">
                                      <p:cBhvr>
                                        <p:cTn id="108" dur="500" fill="hold"/>
                                        <p:tgtEl>
                                          <p:spTgt spid="674846"/>
                                        </p:tgtEl>
                                        <p:attrNameLst>
                                          <p:attrName>ppt_y</p:attrName>
                                        </p:attrNameLst>
                                      </p:cBhvr>
                                      <p:tavLst>
                                        <p:tav tm="0">
                                          <p:val>
                                            <p:fltVal val="0.5"/>
                                          </p:val>
                                        </p:tav>
                                        <p:tav tm="100000">
                                          <p:val>
                                            <p:strVal val="#ppt_y"/>
                                          </p:val>
                                        </p:tav>
                                      </p:tavLst>
                                    </p:anim>
                                  </p:childTnLst>
                                </p:cTn>
                              </p:par>
                            </p:childTnLst>
                          </p:cTn>
                        </p:par>
                        <p:par>
                          <p:cTn id="109" fill="hold" nodeType="afterGroup">
                            <p:stCondLst>
                              <p:cond delay="7500"/>
                            </p:stCondLst>
                            <p:childTnLst>
                              <p:par>
                                <p:cTn id="110" presetID="23" presetClass="entr" presetSubtype="528" fill="hold" grpId="0" nodeType="afterEffect">
                                  <p:stCondLst>
                                    <p:cond delay="0"/>
                                  </p:stCondLst>
                                  <p:childTnLst>
                                    <p:set>
                                      <p:cBhvr>
                                        <p:cTn id="111" dur="1" fill="hold">
                                          <p:stCondLst>
                                            <p:cond delay="0"/>
                                          </p:stCondLst>
                                        </p:cTn>
                                        <p:tgtEl>
                                          <p:spTgt spid="674831"/>
                                        </p:tgtEl>
                                        <p:attrNameLst>
                                          <p:attrName>style.visibility</p:attrName>
                                        </p:attrNameLst>
                                      </p:cBhvr>
                                      <p:to>
                                        <p:strVal val="visible"/>
                                      </p:to>
                                    </p:set>
                                    <p:anim calcmode="lin" valueType="num">
                                      <p:cBhvr>
                                        <p:cTn id="112" dur="500" fill="hold"/>
                                        <p:tgtEl>
                                          <p:spTgt spid="674831"/>
                                        </p:tgtEl>
                                        <p:attrNameLst>
                                          <p:attrName>ppt_w</p:attrName>
                                        </p:attrNameLst>
                                      </p:cBhvr>
                                      <p:tavLst>
                                        <p:tav tm="0">
                                          <p:val>
                                            <p:fltVal val="0"/>
                                          </p:val>
                                        </p:tav>
                                        <p:tav tm="100000">
                                          <p:val>
                                            <p:strVal val="#ppt_w"/>
                                          </p:val>
                                        </p:tav>
                                      </p:tavLst>
                                    </p:anim>
                                    <p:anim calcmode="lin" valueType="num">
                                      <p:cBhvr>
                                        <p:cTn id="113" dur="500" fill="hold"/>
                                        <p:tgtEl>
                                          <p:spTgt spid="674831"/>
                                        </p:tgtEl>
                                        <p:attrNameLst>
                                          <p:attrName>ppt_h</p:attrName>
                                        </p:attrNameLst>
                                      </p:cBhvr>
                                      <p:tavLst>
                                        <p:tav tm="0">
                                          <p:val>
                                            <p:fltVal val="0"/>
                                          </p:val>
                                        </p:tav>
                                        <p:tav tm="100000">
                                          <p:val>
                                            <p:strVal val="#ppt_h"/>
                                          </p:val>
                                        </p:tav>
                                      </p:tavLst>
                                    </p:anim>
                                    <p:anim calcmode="lin" valueType="num">
                                      <p:cBhvr>
                                        <p:cTn id="114" dur="500" fill="hold"/>
                                        <p:tgtEl>
                                          <p:spTgt spid="674831"/>
                                        </p:tgtEl>
                                        <p:attrNameLst>
                                          <p:attrName>ppt_x</p:attrName>
                                        </p:attrNameLst>
                                      </p:cBhvr>
                                      <p:tavLst>
                                        <p:tav tm="0">
                                          <p:val>
                                            <p:fltVal val="0.5"/>
                                          </p:val>
                                        </p:tav>
                                        <p:tav tm="100000">
                                          <p:val>
                                            <p:strVal val="#ppt_x"/>
                                          </p:val>
                                        </p:tav>
                                      </p:tavLst>
                                    </p:anim>
                                    <p:anim calcmode="lin" valueType="num">
                                      <p:cBhvr>
                                        <p:cTn id="115" dur="500" fill="hold"/>
                                        <p:tgtEl>
                                          <p:spTgt spid="674831"/>
                                        </p:tgtEl>
                                        <p:attrNameLst>
                                          <p:attrName>ppt_y</p:attrName>
                                        </p:attrNameLst>
                                      </p:cBhvr>
                                      <p:tavLst>
                                        <p:tav tm="0">
                                          <p:val>
                                            <p:fltVal val="0.5"/>
                                          </p:val>
                                        </p:tav>
                                        <p:tav tm="100000">
                                          <p:val>
                                            <p:strVal val="#ppt_y"/>
                                          </p:val>
                                        </p:tav>
                                      </p:tavLst>
                                    </p:anim>
                                  </p:childTnLst>
                                </p:cTn>
                              </p:par>
                            </p:childTnLst>
                          </p:cTn>
                        </p:par>
                        <p:par>
                          <p:cTn id="116" fill="hold" nodeType="afterGroup">
                            <p:stCondLst>
                              <p:cond delay="8000"/>
                            </p:stCondLst>
                            <p:childTnLst>
                              <p:par>
                                <p:cTn id="117" presetID="23" presetClass="entr" presetSubtype="528" fill="hold" grpId="0" nodeType="afterEffect">
                                  <p:stCondLst>
                                    <p:cond delay="0"/>
                                  </p:stCondLst>
                                  <p:childTnLst>
                                    <p:set>
                                      <p:cBhvr>
                                        <p:cTn id="118" dur="1" fill="hold">
                                          <p:stCondLst>
                                            <p:cond delay="0"/>
                                          </p:stCondLst>
                                        </p:cTn>
                                        <p:tgtEl>
                                          <p:spTgt spid="674847"/>
                                        </p:tgtEl>
                                        <p:attrNameLst>
                                          <p:attrName>style.visibility</p:attrName>
                                        </p:attrNameLst>
                                      </p:cBhvr>
                                      <p:to>
                                        <p:strVal val="visible"/>
                                      </p:to>
                                    </p:set>
                                    <p:anim calcmode="lin" valueType="num">
                                      <p:cBhvr>
                                        <p:cTn id="119" dur="500" fill="hold"/>
                                        <p:tgtEl>
                                          <p:spTgt spid="674847"/>
                                        </p:tgtEl>
                                        <p:attrNameLst>
                                          <p:attrName>ppt_w</p:attrName>
                                        </p:attrNameLst>
                                      </p:cBhvr>
                                      <p:tavLst>
                                        <p:tav tm="0">
                                          <p:val>
                                            <p:fltVal val="0"/>
                                          </p:val>
                                        </p:tav>
                                        <p:tav tm="100000">
                                          <p:val>
                                            <p:strVal val="#ppt_w"/>
                                          </p:val>
                                        </p:tav>
                                      </p:tavLst>
                                    </p:anim>
                                    <p:anim calcmode="lin" valueType="num">
                                      <p:cBhvr>
                                        <p:cTn id="120" dur="500" fill="hold"/>
                                        <p:tgtEl>
                                          <p:spTgt spid="674847"/>
                                        </p:tgtEl>
                                        <p:attrNameLst>
                                          <p:attrName>ppt_h</p:attrName>
                                        </p:attrNameLst>
                                      </p:cBhvr>
                                      <p:tavLst>
                                        <p:tav tm="0">
                                          <p:val>
                                            <p:fltVal val="0"/>
                                          </p:val>
                                        </p:tav>
                                        <p:tav tm="100000">
                                          <p:val>
                                            <p:strVal val="#ppt_h"/>
                                          </p:val>
                                        </p:tav>
                                      </p:tavLst>
                                    </p:anim>
                                    <p:anim calcmode="lin" valueType="num">
                                      <p:cBhvr>
                                        <p:cTn id="121" dur="500" fill="hold"/>
                                        <p:tgtEl>
                                          <p:spTgt spid="674847"/>
                                        </p:tgtEl>
                                        <p:attrNameLst>
                                          <p:attrName>ppt_x</p:attrName>
                                        </p:attrNameLst>
                                      </p:cBhvr>
                                      <p:tavLst>
                                        <p:tav tm="0">
                                          <p:val>
                                            <p:fltVal val="0.5"/>
                                          </p:val>
                                        </p:tav>
                                        <p:tav tm="100000">
                                          <p:val>
                                            <p:strVal val="#ppt_x"/>
                                          </p:val>
                                        </p:tav>
                                      </p:tavLst>
                                    </p:anim>
                                    <p:anim calcmode="lin" valueType="num">
                                      <p:cBhvr>
                                        <p:cTn id="122" dur="500" fill="hold"/>
                                        <p:tgtEl>
                                          <p:spTgt spid="674847"/>
                                        </p:tgtEl>
                                        <p:attrNameLst>
                                          <p:attrName>ppt_y</p:attrName>
                                        </p:attrNameLst>
                                      </p:cBhvr>
                                      <p:tavLst>
                                        <p:tav tm="0">
                                          <p:val>
                                            <p:fltVal val="0.5"/>
                                          </p:val>
                                        </p:tav>
                                        <p:tav tm="100000">
                                          <p:val>
                                            <p:strVal val="#ppt_y"/>
                                          </p:val>
                                        </p:tav>
                                      </p:tavLst>
                                    </p:anim>
                                  </p:childTnLst>
                                </p:cTn>
                              </p:par>
                            </p:childTnLst>
                          </p:cTn>
                        </p:par>
                        <p:par>
                          <p:cTn id="123" fill="hold" nodeType="afterGroup">
                            <p:stCondLst>
                              <p:cond delay="8500"/>
                            </p:stCondLst>
                            <p:childTnLst>
                              <p:par>
                                <p:cTn id="124" presetID="23" presetClass="entr" presetSubtype="528" fill="hold" grpId="0" nodeType="afterEffect">
                                  <p:stCondLst>
                                    <p:cond delay="0"/>
                                  </p:stCondLst>
                                  <p:childTnLst>
                                    <p:set>
                                      <p:cBhvr>
                                        <p:cTn id="125" dur="1" fill="hold">
                                          <p:stCondLst>
                                            <p:cond delay="0"/>
                                          </p:stCondLst>
                                        </p:cTn>
                                        <p:tgtEl>
                                          <p:spTgt spid="674832"/>
                                        </p:tgtEl>
                                        <p:attrNameLst>
                                          <p:attrName>style.visibility</p:attrName>
                                        </p:attrNameLst>
                                      </p:cBhvr>
                                      <p:to>
                                        <p:strVal val="visible"/>
                                      </p:to>
                                    </p:set>
                                    <p:anim calcmode="lin" valueType="num">
                                      <p:cBhvr>
                                        <p:cTn id="126" dur="500" fill="hold"/>
                                        <p:tgtEl>
                                          <p:spTgt spid="674832"/>
                                        </p:tgtEl>
                                        <p:attrNameLst>
                                          <p:attrName>ppt_w</p:attrName>
                                        </p:attrNameLst>
                                      </p:cBhvr>
                                      <p:tavLst>
                                        <p:tav tm="0">
                                          <p:val>
                                            <p:fltVal val="0"/>
                                          </p:val>
                                        </p:tav>
                                        <p:tav tm="100000">
                                          <p:val>
                                            <p:strVal val="#ppt_w"/>
                                          </p:val>
                                        </p:tav>
                                      </p:tavLst>
                                    </p:anim>
                                    <p:anim calcmode="lin" valueType="num">
                                      <p:cBhvr>
                                        <p:cTn id="127" dur="500" fill="hold"/>
                                        <p:tgtEl>
                                          <p:spTgt spid="674832"/>
                                        </p:tgtEl>
                                        <p:attrNameLst>
                                          <p:attrName>ppt_h</p:attrName>
                                        </p:attrNameLst>
                                      </p:cBhvr>
                                      <p:tavLst>
                                        <p:tav tm="0">
                                          <p:val>
                                            <p:fltVal val="0"/>
                                          </p:val>
                                        </p:tav>
                                        <p:tav tm="100000">
                                          <p:val>
                                            <p:strVal val="#ppt_h"/>
                                          </p:val>
                                        </p:tav>
                                      </p:tavLst>
                                    </p:anim>
                                    <p:anim calcmode="lin" valueType="num">
                                      <p:cBhvr>
                                        <p:cTn id="128" dur="500" fill="hold"/>
                                        <p:tgtEl>
                                          <p:spTgt spid="674832"/>
                                        </p:tgtEl>
                                        <p:attrNameLst>
                                          <p:attrName>ppt_x</p:attrName>
                                        </p:attrNameLst>
                                      </p:cBhvr>
                                      <p:tavLst>
                                        <p:tav tm="0">
                                          <p:val>
                                            <p:fltVal val="0.5"/>
                                          </p:val>
                                        </p:tav>
                                        <p:tav tm="100000">
                                          <p:val>
                                            <p:strVal val="#ppt_x"/>
                                          </p:val>
                                        </p:tav>
                                      </p:tavLst>
                                    </p:anim>
                                    <p:anim calcmode="lin" valueType="num">
                                      <p:cBhvr>
                                        <p:cTn id="129" dur="500" fill="hold"/>
                                        <p:tgtEl>
                                          <p:spTgt spid="674832"/>
                                        </p:tgtEl>
                                        <p:attrNameLst>
                                          <p:attrName>ppt_y</p:attrName>
                                        </p:attrNameLst>
                                      </p:cBhvr>
                                      <p:tavLst>
                                        <p:tav tm="0">
                                          <p:val>
                                            <p:fltVal val="0.5"/>
                                          </p:val>
                                        </p:tav>
                                        <p:tav tm="100000">
                                          <p:val>
                                            <p:strVal val="#ppt_y"/>
                                          </p:val>
                                        </p:tav>
                                      </p:tavLst>
                                    </p:anim>
                                  </p:childTnLst>
                                </p:cTn>
                              </p:par>
                            </p:childTnLst>
                          </p:cTn>
                        </p:par>
                        <p:par>
                          <p:cTn id="130" fill="hold" nodeType="afterGroup">
                            <p:stCondLst>
                              <p:cond delay="9000"/>
                            </p:stCondLst>
                            <p:childTnLst>
                              <p:par>
                                <p:cTn id="131" presetID="23" presetClass="entr" presetSubtype="528" fill="hold" grpId="0" nodeType="afterEffect">
                                  <p:stCondLst>
                                    <p:cond delay="0"/>
                                  </p:stCondLst>
                                  <p:childTnLst>
                                    <p:set>
                                      <p:cBhvr>
                                        <p:cTn id="132" dur="1" fill="hold">
                                          <p:stCondLst>
                                            <p:cond delay="0"/>
                                          </p:stCondLst>
                                        </p:cTn>
                                        <p:tgtEl>
                                          <p:spTgt spid="674833"/>
                                        </p:tgtEl>
                                        <p:attrNameLst>
                                          <p:attrName>style.visibility</p:attrName>
                                        </p:attrNameLst>
                                      </p:cBhvr>
                                      <p:to>
                                        <p:strVal val="visible"/>
                                      </p:to>
                                    </p:set>
                                    <p:anim calcmode="lin" valueType="num">
                                      <p:cBhvr>
                                        <p:cTn id="133" dur="500" fill="hold"/>
                                        <p:tgtEl>
                                          <p:spTgt spid="674833"/>
                                        </p:tgtEl>
                                        <p:attrNameLst>
                                          <p:attrName>ppt_w</p:attrName>
                                        </p:attrNameLst>
                                      </p:cBhvr>
                                      <p:tavLst>
                                        <p:tav tm="0">
                                          <p:val>
                                            <p:fltVal val="0"/>
                                          </p:val>
                                        </p:tav>
                                        <p:tav tm="100000">
                                          <p:val>
                                            <p:strVal val="#ppt_w"/>
                                          </p:val>
                                        </p:tav>
                                      </p:tavLst>
                                    </p:anim>
                                    <p:anim calcmode="lin" valueType="num">
                                      <p:cBhvr>
                                        <p:cTn id="134" dur="500" fill="hold"/>
                                        <p:tgtEl>
                                          <p:spTgt spid="674833"/>
                                        </p:tgtEl>
                                        <p:attrNameLst>
                                          <p:attrName>ppt_h</p:attrName>
                                        </p:attrNameLst>
                                      </p:cBhvr>
                                      <p:tavLst>
                                        <p:tav tm="0">
                                          <p:val>
                                            <p:fltVal val="0"/>
                                          </p:val>
                                        </p:tav>
                                        <p:tav tm="100000">
                                          <p:val>
                                            <p:strVal val="#ppt_h"/>
                                          </p:val>
                                        </p:tav>
                                      </p:tavLst>
                                    </p:anim>
                                    <p:anim calcmode="lin" valueType="num">
                                      <p:cBhvr>
                                        <p:cTn id="135" dur="500" fill="hold"/>
                                        <p:tgtEl>
                                          <p:spTgt spid="674833"/>
                                        </p:tgtEl>
                                        <p:attrNameLst>
                                          <p:attrName>ppt_x</p:attrName>
                                        </p:attrNameLst>
                                      </p:cBhvr>
                                      <p:tavLst>
                                        <p:tav tm="0">
                                          <p:val>
                                            <p:fltVal val="0.5"/>
                                          </p:val>
                                        </p:tav>
                                        <p:tav tm="100000">
                                          <p:val>
                                            <p:strVal val="#ppt_x"/>
                                          </p:val>
                                        </p:tav>
                                      </p:tavLst>
                                    </p:anim>
                                    <p:anim calcmode="lin" valueType="num">
                                      <p:cBhvr>
                                        <p:cTn id="136" dur="500" fill="hold"/>
                                        <p:tgtEl>
                                          <p:spTgt spid="674833"/>
                                        </p:tgtEl>
                                        <p:attrNameLst>
                                          <p:attrName>ppt_y</p:attrName>
                                        </p:attrNameLst>
                                      </p:cBhvr>
                                      <p:tavLst>
                                        <p:tav tm="0">
                                          <p:val>
                                            <p:fltVal val="0.5"/>
                                          </p:val>
                                        </p:tav>
                                        <p:tav tm="100000">
                                          <p:val>
                                            <p:strVal val="#ppt_y"/>
                                          </p:val>
                                        </p:tav>
                                      </p:tavLst>
                                    </p:anim>
                                  </p:childTnLst>
                                </p:cTn>
                              </p:par>
                            </p:childTnLst>
                          </p:cTn>
                        </p:par>
                        <p:par>
                          <p:cTn id="137" fill="hold" nodeType="afterGroup">
                            <p:stCondLst>
                              <p:cond delay="9500"/>
                            </p:stCondLst>
                            <p:childTnLst>
                              <p:par>
                                <p:cTn id="138" presetID="23" presetClass="entr" presetSubtype="528" fill="hold" grpId="0" nodeType="afterEffect">
                                  <p:stCondLst>
                                    <p:cond delay="0"/>
                                  </p:stCondLst>
                                  <p:childTnLst>
                                    <p:set>
                                      <p:cBhvr>
                                        <p:cTn id="139" dur="1" fill="hold">
                                          <p:stCondLst>
                                            <p:cond delay="0"/>
                                          </p:stCondLst>
                                        </p:cTn>
                                        <p:tgtEl>
                                          <p:spTgt spid="674838"/>
                                        </p:tgtEl>
                                        <p:attrNameLst>
                                          <p:attrName>style.visibility</p:attrName>
                                        </p:attrNameLst>
                                      </p:cBhvr>
                                      <p:to>
                                        <p:strVal val="visible"/>
                                      </p:to>
                                    </p:set>
                                    <p:anim calcmode="lin" valueType="num">
                                      <p:cBhvr>
                                        <p:cTn id="140" dur="500" fill="hold"/>
                                        <p:tgtEl>
                                          <p:spTgt spid="674838"/>
                                        </p:tgtEl>
                                        <p:attrNameLst>
                                          <p:attrName>ppt_w</p:attrName>
                                        </p:attrNameLst>
                                      </p:cBhvr>
                                      <p:tavLst>
                                        <p:tav tm="0">
                                          <p:val>
                                            <p:fltVal val="0"/>
                                          </p:val>
                                        </p:tav>
                                        <p:tav tm="100000">
                                          <p:val>
                                            <p:strVal val="#ppt_w"/>
                                          </p:val>
                                        </p:tav>
                                      </p:tavLst>
                                    </p:anim>
                                    <p:anim calcmode="lin" valueType="num">
                                      <p:cBhvr>
                                        <p:cTn id="141" dur="500" fill="hold"/>
                                        <p:tgtEl>
                                          <p:spTgt spid="674838"/>
                                        </p:tgtEl>
                                        <p:attrNameLst>
                                          <p:attrName>ppt_h</p:attrName>
                                        </p:attrNameLst>
                                      </p:cBhvr>
                                      <p:tavLst>
                                        <p:tav tm="0">
                                          <p:val>
                                            <p:fltVal val="0"/>
                                          </p:val>
                                        </p:tav>
                                        <p:tav tm="100000">
                                          <p:val>
                                            <p:strVal val="#ppt_h"/>
                                          </p:val>
                                        </p:tav>
                                      </p:tavLst>
                                    </p:anim>
                                    <p:anim calcmode="lin" valueType="num">
                                      <p:cBhvr>
                                        <p:cTn id="142" dur="500" fill="hold"/>
                                        <p:tgtEl>
                                          <p:spTgt spid="674838"/>
                                        </p:tgtEl>
                                        <p:attrNameLst>
                                          <p:attrName>ppt_x</p:attrName>
                                        </p:attrNameLst>
                                      </p:cBhvr>
                                      <p:tavLst>
                                        <p:tav tm="0">
                                          <p:val>
                                            <p:fltVal val="0.5"/>
                                          </p:val>
                                        </p:tav>
                                        <p:tav tm="100000">
                                          <p:val>
                                            <p:strVal val="#ppt_x"/>
                                          </p:val>
                                        </p:tav>
                                      </p:tavLst>
                                    </p:anim>
                                    <p:anim calcmode="lin" valueType="num">
                                      <p:cBhvr>
                                        <p:cTn id="143" dur="500" fill="hold"/>
                                        <p:tgtEl>
                                          <p:spTgt spid="674838"/>
                                        </p:tgtEl>
                                        <p:attrNameLst>
                                          <p:attrName>ppt_y</p:attrName>
                                        </p:attrNameLst>
                                      </p:cBhvr>
                                      <p:tavLst>
                                        <p:tav tm="0">
                                          <p:val>
                                            <p:fltVal val="0.5"/>
                                          </p:val>
                                        </p:tav>
                                        <p:tav tm="100000">
                                          <p:val>
                                            <p:strVal val="#ppt_y"/>
                                          </p:val>
                                        </p:tav>
                                      </p:tavLst>
                                    </p:anim>
                                  </p:childTnLst>
                                </p:cTn>
                              </p:par>
                            </p:childTnLst>
                          </p:cTn>
                        </p:par>
                        <p:par>
                          <p:cTn id="144" fill="hold" nodeType="afterGroup">
                            <p:stCondLst>
                              <p:cond delay="10000"/>
                            </p:stCondLst>
                            <p:childTnLst>
                              <p:par>
                                <p:cTn id="145" presetID="23" presetClass="entr" presetSubtype="528" fill="hold" grpId="0" nodeType="afterEffect">
                                  <p:stCondLst>
                                    <p:cond delay="0"/>
                                  </p:stCondLst>
                                  <p:childTnLst>
                                    <p:set>
                                      <p:cBhvr>
                                        <p:cTn id="146" dur="1" fill="hold">
                                          <p:stCondLst>
                                            <p:cond delay="0"/>
                                          </p:stCondLst>
                                        </p:cTn>
                                        <p:tgtEl>
                                          <p:spTgt spid="674839"/>
                                        </p:tgtEl>
                                        <p:attrNameLst>
                                          <p:attrName>style.visibility</p:attrName>
                                        </p:attrNameLst>
                                      </p:cBhvr>
                                      <p:to>
                                        <p:strVal val="visible"/>
                                      </p:to>
                                    </p:set>
                                    <p:anim calcmode="lin" valueType="num">
                                      <p:cBhvr>
                                        <p:cTn id="147" dur="500" fill="hold"/>
                                        <p:tgtEl>
                                          <p:spTgt spid="674839"/>
                                        </p:tgtEl>
                                        <p:attrNameLst>
                                          <p:attrName>ppt_w</p:attrName>
                                        </p:attrNameLst>
                                      </p:cBhvr>
                                      <p:tavLst>
                                        <p:tav tm="0">
                                          <p:val>
                                            <p:fltVal val="0"/>
                                          </p:val>
                                        </p:tav>
                                        <p:tav tm="100000">
                                          <p:val>
                                            <p:strVal val="#ppt_w"/>
                                          </p:val>
                                        </p:tav>
                                      </p:tavLst>
                                    </p:anim>
                                    <p:anim calcmode="lin" valueType="num">
                                      <p:cBhvr>
                                        <p:cTn id="148" dur="500" fill="hold"/>
                                        <p:tgtEl>
                                          <p:spTgt spid="674839"/>
                                        </p:tgtEl>
                                        <p:attrNameLst>
                                          <p:attrName>ppt_h</p:attrName>
                                        </p:attrNameLst>
                                      </p:cBhvr>
                                      <p:tavLst>
                                        <p:tav tm="0">
                                          <p:val>
                                            <p:fltVal val="0"/>
                                          </p:val>
                                        </p:tav>
                                        <p:tav tm="100000">
                                          <p:val>
                                            <p:strVal val="#ppt_h"/>
                                          </p:val>
                                        </p:tav>
                                      </p:tavLst>
                                    </p:anim>
                                    <p:anim calcmode="lin" valueType="num">
                                      <p:cBhvr>
                                        <p:cTn id="149" dur="500" fill="hold"/>
                                        <p:tgtEl>
                                          <p:spTgt spid="674839"/>
                                        </p:tgtEl>
                                        <p:attrNameLst>
                                          <p:attrName>ppt_x</p:attrName>
                                        </p:attrNameLst>
                                      </p:cBhvr>
                                      <p:tavLst>
                                        <p:tav tm="0">
                                          <p:val>
                                            <p:fltVal val="0.5"/>
                                          </p:val>
                                        </p:tav>
                                        <p:tav tm="100000">
                                          <p:val>
                                            <p:strVal val="#ppt_x"/>
                                          </p:val>
                                        </p:tav>
                                      </p:tavLst>
                                    </p:anim>
                                    <p:anim calcmode="lin" valueType="num">
                                      <p:cBhvr>
                                        <p:cTn id="150" dur="500" fill="hold"/>
                                        <p:tgtEl>
                                          <p:spTgt spid="674839"/>
                                        </p:tgtEl>
                                        <p:attrNameLst>
                                          <p:attrName>ppt_y</p:attrName>
                                        </p:attrNameLst>
                                      </p:cBhvr>
                                      <p:tavLst>
                                        <p:tav tm="0">
                                          <p:val>
                                            <p:fltVal val="0.5"/>
                                          </p:val>
                                        </p:tav>
                                        <p:tav tm="100000">
                                          <p:val>
                                            <p:strVal val="#ppt_y"/>
                                          </p:val>
                                        </p:tav>
                                      </p:tavLst>
                                    </p:anim>
                                  </p:childTnLst>
                                </p:cTn>
                              </p:par>
                            </p:childTnLst>
                          </p:cTn>
                        </p:par>
                        <p:par>
                          <p:cTn id="151" fill="hold" nodeType="afterGroup">
                            <p:stCondLst>
                              <p:cond delay="10500"/>
                            </p:stCondLst>
                            <p:childTnLst>
                              <p:par>
                                <p:cTn id="152" presetID="23" presetClass="entr" presetSubtype="528" fill="hold" grpId="0" nodeType="afterEffect">
                                  <p:stCondLst>
                                    <p:cond delay="0"/>
                                  </p:stCondLst>
                                  <p:childTnLst>
                                    <p:set>
                                      <p:cBhvr>
                                        <p:cTn id="153" dur="1" fill="hold">
                                          <p:stCondLst>
                                            <p:cond delay="0"/>
                                          </p:stCondLst>
                                        </p:cTn>
                                        <p:tgtEl>
                                          <p:spTgt spid="674834"/>
                                        </p:tgtEl>
                                        <p:attrNameLst>
                                          <p:attrName>style.visibility</p:attrName>
                                        </p:attrNameLst>
                                      </p:cBhvr>
                                      <p:to>
                                        <p:strVal val="visible"/>
                                      </p:to>
                                    </p:set>
                                    <p:anim calcmode="lin" valueType="num">
                                      <p:cBhvr>
                                        <p:cTn id="154" dur="500" fill="hold"/>
                                        <p:tgtEl>
                                          <p:spTgt spid="674834"/>
                                        </p:tgtEl>
                                        <p:attrNameLst>
                                          <p:attrName>ppt_w</p:attrName>
                                        </p:attrNameLst>
                                      </p:cBhvr>
                                      <p:tavLst>
                                        <p:tav tm="0">
                                          <p:val>
                                            <p:fltVal val="0"/>
                                          </p:val>
                                        </p:tav>
                                        <p:tav tm="100000">
                                          <p:val>
                                            <p:strVal val="#ppt_w"/>
                                          </p:val>
                                        </p:tav>
                                      </p:tavLst>
                                    </p:anim>
                                    <p:anim calcmode="lin" valueType="num">
                                      <p:cBhvr>
                                        <p:cTn id="155" dur="500" fill="hold"/>
                                        <p:tgtEl>
                                          <p:spTgt spid="674834"/>
                                        </p:tgtEl>
                                        <p:attrNameLst>
                                          <p:attrName>ppt_h</p:attrName>
                                        </p:attrNameLst>
                                      </p:cBhvr>
                                      <p:tavLst>
                                        <p:tav tm="0">
                                          <p:val>
                                            <p:fltVal val="0"/>
                                          </p:val>
                                        </p:tav>
                                        <p:tav tm="100000">
                                          <p:val>
                                            <p:strVal val="#ppt_h"/>
                                          </p:val>
                                        </p:tav>
                                      </p:tavLst>
                                    </p:anim>
                                    <p:anim calcmode="lin" valueType="num">
                                      <p:cBhvr>
                                        <p:cTn id="156" dur="500" fill="hold"/>
                                        <p:tgtEl>
                                          <p:spTgt spid="674834"/>
                                        </p:tgtEl>
                                        <p:attrNameLst>
                                          <p:attrName>ppt_x</p:attrName>
                                        </p:attrNameLst>
                                      </p:cBhvr>
                                      <p:tavLst>
                                        <p:tav tm="0">
                                          <p:val>
                                            <p:fltVal val="0.5"/>
                                          </p:val>
                                        </p:tav>
                                        <p:tav tm="100000">
                                          <p:val>
                                            <p:strVal val="#ppt_x"/>
                                          </p:val>
                                        </p:tav>
                                      </p:tavLst>
                                    </p:anim>
                                    <p:anim calcmode="lin" valueType="num">
                                      <p:cBhvr>
                                        <p:cTn id="157" dur="500" fill="hold"/>
                                        <p:tgtEl>
                                          <p:spTgt spid="674834"/>
                                        </p:tgtEl>
                                        <p:attrNameLst>
                                          <p:attrName>ppt_y</p:attrName>
                                        </p:attrNameLst>
                                      </p:cBhvr>
                                      <p:tavLst>
                                        <p:tav tm="0">
                                          <p:val>
                                            <p:fltVal val="0.5"/>
                                          </p:val>
                                        </p:tav>
                                        <p:tav tm="100000">
                                          <p:val>
                                            <p:strVal val="#ppt_y"/>
                                          </p:val>
                                        </p:tav>
                                      </p:tavLst>
                                    </p:anim>
                                  </p:childTnLst>
                                </p:cTn>
                              </p:par>
                            </p:childTnLst>
                          </p:cTn>
                        </p:par>
                        <p:par>
                          <p:cTn id="158" fill="hold" nodeType="afterGroup">
                            <p:stCondLst>
                              <p:cond delay="11000"/>
                            </p:stCondLst>
                            <p:childTnLst>
                              <p:par>
                                <p:cTn id="159" presetID="23" presetClass="entr" presetSubtype="528" fill="hold" grpId="0" nodeType="afterEffect">
                                  <p:stCondLst>
                                    <p:cond delay="0"/>
                                  </p:stCondLst>
                                  <p:childTnLst>
                                    <p:set>
                                      <p:cBhvr>
                                        <p:cTn id="160" dur="1" fill="hold">
                                          <p:stCondLst>
                                            <p:cond delay="0"/>
                                          </p:stCondLst>
                                        </p:cTn>
                                        <p:tgtEl>
                                          <p:spTgt spid="674840"/>
                                        </p:tgtEl>
                                        <p:attrNameLst>
                                          <p:attrName>style.visibility</p:attrName>
                                        </p:attrNameLst>
                                      </p:cBhvr>
                                      <p:to>
                                        <p:strVal val="visible"/>
                                      </p:to>
                                    </p:set>
                                    <p:anim calcmode="lin" valueType="num">
                                      <p:cBhvr>
                                        <p:cTn id="161" dur="500" fill="hold"/>
                                        <p:tgtEl>
                                          <p:spTgt spid="674840"/>
                                        </p:tgtEl>
                                        <p:attrNameLst>
                                          <p:attrName>ppt_w</p:attrName>
                                        </p:attrNameLst>
                                      </p:cBhvr>
                                      <p:tavLst>
                                        <p:tav tm="0">
                                          <p:val>
                                            <p:fltVal val="0"/>
                                          </p:val>
                                        </p:tav>
                                        <p:tav tm="100000">
                                          <p:val>
                                            <p:strVal val="#ppt_w"/>
                                          </p:val>
                                        </p:tav>
                                      </p:tavLst>
                                    </p:anim>
                                    <p:anim calcmode="lin" valueType="num">
                                      <p:cBhvr>
                                        <p:cTn id="162" dur="500" fill="hold"/>
                                        <p:tgtEl>
                                          <p:spTgt spid="674840"/>
                                        </p:tgtEl>
                                        <p:attrNameLst>
                                          <p:attrName>ppt_h</p:attrName>
                                        </p:attrNameLst>
                                      </p:cBhvr>
                                      <p:tavLst>
                                        <p:tav tm="0">
                                          <p:val>
                                            <p:fltVal val="0"/>
                                          </p:val>
                                        </p:tav>
                                        <p:tav tm="100000">
                                          <p:val>
                                            <p:strVal val="#ppt_h"/>
                                          </p:val>
                                        </p:tav>
                                      </p:tavLst>
                                    </p:anim>
                                    <p:anim calcmode="lin" valueType="num">
                                      <p:cBhvr>
                                        <p:cTn id="163" dur="500" fill="hold"/>
                                        <p:tgtEl>
                                          <p:spTgt spid="674840"/>
                                        </p:tgtEl>
                                        <p:attrNameLst>
                                          <p:attrName>ppt_x</p:attrName>
                                        </p:attrNameLst>
                                      </p:cBhvr>
                                      <p:tavLst>
                                        <p:tav tm="0">
                                          <p:val>
                                            <p:fltVal val="0.5"/>
                                          </p:val>
                                        </p:tav>
                                        <p:tav tm="100000">
                                          <p:val>
                                            <p:strVal val="#ppt_x"/>
                                          </p:val>
                                        </p:tav>
                                      </p:tavLst>
                                    </p:anim>
                                    <p:anim calcmode="lin" valueType="num">
                                      <p:cBhvr>
                                        <p:cTn id="164" dur="500" fill="hold"/>
                                        <p:tgtEl>
                                          <p:spTgt spid="674840"/>
                                        </p:tgtEl>
                                        <p:attrNameLst>
                                          <p:attrName>ppt_y</p:attrName>
                                        </p:attrNameLst>
                                      </p:cBhvr>
                                      <p:tavLst>
                                        <p:tav tm="0">
                                          <p:val>
                                            <p:fltVal val="0.5"/>
                                          </p:val>
                                        </p:tav>
                                        <p:tav tm="100000">
                                          <p:val>
                                            <p:strVal val="#ppt_y"/>
                                          </p:val>
                                        </p:tav>
                                      </p:tavLst>
                                    </p:anim>
                                  </p:childTnLst>
                                </p:cTn>
                              </p:par>
                            </p:childTnLst>
                          </p:cTn>
                        </p:par>
                        <p:par>
                          <p:cTn id="165" fill="hold" nodeType="afterGroup">
                            <p:stCondLst>
                              <p:cond delay="11500"/>
                            </p:stCondLst>
                            <p:childTnLst>
                              <p:par>
                                <p:cTn id="166" presetID="23" presetClass="entr" presetSubtype="528" fill="hold" grpId="0" nodeType="afterEffect">
                                  <p:stCondLst>
                                    <p:cond delay="0"/>
                                  </p:stCondLst>
                                  <p:childTnLst>
                                    <p:set>
                                      <p:cBhvr>
                                        <p:cTn id="167" dur="1" fill="hold">
                                          <p:stCondLst>
                                            <p:cond delay="0"/>
                                          </p:stCondLst>
                                        </p:cTn>
                                        <p:tgtEl>
                                          <p:spTgt spid="674841"/>
                                        </p:tgtEl>
                                        <p:attrNameLst>
                                          <p:attrName>style.visibility</p:attrName>
                                        </p:attrNameLst>
                                      </p:cBhvr>
                                      <p:to>
                                        <p:strVal val="visible"/>
                                      </p:to>
                                    </p:set>
                                    <p:anim calcmode="lin" valueType="num">
                                      <p:cBhvr>
                                        <p:cTn id="168" dur="500" fill="hold"/>
                                        <p:tgtEl>
                                          <p:spTgt spid="674841"/>
                                        </p:tgtEl>
                                        <p:attrNameLst>
                                          <p:attrName>ppt_w</p:attrName>
                                        </p:attrNameLst>
                                      </p:cBhvr>
                                      <p:tavLst>
                                        <p:tav tm="0">
                                          <p:val>
                                            <p:fltVal val="0"/>
                                          </p:val>
                                        </p:tav>
                                        <p:tav tm="100000">
                                          <p:val>
                                            <p:strVal val="#ppt_w"/>
                                          </p:val>
                                        </p:tav>
                                      </p:tavLst>
                                    </p:anim>
                                    <p:anim calcmode="lin" valueType="num">
                                      <p:cBhvr>
                                        <p:cTn id="169" dur="500" fill="hold"/>
                                        <p:tgtEl>
                                          <p:spTgt spid="674841"/>
                                        </p:tgtEl>
                                        <p:attrNameLst>
                                          <p:attrName>ppt_h</p:attrName>
                                        </p:attrNameLst>
                                      </p:cBhvr>
                                      <p:tavLst>
                                        <p:tav tm="0">
                                          <p:val>
                                            <p:fltVal val="0"/>
                                          </p:val>
                                        </p:tav>
                                        <p:tav tm="100000">
                                          <p:val>
                                            <p:strVal val="#ppt_h"/>
                                          </p:val>
                                        </p:tav>
                                      </p:tavLst>
                                    </p:anim>
                                    <p:anim calcmode="lin" valueType="num">
                                      <p:cBhvr>
                                        <p:cTn id="170" dur="500" fill="hold"/>
                                        <p:tgtEl>
                                          <p:spTgt spid="674841"/>
                                        </p:tgtEl>
                                        <p:attrNameLst>
                                          <p:attrName>ppt_x</p:attrName>
                                        </p:attrNameLst>
                                      </p:cBhvr>
                                      <p:tavLst>
                                        <p:tav tm="0">
                                          <p:val>
                                            <p:fltVal val="0.5"/>
                                          </p:val>
                                        </p:tav>
                                        <p:tav tm="100000">
                                          <p:val>
                                            <p:strVal val="#ppt_x"/>
                                          </p:val>
                                        </p:tav>
                                      </p:tavLst>
                                    </p:anim>
                                    <p:anim calcmode="lin" valueType="num">
                                      <p:cBhvr>
                                        <p:cTn id="171" dur="500" fill="hold"/>
                                        <p:tgtEl>
                                          <p:spTgt spid="674841"/>
                                        </p:tgtEl>
                                        <p:attrNameLst>
                                          <p:attrName>ppt_y</p:attrName>
                                        </p:attrNameLst>
                                      </p:cBhvr>
                                      <p:tavLst>
                                        <p:tav tm="0">
                                          <p:val>
                                            <p:fltVal val="0.5"/>
                                          </p:val>
                                        </p:tav>
                                        <p:tav tm="100000">
                                          <p:val>
                                            <p:strVal val="#ppt_y"/>
                                          </p:val>
                                        </p:tav>
                                      </p:tavLst>
                                    </p:anim>
                                  </p:childTnLst>
                                </p:cTn>
                              </p:par>
                            </p:childTnLst>
                          </p:cTn>
                        </p:par>
                        <p:par>
                          <p:cTn id="172" fill="hold" nodeType="afterGroup">
                            <p:stCondLst>
                              <p:cond delay="12000"/>
                            </p:stCondLst>
                            <p:childTnLst>
                              <p:par>
                                <p:cTn id="173" presetID="23" presetClass="entr" presetSubtype="528" fill="hold" grpId="0" nodeType="afterEffect">
                                  <p:stCondLst>
                                    <p:cond delay="0"/>
                                  </p:stCondLst>
                                  <p:childTnLst>
                                    <p:set>
                                      <p:cBhvr>
                                        <p:cTn id="174" dur="1" fill="hold">
                                          <p:stCondLst>
                                            <p:cond delay="0"/>
                                          </p:stCondLst>
                                        </p:cTn>
                                        <p:tgtEl>
                                          <p:spTgt spid="674835"/>
                                        </p:tgtEl>
                                        <p:attrNameLst>
                                          <p:attrName>style.visibility</p:attrName>
                                        </p:attrNameLst>
                                      </p:cBhvr>
                                      <p:to>
                                        <p:strVal val="visible"/>
                                      </p:to>
                                    </p:set>
                                    <p:anim calcmode="lin" valueType="num">
                                      <p:cBhvr>
                                        <p:cTn id="175" dur="500" fill="hold"/>
                                        <p:tgtEl>
                                          <p:spTgt spid="674835"/>
                                        </p:tgtEl>
                                        <p:attrNameLst>
                                          <p:attrName>ppt_w</p:attrName>
                                        </p:attrNameLst>
                                      </p:cBhvr>
                                      <p:tavLst>
                                        <p:tav tm="0">
                                          <p:val>
                                            <p:fltVal val="0"/>
                                          </p:val>
                                        </p:tav>
                                        <p:tav tm="100000">
                                          <p:val>
                                            <p:strVal val="#ppt_w"/>
                                          </p:val>
                                        </p:tav>
                                      </p:tavLst>
                                    </p:anim>
                                    <p:anim calcmode="lin" valueType="num">
                                      <p:cBhvr>
                                        <p:cTn id="176" dur="500" fill="hold"/>
                                        <p:tgtEl>
                                          <p:spTgt spid="674835"/>
                                        </p:tgtEl>
                                        <p:attrNameLst>
                                          <p:attrName>ppt_h</p:attrName>
                                        </p:attrNameLst>
                                      </p:cBhvr>
                                      <p:tavLst>
                                        <p:tav tm="0">
                                          <p:val>
                                            <p:fltVal val="0"/>
                                          </p:val>
                                        </p:tav>
                                        <p:tav tm="100000">
                                          <p:val>
                                            <p:strVal val="#ppt_h"/>
                                          </p:val>
                                        </p:tav>
                                      </p:tavLst>
                                    </p:anim>
                                    <p:anim calcmode="lin" valueType="num">
                                      <p:cBhvr>
                                        <p:cTn id="177" dur="500" fill="hold"/>
                                        <p:tgtEl>
                                          <p:spTgt spid="674835"/>
                                        </p:tgtEl>
                                        <p:attrNameLst>
                                          <p:attrName>ppt_x</p:attrName>
                                        </p:attrNameLst>
                                      </p:cBhvr>
                                      <p:tavLst>
                                        <p:tav tm="0">
                                          <p:val>
                                            <p:fltVal val="0.5"/>
                                          </p:val>
                                        </p:tav>
                                        <p:tav tm="100000">
                                          <p:val>
                                            <p:strVal val="#ppt_x"/>
                                          </p:val>
                                        </p:tav>
                                      </p:tavLst>
                                    </p:anim>
                                    <p:anim calcmode="lin" valueType="num">
                                      <p:cBhvr>
                                        <p:cTn id="178" dur="500" fill="hold"/>
                                        <p:tgtEl>
                                          <p:spTgt spid="674835"/>
                                        </p:tgtEl>
                                        <p:attrNameLst>
                                          <p:attrName>ppt_y</p:attrName>
                                        </p:attrNameLst>
                                      </p:cBhvr>
                                      <p:tavLst>
                                        <p:tav tm="0">
                                          <p:val>
                                            <p:fltVal val="0.5"/>
                                          </p:val>
                                        </p:tav>
                                        <p:tav tm="100000">
                                          <p:val>
                                            <p:strVal val="#ppt_y"/>
                                          </p:val>
                                        </p:tav>
                                      </p:tavLst>
                                    </p:anim>
                                  </p:childTnLst>
                                </p:cTn>
                              </p:par>
                            </p:childTnLst>
                          </p:cTn>
                        </p:par>
                        <p:par>
                          <p:cTn id="179" fill="hold" nodeType="afterGroup">
                            <p:stCondLst>
                              <p:cond delay="12500"/>
                            </p:stCondLst>
                            <p:childTnLst>
                              <p:par>
                                <p:cTn id="180" presetID="23" presetClass="entr" presetSubtype="528" fill="hold" grpId="0" nodeType="afterEffect">
                                  <p:stCondLst>
                                    <p:cond delay="0"/>
                                  </p:stCondLst>
                                  <p:childTnLst>
                                    <p:set>
                                      <p:cBhvr>
                                        <p:cTn id="181" dur="1" fill="hold">
                                          <p:stCondLst>
                                            <p:cond delay="0"/>
                                          </p:stCondLst>
                                        </p:cTn>
                                        <p:tgtEl>
                                          <p:spTgt spid="674842"/>
                                        </p:tgtEl>
                                        <p:attrNameLst>
                                          <p:attrName>style.visibility</p:attrName>
                                        </p:attrNameLst>
                                      </p:cBhvr>
                                      <p:to>
                                        <p:strVal val="visible"/>
                                      </p:to>
                                    </p:set>
                                    <p:anim calcmode="lin" valueType="num">
                                      <p:cBhvr>
                                        <p:cTn id="182" dur="500" fill="hold"/>
                                        <p:tgtEl>
                                          <p:spTgt spid="674842"/>
                                        </p:tgtEl>
                                        <p:attrNameLst>
                                          <p:attrName>ppt_w</p:attrName>
                                        </p:attrNameLst>
                                      </p:cBhvr>
                                      <p:tavLst>
                                        <p:tav tm="0">
                                          <p:val>
                                            <p:fltVal val="0"/>
                                          </p:val>
                                        </p:tav>
                                        <p:tav tm="100000">
                                          <p:val>
                                            <p:strVal val="#ppt_w"/>
                                          </p:val>
                                        </p:tav>
                                      </p:tavLst>
                                    </p:anim>
                                    <p:anim calcmode="lin" valueType="num">
                                      <p:cBhvr>
                                        <p:cTn id="183" dur="500" fill="hold"/>
                                        <p:tgtEl>
                                          <p:spTgt spid="674842"/>
                                        </p:tgtEl>
                                        <p:attrNameLst>
                                          <p:attrName>ppt_h</p:attrName>
                                        </p:attrNameLst>
                                      </p:cBhvr>
                                      <p:tavLst>
                                        <p:tav tm="0">
                                          <p:val>
                                            <p:fltVal val="0"/>
                                          </p:val>
                                        </p:tav>
                                        <p:tav tm="100000">
                                          <p:val>
                                            <p:strVal val="#ppt_h"/>
                                          </p:val>
                                        </p:tav>
                                      </p:tavLst>
                                    </p:anim>
                                    <p:anim calcmode="lin" valueType="num">
                                      <p:cBhvr>
                                        <p:cTn id="184" dur="500" fill="hold"/>
                                        <p:tgtEl>
                                          <p:spTgt spid="674842"/>
                                        </p:tgtEl>
                                        <p:attrNameLst>
                                          <p:attrName>ppt_x</p:attrName>
                                        </p:attrNameLst>
                                      </p:cBhvr>
                                      <p:tavLst>
                                        <p:tav tm="0">
                                          <p:val>
                                            <p:fltVal val="0.5"/>
                                          </p:val>
                                        </p:tav>
                                        <p:tav tm="100000">
                                          <p:val>
                                            <p:strVal val="#ppt_x"/>
                                          </p:val>
                                        </p:tav>
                                      </p:tavLst>
                                    </p:anim>
                                    <p:anim calcmode="lin" valueType="num">
                                      <p:cBhvr>
                                        <p:cTn id="185" dur="500" fill="hold"/>
                                        <p:tgtEl>
                                          <p:spTgt spid="674842"/>
                                        </p:tgtEl>
                                        <p:attrNameLst>
                                          <p:attrName>ppt_y</p:attrName>
                                        </p:attrNameLst>
                                      </p:cBhvr>
                                      <p:tavLst>
                                        <p:tav tm="0">
                                          <p:val>
                                            <p:fltVal val="0.5"/>
                                          </p:val>
                                        </p:tav>
                                        <p:tav tm="100000">
                                          <p:val>
                                            <p:strVal val="#ppt_y"/>
                                          </p:val>
                                        </p:tav>
                                      </p:tavLst>
                                    </p:anim>
                                  </p:childTnLst>
                                </p:cTn>
                              </p:par>
                            </p:childTnLst>
                          </p:cTn>
                        </p:par>
                        <p:par>
                          <p:cTn id="186" fill="hold" nodeType="afterGroup">
                            <p:stCondLst>
                              <p:cond delay="13000"/>
                            </p:stCondLst>
                            <p:childTnLst>
                              <p:par>
                                <p:cTn id="187" presetID="23" presetClass="entr" presetSubtype="528" fill="hold" grpId="0" nodeType="afterEffect">
                                  <p:stCondLst>
                                    <p:cond delay="0"/>
                                  </p:stCondLst>
                                  <p:childTnLst>
                                    <p:set>
                                      <p:cBhvr>
                                        <p:cTn id="188" dur="1" fill="hold">
                                          <p:stCondLst>
                                            <p:cond delay="0"/>
                                          </p:stCondLst>
                                        </p:cTn>
                                        <p:tgtEl>
                                          <p:spTgt spid="674836"/>
                                        </p:tgtEl>
                                        <p:attrNameLst>
                                          <p:attrName>style.visibility</p:attrName>
                                        </p:attrNameLst>
                                      </p:cBhvr>
                                      <p:to>
                                        <p:strVal val="visible"/>
                                      </p:to>
                                    </p:set>
                                    <p:anim calcmode="lin" valueType="num">
                                      <p:cBhvr>
                                        <p:cTn id="189" dur="500" fill="hold"/>
                                        <p:tgtEl>
                                          <p:spTgt spid="674836"/>
                                        </p:tgtEl>
                                        <p:attrNameLst>
                                          <p:attrName>ppt_w</p:attrName>
                                        </p:attrNameLst>
                                      </p:cBhvr>
                                      <p:tavLst>
                                        <p:tav tm="0">
                                          <p:val>
                                            <p:fltVal val="0"/>
                                          </p:val>
                                        </p:tav>
                                        <p:tav tm="100000">
                                          <p:val>
                                            <p:strVal val="#ppt_w"/>
                                          </p:val>
                                        </p:tav>
                                      </p:tavLst>
                                    </p:anim>
                                    <p:anim calcmode="lin" valueType="num">
                                      <p:cBhvr>
                                        <p:cTn id="190" dur="500" fill="hold"/>
                                        <p:tgtEl>
                                          <p:spTgt spid="674836"/>
                                        </p:tgtEl>
                                        <p:attrNameLst>
                                          <p:attrName>ppt_h</p:attrName>
                                        </p:attrNameLst>
                                      </p:cBhvr>
                                      <p:tavLst>
                                        <p:tav tm="0">
                                          <p:val>
                                            <p:fltVal val="0"/>
                                          </p:val>
                                        </p:tav>
                                        <p:tav tm="100000">
                                          <p:val>
                                            <p:strVal val="#ppt_h"/>
                                          </p:val>
                                        </p:tav>
                                      </p:tavLst>
                                    </p:anim>
                                    <p:anim calcmode="lin" valueType="num">
                                      <p:cBhvr>
                                        <p:cTn id="191" dur="500" fill="hold"/>
                                        <p:tgtEl>
                                          <p:spTgt spid="674836"/>
                                        </p:tgtEl>
                                        <p:attrNameLst>
                                          <p:attrName>ppt_x</p:attrName>
                                        </p:attrNameLst>
                                      </p:cBhvr>
                                      <p:tavLst>
                                        <p:tav tm="0">
                                          <p:val>
                                            <p:fltVal val="0.5"/>
                                          </p:val>
                                        </p:tav>
                                        <p:tav tm="100000">
                                          <p:val>
                                            <p:strVal val="#ppt_x"/>
                                          </p:val>
                                        </p:tav>
                                      </p:tavLst>
                                    </p:anim>
                                    <p:anim calcmode="lin" valueType="num">
                                      <p:cBhvr>
                                        <p:cTn id="192" dur="500" fill="hold"/>
                                        <p:tgtEl>
                                          <p:spTgt spid="674836"/>
                                        </p:tgtEl>
                                        <p:attrNameLst>
                                          <p:attrName>ppt_y</p:attrName>
                                        </p:attrNameLst>
                                      </p:cBhvr>
                                      <p:tavLst>
                                        <p:tav tm="0">
                                          <p:val>
                                            <p:fltVal val="0.5"/>
                                          </p:val>
                                        </p:tav>
                                        <p:tav tm="100000">
                                          <p:val>
                                            <p:strVal val="#ppt_y"/>
                                          </p:val>
                                        </p:tav>
                                      </p:tavLst>
                                    </p:anim>
                                  </p:childTnLst>
                                </p:cTn>
                              </p:par>
                            </p:childTnLst>
                          </p:cTn>
                        </p:par>
                        <p:par>
                          <p:cTn id="193" fill="hold" nodeType="afterGroup">
                            <p:stCondLst>
                              <p:cond delay="13500"/>
                            </p:stCondLst>
                            <p:childTnLst>
                              <p:par>
                                <p:cTn id="194" presetID="23" presetClass="entr" presetSubtype="528" fill="hold" grpId="0" nodeType="afterEffect">
                                  <p:stCondLst>
                                    <p:cond delay="0"/>
                                  </p:stCondLst>
                                  <p:childTnLst>
                                    <p:set>
                                      <p:cBhvr>
                                        <p:cTn id="195" dur="1" fill="hold">
                                          <p:stCondLst>
                                            <p:cond delay="0"/>
                                          </p:stCondLst>
                                        </p:cTn>
                                        <p:tgtEl>
                                          <p:spTgt spid="674837"/>
                                        </p:tgtEl>
                                        <p:attrNameLst>
                                          <p:attrName>style.visibility</p:attrName>
                                        </p:attrNameLst>
                                      </p:cBhvr>
                                      <p:to>
                                        <p:strVal val="visible"/>
                                      </p:to>
                                    </p:set>
                                    <p:anim calcmode="lin" valueType="num">
                                      <p:cBhvr>
                                        <p:cTn id="196" dur="500" fill="hold"/>
                                        <p:tgtEl>
                                          <p:spTgt spid="674837"/>
                                        </p:tgtEl>
                                        <p:attrNameLst>
                                          <p:attrName>ppt_w</p:attrName>
                                        </p:attrNameLst>
                                      </p:cBhvr>
                                      <p:tavLst>
                                        <p:tav tm="0">
                                          <p:val>
                                            <p:fltVal val="0"/>
                                          </p:val>
                                        </p:tav>
                                        <p:tav tm="100000">
                                          <p:val>
                                            <p:strVal val="#ppt_w"/>
                                          </p:val>
                                        </p:tav>
                                      </p:tavLst>
                                    </p:anim>
                                    <p:anim calcmode="lin" valueType="num">
                                      <p:cBhvr>
                                        <p:cTn id="197" dur="500" fill="hold"/>
                                        <p:tgtEl>
                                          <p:spTgt spid="674837"/>
                                        </p:tgtEl>
                                        <p:attrNameLst>
                                          <p:attrName>ppt_h</p:attrName>
                                        </p:attrNameLst>
                                      </p:cBhvr>
                                      <p:tavLst>
                                        <p:tav tm="0">
                                          <p:val>
                                            <p:fltVal val="0"/>
                                          </p:val>
                                        </p:tav>
                                        <p:tav tm="100000">
                                          <p:val>
                                            <p:strVal val="#ppt_h"/>
                                          </p:val>
                                        </p:tav>
                                      </p:tavLst>
                                    </p:anim>
                                    <p:anim calcmode="lin" valueType="num">
                                      <p:cBhvr>
                                        <p:cTn id="198" dur="500" fill="hold"/>
                                        <p:tgtEl>
                                          <p:spTgt spid="674837"/>
                                        </p:tgtEl>
                                        <p:attrNameLst>
                                          <p:attrName>ppt_x</p:attrName>
                                        </p:attrNameLst>
                                      </p:cBhvr>
                                      <p:tavLst>
                                        <p:tav tm="0">
                                          <p:val>
                                            <p:fltVal val="0.5"/>
                                          </p:val>
                                        </p:tav>
                                        <p:tav tm="100000">
                                          <p:val>
                                            <p:strVal val="#ppt_x"/>
                                          </p:val>
                                        </p:tav>
                                      </p:tavLst>
                                    </p:anim>
                                    <p:anim calcmode="lin" valueType="num">
                                      <p:cBhvr>
                                        <p:cTn id="199" dur="500" fill="hold"/>
                                        <p:tgtEl>
                                          <p:spTgt spid="674837"/>
                                        </p:tgtEl>
                                        <p:attrNameLst>
                                          <p:attrName>ppt_y</p:attrName>
                                        </p:attrNameLst>
                                      </p:cBhvr>
                                      <p:tavLst>
                                        <p:tav tm="0">
                                          <p:val>
                                            <p:fltVal val="0.5"/>
                                          </p:val>
                                        </p:tav>
                                        <p:tav tm="100000">
                                          <p:val>
                                            <p:strVal val="#ppt_y"/>
                                          </p:val>
                                        </p:tav>
                                      </p:tavLst>
                                    </p:anim>
                                  </p:childTnLst>
                                </p:cTn>
                              </p:par>
                            </p:childTnLst>
                          </p:cTn>
                        </p:par>
                        <p:par>
                          <p:cTn id="200" fill="hold" nodeType="afterGroup">
                            <p:stCondLst>
                              <p:cond delay="14000"/>
                            </p:stCondLst>
                            <p:childTnLst>
                              <p:par>
                                <p:cTn id="201" presetID="23" presetClass="entr" presetSubtype="528" fill="hold" grpId="0" nodeType="afterEffect">
                                  <p:stCondLst>
                                    <p:cond delay="0"/>
                                  </p:stCondLst>
                                  <p:childTnLst>
                                    <p:set>
                                      <p:cBhvr>
                                        <p:cTn id="202" dur="1" fill="hold">
                                          <p:stCondLst>
                                            <p:cond delay="0"/>
                                          </p:stCondLst>
                                        </p:cTn>
                                        <p:tgtEl>
                                          <p:spTgt spid="674830"/>
                                        </p:tgtEl>
                                        <p:attrNameLst>
                                          <p:attrName>style.visibility</p:attrName>
                                        </p:attrNameLst>
                                      </p:cBhvr>
                                      <p:to>
                                        <p:strVal val="visible"/>
                                      </p:to>
                                    </p:set>
                                    <p:anim calcmode="lin" valueType="num">
                                      <p:cBhvr>
                                        <p:cTn id="203" dur="500" fill="hold"/>
                                        <p:tgtEl>
                                          <p:spTgt spid="674830"/>
                                        </p:tgtEl>
                                        <p:attrNameLst>
                                          <p:attrName>ppt_w</p:attrName>
                                        </p:attrNameLst>
                                      </p:cBhvr>
                                      <p:tavLst>
                                        <p:tav tm="0">
                                          <p:val>
                                            <p:fltVal val="0"/>
                                          </p:val>
                                        </p:tav>
                                        <p:tav tm="100000">
                                          <p:val>
                                            <p:strVal val="#ppt_w"/>
                                          </p:val>
                                        </p:tav>
                                      </p:tavLst>
                                    </p:anim>
                                    <p:anim calcmode="lin" valueType="num">
                                      <p:cBhvr>
                                        <p:cTn id="204" dur="500" fill="hold"/>
                                        <p:tgtEl>
                                          <p:spTgt spid="674830"/>
                                        </p:tgtEl>
                                        <p:attrNameLst>
                                          <p:attrName>ppt_h</p:attrName>
                                        </p:attrNameLst>
                                      </p:cBhvr>
                                      <p:tavLst>
                                        <p:tav tm="0">
                                          <p:val>
                                            <p:fltVal val="0"/>
                                          </p:val>
                                        </p:tav>
                                        <p:tav tm="100000">
                                          <p:val>
                                            <p:strVal val="#ppt_h"/>
                                          </p:val>
                                        </p:tav>
                                      </p:tavLst>
                                    </p:anim>
                                    <p:anim calcmode="lin" valueType="num">
                                      <p:cBhvr>
                                        <p:cTn id="205" dur="500" fill="hold"/>
                                        <p:tgtEl>
                                          <p:spTgt spid="674830"/>
                                        </p:tgtEl>
                                        <p:attrNameLst>
                                          <p:attrName>ppt_x</p:attrName>
                                        </p:attrNameLst>
                                      </p:cBhvr>
                                      <p:tavLst>
                                        <p:tav tm="0">
                                          <p:val>
                                            <p:fltVal val="0.5"/>
                                          </p:val>
                                        </p:tav>
                                        <p:tav tm="100000">
                                          <p:val>
                                            <p:strVal val="#ppt_x"/>
                                          </p:val>
                                        </p:tav>
                                      </p:tavLst>
                                    </p:anim>
                                    <p:anim calcmode="lin" valueType="num">
                                      <p:cBhvr>
                                        <p:cTn id="206" dur="500" fill="hold"/>
                                        <p:tgtEl>
                                          <p:spTgt spid="67483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4819" grpId="0" autoUpdateAnimBg="0"/>
      <p:bldP spid="674820" grpId="0" autoUpdateAnimBg="0"/>
      <p:bldP spid="674821" grpId="0" autoUpdateAnimBg="0"/>
      <p:bldP spid="674822" grpId="0" autoUpdateAnimBg="0"/>
      <p:bldP spid="674823" grpId="0" autoUpdateAnimBg="0"/>
      <p:bldP spid="674824" grpId="0" autoUpdateAnimBg="0"/>
      <p:bldP spid="674825" grpId="0" autoUpdateAnimBg="0"/>
      <p:bldP spid="674826" grpId="0" autoUpdateAnimBg="0"/>
      <p:bldP spid="674827" grpId="0" autoUpdateAnimBg="0"/>
      <p:bldP spid="674828" grpId="0" autoUpdateAnimBg="0"/>
      <p:bldP spid="674829" grpId="0" autoUpdateAnimBg="0"/>
      <p:bldP spid="674830" grpId="0" autoUpdateAnimBg="0"/>
      <p:bldP spid="674831" grpId="0" autoUpdateAnimBg="0"/>
      <p:bldP spid="674832" grpId="0" autoUpdateAnimBg="0"/>
      <p:bldP spid="674833" grpId="0" autoUpdateAnimBg="0"/>
      <p:bldP spid="674834" grpId="0" autoUpdateAnimBg="0"/>
      <p:bldP spid="674835" grpId="0" autoUpdateAnimBg="0"/>
      <p:bldP spid="674836" grpId="0" autoUpdateAnimBg="0"/>
      <p:bldP spid="674837" grpId="0" autoUpdateAnimBg="0"/>
      <p:bldP spid="674838" grpId="0" autoUpdateAnimBg="0"/>
      <p:bldP spid="674839" grpId="0" autoUpdateAnimBg="0"/>
      <p:bldP spid="674840" grpId="0" autoUpdateAnimBg="0"/>
      <p:bldP spid="674841" grpId="0" autoUpdateAnimBg="0"/>
      <p:bldP spid="674842" grpId="0" autoUpdateAnimBg="0"/>
      <p:bldP spid="674843" grpId="0" autoUpdateAnimBg="0"/>
      <p:bldP spid="674844" grpId="0" autoUpdateAnimBg="0"/>
      <p:bldP spid="674845" grpId="0" autoUpdateAnimBg="0"/>
      <p:bldP spid="674846" grpId="0" autoUpdateAnimBg="0"/>
      <p:bldP spid="674847" grpId="0" autoUpdateAnimBg="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7" name="Picture 2">
            <a:extLst>
              <a:ext uri="{FF2B5EF4-FFF2-40B4-BE49-F238E27FC236}">
                <a16:creationId xmlns:a16="http://schemas.microsoft.com/office/drawing/2014/main" id="{5F3EC25B-A5D7-6048-8D01-23FC58B0AD79}"/>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5058" name="Text Box 32">
            <a:extLst>
              <a:ext uri="{FF2B5EF4-FFF2-40B4-BE49-F238E27FC236}">
                <a16:creationId xmlns:a16="http://schemas.microsoft.com/office/drawing/2014/main" id="{B4AE1BE6-B569-1644-82EA-E582404F3B6A}"/>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45153" name="Rectangle 33">
            <a:extLst>
              <a:ext uri="{FF2B5EF4-FFF2-40B4-BE49-F238E27FC236}">
                <a16:creationId xmlns:a16="http://schemas.microsoft.com/office/drawing/2014/main" id="{C71449DF-FF11-4341-8E01-BE740891F307}"/>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32</a:t>
            </a:r>
          </a:p>
        </p:txBody>
      </p:sp>
      <p:sp>
        <p:nvSpPr>
          <p:cNvPr id="45060" name="Text Box 34">
            <a:extLst>
              <a:ext uri="{FF2B5EF4-FFF2-40B4-BE49-F238E27FC236}">
                <a16:creationId xmlns:a16="http://schemas.microsoft.com/office/drawing/2014/main" id="{47984EAB-4779-A549-97FB-BCB048E1C7C9}"/>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45155" name="Rectangle 35">
            <a:extLst>
              <a:ext uri="{FF2B5EF4-FFF2-40B4-BE49-F238E27FC236}">
                <a16:creationId xmlns:a16="http://schemas.microsoft.com/office/drawing/2014/main" id="{77A362AF-BFFD-3345-9E6F-E2F2967EBB0F}"/>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grpSp>
        <p:nvGrpSpPr>
          <p:cNvPr id="45062" name="Group 101">
            <a:extLst>
              <a:ext uri="{FF2B5EF4-FFF2-40B4-BE49-F238E27FC236}">
                <a16:creationId xmlns:a16="http://schemas.microsoft.com/office/drawing/2014/main" id="{8C69D37F-2A7B-5C4B-A5EE-D091F19EDFD9}"/>
              </a:ext>
            </a:extLst>
          </p:cNvPr>
          <p:cNvGrpSpPr>
            <a:grpSpLocks/>
          </p:cNvGrpSpPr>
          <p:nvPr/>
        </p:nvGrpSpPr>
        <p:grpSpPr bwMode="auto">
          <a:xfrm>
            <a:off x="180975" y="217488"/>
            <a:ext cx="8963025" cy="6215062"/>
            <a:chOff x="114" y="137"/>
            <a:chExt cx="5646" cy="3915"/>
          </a:xfrm>
        </p:grpSpPr>
        <p:sp>
          <p:nvSpPr>
            <p:cNvPr id="45067" name="Rectangle 72">
              <a:extLst>
                <a:ext uri="{FF2B5EF4-FFF2-40B4-BE49-F238E27FC236}">
                  <a16:creationId xmlns:a16="http://schemas.microsoft.com/office/drawing/2014/main" id="{597069BC-F900-D643-A022-53CEBE0F47DA}"/>
                </a:ext>
              </a:extLst>
            </p:cNvPr>
            <p:cNvSpPr>
              <a:spLocks noChangeArrowheads="1"/>
            </p:cNvSpPr>
            <p:nvPr/>
          </p:nvSpPr>
          <p:spPr bwMode="auto">
            <a:xfrm>
              <a:off x="3615" y="3073"/>
              <a:ext cx="1351"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12 DÂN TỘC</a:t>
              </a:r>
            </a:p>
          </p:txBody>
        </p:sp>
        <p:sp>
          <p:nvSpPr>
            <p:cNvPr id="45068" name="Rectangle 73">
              <a:extLst>
                <a:ext uri="{FF2B5EF4-FFF2-40B4-BE49-F238E27FC236}">
                  <a16:creationId xmlns:a16="http://schemas.microsoft.com/office/drawing/2014/main" id="{A2F0E84B-60DE-6849-A336-0A738AFE9B63}"/>
                </a:ext>
              </a:extLst>
            </p:cNvPr>
            <p:cNvSpPr>
              <a:spLocks noChangeArrowheads="1"/>
            </p:cNvSpPr>
            <p:nvPr/>
          </p:nvSpPr>
          <p:spPr bwMode="auto">
            <a:xfrm>
              <a:off x="4006" y="1375"/>
              <a:ext cx="1754"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t>XUẤT Ê-DÍP-TÔ</a:t>
              </a:r>
            </a:p>
          </p:txBody>
        </p:sp>
        <p:sp>
          <p:nvSpPr>
            <p:cNvPr id="45069" name="Rectangle 74">
              <a:extLst>
                <a:ext uri="{FF2B5EF4-FFF2-40B4-BE49-F238E27FC236}">
                  <a16:creationId xmlns:a16="http://schemas.microsoft.com/office/drawing/2014/main" id="{C26D9C49-2692-7849-8512-5715C0BAA81B}"/>
                </a:ext>
              </a:extLst>
            </p:cNvPr>
            <p:cNvSpPr>
              <a:spLocks noChangeArrowheads="1"/>
            </p:cNvSpPr>
            <p:nvPr/>
          </p:nvSpPr>
          <p:spPr bwMode="auto">
            <a:xfrm>
              <a:off x="1192" y="3766"/>
              <a:ext cx="1508"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5  BÀI GIẢNG</a:t>
              </a:r>
            </a:p>
          </p:txBody>
        </p:sp>
        <p:sp>
          <p:nvSpPr>
            <p:cNvPr id="45070" name="Rectangle 75">
              <a:extLst>
                <a:ext uri="{FF2B5EF4-FFF2-40B4-BE49-F238E27FC236}">
                  <a16:creationId xmlns:a16="http://schemas.microsoft.com/office/drawing/2014/main" id="{41CF4329-4110-7040-BBDF-1460EE57B2C6}"/>
                </a:ext>
              </a:extLst>
            </p:cNvPr>
            <p:cNvSpPr>
              <a:spLocks noChangeArrowheads="1"/>
            </p:cNvSpPr>
            <p:nvPr/>
          </p:nvSpPr>
          <p:spPr bwMode="auto">
            <a:xfrm>
              <a:off x="2372" y="1067"/>
              <a:ext cx="1765"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66CCFF"/>
                  </a:solidFill>
                </a:rPr>
                <a:t>PHÂN CHIA ĐẤT</a:t>
              </a:r>
            </a:p>
          </p:txBody>
        </p:sp>
        <p:sp>
          <p:nvSpPr>
            <p:cNvPr id="45071" name="Rectangle 76">
              <a:extLst>
                <a:ext uri="{FF2B5EF4-FFF2-40B4-BE49-F238E27FC236}">
                  <a16:creationId xmlns:a16="http://schemas.microsoft.com/office/drawing/2014/main" id="{9733518F-A9EA-F44B-AF6A-6D29123160AC}"/>
                </a:ext>
              </a:extLst>
            </p:cNvPr>
            <p:cNvSpPr>
              <a:spLocks noChangeArrowheads="1"/>
            </p:cNvSpPr>
            <p:nvPr/>
          </p:nvSpPr>
          <p:spPr bwMode="auto">
            <a:xfrm>
              <a:off x="927" y="2625"/>
              <a:ext cx="1868" cy="36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200">
                  <a:solidFill>
                    <a:schemeClr val="folHlink"/>
                  </a:solidFill>
                </a:rPr>
                <a:t>Các Quan Xét</a:t>
              </a:r>
            </a:p>
          </p:txBody>
        </p:sp>
        <p:sp>
          <p:nvSpPr>
            <p:cNvPr id="45072" name="Rectangle 77">
              <a:extLst>
                <a:ext uri="{FF2B5EF4-FFF2-40B4-BE49-F238E27FC236}">
                  <a16:creationId xmlns:a16="http://schemas.microsoft.com/office/drawing/2014/main" id="{D3255A50-EABF-1947-92D1-BDD53CACC9D3}"/>
                </a:ext>
              </a:extLst>
            </p:cNvPr>
            <p:cNvSpPr>
              <a:spLocks noChangeArrowheads="1"/>
            </p:cNvSpPr>
            <p:nvPr/>
          </p:nvSpPr>
          <p:spPr bwMode="auto">
            <a:xfrm>
              <a:off x="659" y="592"/>
              <a:ext cx="1016"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PHÚC ÂM</a:t>
              </a:r>
            </a:p>
          </p:txBody>
        </p:sp>
        <p:sp>
          <p:nvSpPr>
            <p:cNvPr id="645198" name="Rectangle 78">
              <a:extLst>
                <a:ext uri="{FF2B5EF4-FFF2-40B4-BE49-F238E27FC236}">
                  <a16:creationId xmlns:a16="http://schemas.microsoft.com/office/drawing/2014/main" id="{9D099DE7-FDD9-1340-AA02-ED23496601A8}"/>
                </a:ext>
              </a:extLst>
            </p:cNvPr>
            <p:cNvSpPr>
              <a:spLocks noChangeArrowheads="1"/>
            </p:cNvSpPr>
            <p:nvPr/>
          </p:nvSpPr>
          <p:spPr bwMode="auto">
            <a:xfrm>
              <a:off x="124" y="3435"/>
              <a:ext cx="1074"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solidFill>
                    <a:schemeClr val="folHlink"/>
                  </a:solidFill>
                  <a:ea typeface="+mn-ea"/>
                </a:rPr>
                <a:t>Đ - D - L</a:t>
              </a:r>
            </a:p>
          </p:txBody>
        </p:sp>
        <p:sp>
          <p:nvSpPr>
            <p:cNvPr id="45074" name="Rectangle 79">
              <a:extLst>
                <a:ext uri="{FF2B5EF4-FFF2-40B4-BE49-F238E27FC236}">
                  <a16:creationId xmlns:a16="http://schemas.microsoft.com/office/drawing/2014/main" id="{469375D5-E9CB-6246-A831-A76B5F5A462B}"/>
                </a:ext>
              </a:extLst>
            </p:cNvPr>
            <p:cNvSpPr>
              <a:spLocks noChangeArrowheads="1"/>
            </p:cNvSpPr>
            <p:nvPr/>
          </p:nvSpPr>
          <p:spPr bwMode="auto">
            <a:xfrm>
              <a:off x="114" y="197"/>
              <a:ext cx="1320" cy="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rgbClr val="FF3300"/>
                  </a:solidFill>
                </a:rPr>
                <a:t>Sự Kêu Gọi</a:t>
              </a:r>
            </a:p>
          </p:txBody>
        </p:sp>
        <p:sp>
          <p:nvSpPr>
            <p:cNvPr id="645200" name="Rectangle 80">
              <a:extLst>
                <a:ext uri="{FF2B5EF4-FFF2-40B4-BE49-F238E27FC236}">
                  <a16:creationId xmlns:a16="http://schemas.microsoft.com/office/drawing/2014/main" id="{54E2688B-6EFC-E543-99F5-0B2AA874B458}"/>
                </a:ext>
              </a:extLst>
            </p:cNvPr>
            <p:cNvSpPr>
              <a:spLocks noChangeArrowheads="1"/>
            </p:cNvSpPr>
            <p:nvPr/>
          </p:nvSpPr>
          <p:spPr bwMode="auto">
            <a:xfrm>
              <a:off x="1809" y="2941"/>
              <a:ext cx="803" cy="36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200" dirty="0">
                  <a:solidFill>
                    <a:srgbClr val="99CCFF"/>
                  </a:solidFill>
                  <a:ea typeface="+mn-ea"/>
                </a:rPr>
                <a:t>Y - I</a:t>
              </a:r>
            </a:p>
          </p:txBody>
        </p:sp>
        <p:sp>
          <p:nvSpPr>
            <p:cNvPr id="45076" name="Rectangle 81">
              <a:extLst>
                <a:ext uri="{FF2B5EF4-FFF2-40B4-BE49-F238E27FC236}">
                  <a16:creationId xmlns:a16="http://schemas.microsoft.com/office/drawing/2014/main" id="{C75CE3BC-FE9A-4848-9EC8-1F163088C6A9}"/>
                </a:ext>
              </a:extLst>
            </p:cNvPr>
            <p:cNvSpPr>
              <a:spLocks noChangeArrowheads="1"/>
            </p:cNvSpPr>
            <p:nvPr/>
          </p:nvSpPr>
          <p:spPr bwMode="auto">
            <a:xfrm>
              <a:off x="3935" y="2267"/>
              <a:ext cx="1081"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LƯU ĐÀY </a:t>
              </a:r>
            </a:p>
          </p:txBody>
        </p:sp>
        <p:sp>
          <p:nvSpPr>
            <p:cNvPr id="645202" name="Rectangle 82">
              <a:extLst>
                <a:ext uri="{FF2B5EF4-FFF2-40B4-BE49-F238E27FC236}">
                  <a16:creationId xmlns:a16="http://schemas.microsoft.com/office/drawing/2014/main" id="{18DB24D4-F798-8646-99BA-744B2E1B4BEE}"/>
                </a:ext>
              </a:extLst>
            </p:cNvPr>
            <p:cNvSpPr>
              <a:spLocks noChangeArrowheads="1"/>
            </p:cNvSpPr>
            <p:nvPr/>
          </p:nvSpPr>
          <p:spPr bwMode="auto">
            <a:xfrm>
              <a:off x="2203" y="696"/>
              <a:ext cx="987"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SI-NA-I</a:t>
              </a:r>
            </a:p>
          </p:txBody>
        </p:sp>
        <p:sp>
          <p:nvSpPr>
            <p:cNvPr id="45078" name="Rectangle 83">
              <a:extLst>
                <a:ext uri="{FF2B5EF4-FFF2-40B4-BE49-F238E27FC236}">
                  <a16:creationId xmlns:a16="http://schemas.microsoft.com/office/drawing/2014/main" id="{A91906F2-2777-2148-B2F4-7EC526B76D90}"/>
                </a:ext>
              </a:extLst>
            </p:cNvPr>
            <p:cNvSpPr>
              <a:spLocks noChangeArrowheads="1"/>
            </p:cNvSpPr>
            <p:nvPr/>
          </p:nvSpPr>
          <p:spPr bwMode="auto">
            <a:xfrm>
              <a:off x="3950" y="3689"/>
              <a:ext cx="1658" cy="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3  CHUYẾN  DI CƯ...</a:t>
              </a:r>
            </a:p>
          </p:txBody>
        </p:sp>
        <p:sp>
          <p:nvSpPr>
            <p:cNvPr id="45079" name="Rectangle 84">
              <a:extLst>
                <a:ext uri="{FF2B5EF4-FFF2-40B4-BE49-F238E27FC236}">
                  <a16:creationId xmlns:a16="http://schemas.microsoft.com/office/drawing/2014/main" id="{E64212D8-7FBF-3C48-A955-7519EC2405E0}"/>
                </a:ext>
              </a:extLst>
            </p:cNvPr>
            <p:cNvSpPr>
              <a:spLocks noChangeArrowheads="1"/>
            </p:cNvSpPr>
            <p:nvPr/>
          </p:nvSpPr>
          <p:spPr bwMode="auto">
            <a:xfrm>
              <a:off x="1307" y="1894"/>
              <a:ext cx="1057"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Y-SƠ-RA-ÊN</a:t>
              </a:r>
            </a:p>
          </p:txBody>
        </p:sp>
        <p:sp>
          <p:nvSpPr>
            <p:cNvPr id="645205" name="Rectangle 85">
              <a:extLst>
                <a:ext uri="{FF2B5EF4-FFF2-40B4-BE49-F238E27FC236}">
                  <a16:creationId xmlns:a16="http://schemas.microsoft.com/office/drawing/2014/main" id="{23729D52-B4F2-FF41-A7D9-28672791479B}"/>
                </a:ext>
              </a:extLst>
            </p:cNvPr>
            <p:cNvSpPr>
              <a:spLocks noChangeArrowheads="1"/>
            </p:cNvSpPr>
            <p:nvPr/>
          </p:nvSpPr>
          <p:spPr bwMode="auto">
            <a:xfrm>
              <a:off x="405" y="2138"/>
              <a:ext cx="648"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0CC00"/>
                  </a:solidFill>
                </a:rPr>
                <a:t>G - </a:t>
              </a:r>
              <a:r>
                <a:rPr lang="en-US" altLang="ko-KR">
                  <a:solidFill>
                    <a:srgbClr val="00CC00"/>
                  </a:solidFill>
                  <a:ea typeface="Gulim" panose="020B0600000101010101" pitchFamily="34" charset="-127"/>
                </a:rPr>
                <a:t>Ê</a:t>
              </a:r>
              <a:endParaRPr lang="en-US" altLang="en-US">
                <a:solidFill>
                  <a:srgbClr val="00CC00"/>
                </a:solidFill>
              </a:endParaRPr>
            </a:p>
          </p:txBody>
        </p:sp>
        <p:sp>
          <p:nvSpPr>
            <p:cNvPr id="645206" name="Rectangle 86">
              <a:extLst>
                <a:ext uri="{FF2B5EF4-FFF2-40B4-BE49-F238E27FC236}">
                  <a16:creationId xmlns:a16="http://schemas.microsoft.com/office/drawing/2014/main" id="{B9E30738-C913-5B48-BB60-D8E39639418D}"/>
                </a:ext>
              </a:extLst>
            </p:cNvPr>
            <p:cNvSpPr>
              <a:spLocks noChangeArrowheads="1"/>
            </p:cNvSpPr>
            <p:nvPr/>
          </p:nvSpPr>
          <p:spPr bwMode="auto">
            <a:xfrm>
              <a:off x="1426" y="1330"/>
              <a:ext cx="525" cy="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solidFill>
                    <a:schemeClr val="folHlink"/>
                  </a:solidFill>
                  <a:ea typeface="+mn-ea"/>
                </a:rPr>
                <a:t>430</a:t>
              </a:r>
            </a:p>
          </p:txBody>
        </p:sp>
        <p:sp>
          <p:nvSpPr>
            <p:cNvPr id="645207" name="Rectangle 87">
              <a:extLst>
                <a:ext uri="{FF2B5EF4-FFF2-40B4-BE49-F238E27FC236}">
                  <a16:creationId xmlns:a16="http://schemas.microsoft.com/office/drawing/2014/main" id="{CE73EFBB-E1E4-C24A-9C0D-FF553AD8E03E}"/>
                </a:ext>
              </a:extLst>
            </p:cNvPr>
            <p:cNvSpPr>
              <a:spLocks noChangeArrowheads="1"/>
            </p:cNvSpPr>
            <p:nvPr/>
          </p:nvSpPr>
          <p:spPr bwMode="auto">
            <a:xfrm>
              <a:off x="2204" y="341"/>
              <a:ext cx="1096"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ea typeface="+mn-ea"/>
                </a:rPr>
                <a:t>S - D - S</a:t>
              </a:r>
            </a:p>
          </p:txBody>
        </p:sp>
        <p:sp>
          <p:nvSpPr>
            <p:cNvPr id="645208" name="Rectangle 88">
              <a:extLst>
                <a:ext uri="{FF2B5EF4-FFF2-40B4-BE49-F238E27FC236}">
                  <a16:creationId xmlns:a16="http://schemas.microsoft.com/office/drawing/2014/main" id="{25AC1900-50BA-A143-9662-4C234B5DC182}"/>
                </a:ext>
              </a:extLst>
            </p:cNvPr>
            <p:cNvSpPr>
              <a:spLocks noChangeArrowheads="1"/>
            </p:cNvSpPr>
            <p:nvPr/>
          </p:nvSpPr>
          <p:spPr bwMode="auto">
            <a:xfrm>
              <a:off x="2469" y="3444"/>
              <a:ext cx="1152"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err="1">
                  <a:solidFill>
                    <a:srgbClr val="00CC00"/>
                  </a:solidFill>
                  <a:ea typeface="+mn-ea"/>
                </a:rPr>
                <a:t>Gi</a:t>
              </a:r>
              <a:r>
                <a:rPr lang="en-US" sz="2400" dirty="0">
                  <a:solidFill>
                    <a:srgbClr val="00CC00"/>
                  </a:solidFill>
                  <a:ea typeface="+mn-ea"/>
                </a:rPr>
                <a:t> - Ê - N</a:t>
              </a:r>
            </a:p>
          </p:txBody>
        </p:sp>
        <p:sp>
          <p:nvSpPr>
            <p:cNvPr id="45084" name="Rectangle 89">
              <a:extLst>
                <a:ext uri="{FF2B5EF4-FFF2-40B4-BE49-F238E27FC236}">
                  <a16:creationId xmlns:a16="http://schemas.microsoft.com/office/drawing/2014/main" id="{0406F416-04D1-4242-80F9-7AA4C4133F1A}"/>
                </a:ext>
              </a:extLst>
            </p:cNvPr>
            <p:cNvSpPr>
              <a:spLocks noChangeArrowheads="1"/>
            </p:cNvSpPr>
            <p:nvPr/>
          </p:nvSpPr>
          <p:spPr bwMode="auto">
            <a:xfrm>
              <a:off x="2476" y="2314"/>
              <a:ext cx="1025"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CÔNG VỤ</a:t>
              </a:r>
            </a:p>
          </p:txBody>
        </p:sp>
        <p:sp>
          <p:nvSpPr>
            <p:cNvPr id="45085" name="Rectangle 90">
              <a:extLst>
                <a:ext uri="{FF2B5EF4-FFF2-40B4-BE49-F238E27FC236}">
                  <a16:creationId xmlns:a16="http://schemas.microsoft.com/office/drawing/2014/main" id="{756EC846-779F-624D-9DA4-9CD1930ABEEE}"/>
                </a:ext>
              </a:extLst>
            </p:cNvPr>
            <p:cNvSpPr>
              <a:spLocks noChangeArrowheads="1"/>
            </p:cNvSpPr>
            <p:nvPr/>
          </p:nvSpPr>
          <p:spPr bwMode="auto">
            <a:xfrm>
              <a:off x="4533" y="660"/>
              <a:ext cx="756"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THƯ TÍN</a:t>
              </a:r>
            </a:p>
          </p:txBody>
        </p:sp>
        <p:sp>
          <p:nvSpPr>
            <p:cNvPr id="645211" name="Rectangle 91">
              <a:extLst>
                <a:ext uri="{FF2B5EF4-FFF2-40B4-BE49-F238E27FC236}">
                  <a16:creationId xmlns:a16="http://schemas.microsoft.com/office/drawing/2014/main" id="{671D3C98-6DFF-AF4B-85D3-F140456ECBE5}"/>
                </a:ext>
              </a:extLst>
            </p:cNvPr>
            <p:cNvSpPr>
              <a:spLocks noChangeArrowheads="1"/>
            </p:cNvSpPr>
            <p:nvPr/>
          </p:nvSpPr>
          <p:spPr bwMode="auto">
            <a:xfrm>
              <a:off x="3564" y="137"/>
              <a:ext cx="1760"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solidFill>
                    <a:srgbClr val="00CC00"/>
                  </a:solidFill>
                  <a:ea typeface="+mn-ea"/>
                </a:rPr>
                <a:t>CA-ĐE BA-NÊ-A</a:t>
              </a:r>
            </a:p>
          </p:txBody>
        </p:sp>
        <p:sp>
          <p:nvSpPr>
            <p:cNvPr id="645212" name="Rectangle 92">
              <a:extLst>
                <a:ext uri="{FF2B5EF4-FFF2-40B4-BE49-F238E27FC236}">
                  <a16:creationId xmlns:a16="http://schemas.microsoft.com/office/drawing/2014/main" id="{5A4007FB-57F8-B746-B986-86D95F32B44D}"/>
                </a:ext>
              </a:extLst>
            </p:cNvPr>
            <p:cNvSpPr>
              <a:spLocks noChangeArrowheads="1"/>
            </p:cNvSpPr>
            <p:nvPr/>
          </p:nvSpPr>
          <p:spPr bwMode="auto">
            <a:xfrm>
              <a:off x="2944" y="2723"/>
              <a:ext cx="525" cy="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ea typeface="+mn-ea"/>
                </a:rPr>
                <a:t>350</a:t>
              </a:r>
            </a:p>
          </p:txBody>
        </p:sp>
        <p:sp>
          <p:nvSpPr>
            <p:cNvPr id="645213" name="Rectangle 93">
              <a:extLst>
                <a:ext uri="{FF2B5EF4-FFF2-40B4-BE49-F238E27FC236}">
                  <a16:creationId xmlns:a16="http://schemas.microsoft.com/office/drawing/2014/main" id="{8B9204A8-D640-8A45-A352-99E5289C6DD2}"/>
                </a:ext>
              </a:extLst>
            </p:cNvPr>
            <p:cNvSpPr>
              <a:spLocks noChangeArrowheads="1"/>
            </p:cNvSpPr>
            <p:nvPr/>
          </p:nvSpPr>
          <p:spPr bwMode="auto">
            <a:xfrm>
              <a:off x="3531" y="2624"/>
              <a:ext cx="970"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 GIU-ĐA</a:t>
              </a:r>
            </a:p>
          </p:txBody>
        </p:sp>
        <p:sp>
          <p:nvSpPr>
            <p:cNvPr id="645214" name="Rectangle 94">
              <a:extLst>
                <a:ext uri="{FF2B5EF4-FFF2-40B4-BE49-F238E27FC236}">
                  <a16:creationId xmlns:a16="http://schemas.microsoft.com/office/drawing/2014/main" id="{57AAF02C-8FE2-5F4D-BB7E-C0ED4E5203EA}"/>
                </a:ext>
              </a:extLst>
            </p:cNvPr>
            <p:cNvSpPr>
              <a:spLocks noChangeArrowheads="1"/>
            </p:cNvSpPr>
            <p:nvPr/>
          </p:nvSpPr>
          <p:spPr bwMode="auto">
            <a:xfrm>
              <a:off x="2332" y="1558"/>
              <a:ext cx="1290" cy="40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600">
                  <a:solidFill>
                    <a:schemeClr val="folHlink"/>
                  </a:solidFill>
                  <a:ea typeface="+mn-ea"/>
                </a:rPr>
                <a:t>70 NĂM</a:t>
              </a:r>
            </a:p>
          </p:txBody>
        </p:sp>
        <p:sp>
          <p:nvSpPr>
            <p:cNvPr id="45090" name="Rectangle 95">
              <a:extLst>
                <a:ext uri="{FF2B5EF4-FFF2-40B4-BE49-F238E27FC236}">
                  <a16:creationId xmlns:a16="http://schemas.microsoft.com/office/drawing/2014/main" id="{0B54C556-179C-1145-BEC5-06061E5A7E57}"/>
                </a:ext>
              </a:extLst>
            </p:cNvPr>
            <p:cNvSpPr>
              <a:spLocks noChangeArrowheads="1"/>
            </p:cNvSpPr>
            <p:nvPr/>
          </p:nvSpPr>
          <p:spPr bwMode="auto">
            <a:xfrm>
              <a:off x="231" y="1489"/>
              <a:ext cx="1325"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i="1"/>
                <a:t>HỘI THÁNH</a:t>
              </a:r>
            </a:p>
          </p:txBody>
        </p:sp>
        <p:sp>
          <p:nvSpPr>
            <p:cNvPr id="645216" name="Rectangle 96">
              <a:extLst>
                <a:ext uri="{FF2B5EF4-FFF2-40B4-BE49-F238E27FC236}">
                  <a16:creationId xmlns:a16="http://schemas.microsoft.com/office/drawing/2014/main" id="{5BAD58EC-96B0-1F47-97B1-8A1DA9F9FE7E}"/>
                </a:ext>
              </a:extLst>
            </p:cNvPr>
            <p:cNvSpPr>
              <a:spLocks noChangeArrowheads="1"/>
            </p:cNvSpPr>
            <p:nvPr/>
          </p:nvSpPr>
          <p:spPr bwMode="auto">
            <a:xfrm>
              <a:off x="4538" y="2758"/>
              <a:ext cx="736"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a:solidFill>
                    <a:schemeClr val="folHlink"/>
                  </a:solidFill>
                  <a:ea typeface="Gulim" panose="020B0600000101010101" pitchFamily="34" charset="-127"/>
                </a:rPr>
                <a:t>Đ-H-P</a:t>
              </a:r>
              <a:endParaRPr lang="en-US" altLang="en-US">
                <a:solidFill>
                  <a:schemeClr val="folHlink"/>
                </a:solidFill>
              </a:endParaRPr>
            </a:p>
          </p:txBody>
        </p:sp>
        <p:sp>
          <p:nvSpPr>
            <p:cNvPr id="645217" name="Rectangle 97">
              <a:extLst>
                <a:ext uri="{FF2B5EF4-FFF2-40B4-BE49-F238E27FC236}">
                  <a16:creationId xmlns:a16="http://schemas.microsoft.com/office/drawing/2014/main" id="{2A758B2E-2B9C-E84F-A1E3-1C76C0A3043C}"/>
                </a:ext>
              </a:extLst>
            </p:cNvPr>
            <p:cNvSpPr>
              <a:spLocks noChangeArrowheads="1"/>
            </p:cNvSpPr>
            <p:nvPr/>
          </p:nvSpPr>
          <p:spPr bwMode="auto">
            <a:xfrm>
              <a:off x="3734" y="570"/>
              <a:ext cx="388" cy="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solidFill>
                    <a:schemeClr val="folHlink"/>
                  </a:solidFill>
                  <a:ea typeface="+mn-ea"/>
                </a:rPr>
                <a:t>40</a:t>
              </a:r>
            </a:p>
          </p:txBody>
        </p:sp>
        <p:sp>
          <p:nvSpPr>
            <p:cNvPr id="645218" name="Rectangle 98">
              <a:extLst>
                <a:ext uri="{FF2B5EF4-FFF2-40B4-BE49-F238E27FC236}">
                  <a16:creationId xmlns:a16="http://schemas.microsoft.com/office/drawing/2014/main" id="{AED2117C-E03B-824A-958A-DC5E483D0CDF}"/>
                </a:ext>
              </a:extLst>
            </p:cNvPr>
            <p:cNvSpPr>
              <a:spLocks noChangeArrowheads="1"/>
            </p:cNvSpPr>
            <p:nvPr/>
          </p:nvSpPr>
          <p:spPr bwMode="auto">
            <a:xfrm>
              <a:off x="354" y="981"/>
              <a:ext cx="1204"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GIÊ-RI-CÔ</a:t>
              </a:r>
            </a:p>
          </p:txBody>
        </p:sp>
        <p:sp>
          <p:nvSpPr>
            <p:cNvPr id="45094" name="Rectangle 99">
              <a:extLst>
                <a:ext uri="{FF2B5EF4-FFF2-40B4-BE49-F238E27FC236}">
                  <a16:creationId xmlns:a16="http://schemas.microsoft.com/office/drawing/2014/main" id="{2FB7F8D3-CCBB-CC43-BE62-8D27CC33863C}"/>
                </a:ext>
              </a:extLst>
            </p:cNvPr>
            <p:cNvSpPr>
              <a:spLocks noChangeArrowheads="1"/>
            </p:cNvSpPr>
            <p:nvPr/>
          </p:nvSpPr>
          <p:spPr bwMode="auto">
            <a:xfrm>
              <a:off x="207" y="3080"/>
              <a:ext cx="1096"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KHẢI HUYỀN</a:t>
              </a:r>
            </a:p>
          </p:txBody>
        </p:sp>
        <p:sp>
          <p:nvSpPr>
            <p:cNvPr id="645220" name="Rectangle 100">
              <a:extLst>
                <a:ext uri="{FF2B5EF4-FFF2-40B4-BE49-F238E27FC236}">
                  <a16:creationId xmlns:a16="http://schemas.microsoft.com/office/drawing/2014/main" id="{C1746221-27C7-D543-821F-71AEB30F4640}"/>
                </a:ext>
              </a:extLst>
            </p:cNvPr>
            <p:cNvSpPr>
              <a:spLocks noChangeArrowheads="1"/>
            </p:cNvSpPr>
            <p:nvPr/>
          </p:nvSpPr>
          <p:spPr bwMode="auto">
            <a:xfrm>
              <a:off x="3806" y="1812"/>
              <a:ext cx="1168"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effectLst>
                    <a:outerShdw blurRad="38100" dist="38100" dir="2700000" algn="tl">
                      <a:srgbClr val="000000"/>
                    </a:outerShdw>
                  </a:effectLst>
                  <a:latin typeface="Arial Unicode MS" panose="020B0604020202020204" pitchFamily="34" charset="-128"/>
                </a:rPr>
                <a:t>CÁC TIÊN TRI</a:t>
              </a:r>
            </a:p>
          </p:txBody>
        </p:sp>
      </p:grpSp>
      <p:sp>
        <p:nvSpPr>
          <p:cNvPr id="45063" name="Rectangle 102">
            <a:extLst>
              <a:ext uri="{FF2B5EF4-FFF2-40B4-BE49-F238E27FC236}">
                <a16:creationId xmlns:a16="http://schemas.microsoft.com/office/drawing/2014/main" id="{820060EA-D0D5-7341-ADC6-05BA182FF0F5}"/>
              </a:ext>
            </a:extLst>
          </p:cNvPr>
          <p:cNvSpPr>
            <a:spLocks noChangeArrowheads="1"/>
          </p:cNvSpPr>
          <p:nvPr/>
        </p:nvSpPr>
        <p:spPr bwMode="auto">
          <a:xfrm>
            <a:off x="0" y="0"/>
            <a:ext cx="9144000" cy="6858000"/>
          </a:xfrm>
          <a:prstGeom prst="rect">
            <a:avLst/>
          </a:prstGeom>
          <a:solidFill>
            <a:srgbClr val="333333">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a:p>
        </p:txBody>
      </p:sp>
      <p:grpSp>
        <p:nvGrpSpPr>
          <p:cNvPr id="3" name="Group 37">
            <a:extLst>
              <a:ext uri="{FF2B5EF4-FFF2-40B4-BE49-F238E27FC236}">
                <a16:creationId xmlns:a16="http://schemas.microsoft.com/office/drawing/2014/main" id="{C71BF5B0-C141-5241-826F-7F6F9E85F677}"/>
              </a:ext>
            </a:extLst>
          </p:cNvPr>
          <p:cNvGrpSpPr>
            <a:grpSpLocks/>
          </p:cNvGrpSpPr>
          <p:nvPr/>
        </p:nvGrpSpPr>
        <p:grpSpPr bwMode="auto">
          <a:xfrm>
            <a:off x="1111250" y="2106613"/>
            <a:ext cx="7134225" cy="1995487"/>
            <a:chOff x="657" y="679"/>
            <a:chExt cx="4494" cy="1257"/>
          </a:xfrm>
        </p:grpSpPr>
        <p:sp>
          <p:nvSpPr>
            <p:cNvPr id="45065" name="Rectangle 38">
              <a:extLst>
                <a:ext uri="{FF2B5EF4-FFF2-40B4-BE49-F238E27FC236}">
                  <a16:creationId xmlns:a16="http://schemas.microsoft.com/office/drawing/2014/main" id="{6504DA51-79FD-5C43-82EC-863052F9803F}"/>
                </a:ext>
              </a:extLst>
            </p:cNvPr>
            <p:cNvSpPr>
              <a:spLocks noChangeArrowheads="1"/>
            </p:cNvSpPr>
            <p:nvPr/>
          </p:nvSpPr>
          <p:spPr bwMode="auto">
            <a:xfrm>
              <a:off x="657" y="1112"/>
              <a:ext cx="4494" cy="824"/>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a:solidFill>
                    <a:schemeClr val="folHlink"/>
                  </a:solidFill>
                </a:rPr>
                <a:t>MỤC VỤ CỦA ĐỨC CHÚA GIÊ-XU CHRIST</a:t>
              </a:r>
            </a:p>
          </p:txBody>
        </p:sp>
        <p:sp>
          <p:nvSpPr>
            <p:cNvPr id="45066" name="Rectangle 39">
              <a:extLst>
                <a:ext uri="{FF2B5EF4-FFF2-40B4-BE49-F238E27FC236}">
                  <a16:creationId xmlns:a16="http://schemas.microsoft.com/office/drawing/2014/main" id="{90F596E4-24D4-A344-9059-DE2262FA109C}"/>
                </a:ext>
              </a:extLst>
            </p:cNvPr>
            <p:cNvSpPr>
              <a:spLocks noChangeArrowheads="1"/>
            </p:cNvSpPr>
            <p:nvPr/>
          </p:nvSpPr>
          <p:spPr bwMode="auto">
            <a:xfrm>
              <a:off x="2320" y="679"/>
              <a:ext cx="1120" cy="4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4000">
                  <a:solidFill>
                    <a:schemeClr val="folHlink"/>
                  </a:solidFill>
                </a:rPr>
                <a:t>VÀ ...</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2">
            <a:extLst>
              <a:ext uri="{FF2B5EF4-FFF2-40B4-BE49-F238E27FC236}">
                <a16:creationId xmlns:a16="http://schemas.microsoft.com/office/drawing/2014/main" id="{CB8D9B3B-66AF-3246-903D-179946F64950}"/>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76200">
                <a:solidFill>
                  <a:srgbClr val="000000"/>
                </a:solidFill>
                <a:miter lim="800000"/>
                <a:headEnd/>
                <a:tailEnd/>
              </a14:hiddenLine>
            </a:ext>
          </a:extLst>
        </p:spPr>
      </p:pic>
      <p:sp>
        <p:nvSpPr>
          <p:cNvPr id="46082" name="Text Box 32">
            <a:extLst>
              <a:ext uri="{FF2B5EF4-FFF2-40B4-BE49-F238E27FC236}">
                <a16:creationId xmlns:a16="http://schemas.microsoft.com/office/drawing/2014/main" id="{39CB3F6E-FE7F-3D41-876F-416C47449BC8}"/>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45153" name="Rectangle 33">
            <a:extLst>
              <a:ext uri="{FF2B5EF4-FFF2-40B4-BE49-F238E27FC236}">
                <a16:creationId xmlns:a16="http://schemas.microsoft.com/office/drawing/2014/main" id="{94D66F57-3A1B-D84C-8A67-AD2CB606D5E8}"/>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33</a:t>
            </a:r>
          </a:p>
        </p:txBody>
      </p:sp>
      <p:sp>
        <p:nvSpPr>
          <p:cNvPr id="46084" name="Text Box 34">
            <a:extLst>
              <a:ext uri="{FF2B5EF4-FFF2-40B4-BE49-F238E27FC236}">
                <a16:creationId xmlns:a16="http://schemas.microsoft.com/office/drawing/2014/main" id="{E571EB42-BE01-2F44-AA78-2ED6646C09FF}"/>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45155" name="Rectangle 35">
            <a:extLst>
              <a:ext uri="{FF2B5EF4-FFF2-40B4-BE49-F238E27FC236}">
                <a16:creationId xmlns:a16="http://schemas.microsoft.com/office/drawing/2014/main" id="{B7194599-531C-5645-91DE-AC57320D08BB}"/>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grpSp>
        <p:nvGrpSpPr>
          <p:cNvPr id="46086" name="Group 101">
            <a:extLst>
              <a:ext uri="{FF2B5EF4-FFF2-40B4-BE49-F238E27FC236}">
                <a16:creationId xmlns:a16="http://schemas.microsoft.com/office/drawing/2014/main" id="{4342FD6B-406C-8D40-BDCD-8318B7FB96FF}"/>
              </a:ext>
            </a:extLst>
          </p:cNvPr>
          <p:cNvGrpSpPr>
            <a:grpSpLocks/>
          </p:cNvGrpSpPr>
          <p:nvPr/>
        </p:nvGrpSpPr>
        <p:grpSpPr bwMode="auto">
          <a:xfrm>
            <a:off x="180975" y="217488"/>
            <a:ext cx="8963025" cy="6215062"/>
            <a:chOff x="114" y="137"/>
            <a:chExt cx="5646" cy="3915"/>
          </a:xfrm>
        </p:grpSpPr>
        <p:sp>
          <p:nvSpPr>
            <p:cNvPr id="46093" name="Rectangle 72">
              <a:extLst>
                <a:ext uri="{FF2B5EF4-FFF2-40B4-BE49-F238E27FC236}">
                  <a16:creationId xmlns:a16="http://schemas.microsoft.com/office/drawing/2014/main" id="{2F62D387-33DF-C54D-8A78-CC44C8033181}"/>
                </a:ext>
              </a:extLst>
            </p:cNvPr>
            <p:cNvSpPr>
              <a:spLocks noChangeArrowheads="1"/>
            </p:cNvSpPr>
            <p:nvPr/>
          </p:nvSpPr>
          <p:spPr bwMode="auto">
            <a:xfrm>
              <a:off x="3615" y="3073"/>
              <a:ext cx="1351"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12 DÂN TỘC</a:t>
              </a:r>
            </a:p>
          </p:txBody>
        </p:sp>
        <p:sp>
          <p:nvSpPr>
            <p:cNvPr id="46094" name="Rectangle 73">
              <a:extLst>
                <a:ext uri="{FF2B5EF4-FFF2-40B4-BE49-F238E27FC236}">
                  <a16:creationId xmlns:a16="http://schemas.microsoft.com/office/drawing/2014/main" id="{E621B119-34B1-4444-9841-769EFECDEE28}"/>
                </a:ext>
              </a:extLst>
            </p:cNvPr>
            <p:cNvSpPr>
              <a:spLocks noChangeArrowheads="1"/>
            </p:cNvSpPr>
            <p:nvPr/>
          </p:nvSpPr>
          <p:spPr bwMode="auto">
            <a:xfrm>
              <a:off x="4006" y="1375"/>
              <a:ext cx="1754"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t>XUẤT Ê-DÍP-TÔ</a:t>
              </a:r>
            </a:p>
          </p:txBody>
        </p:sp>
        <p:sp>
          <p:nvSpPr>
            <p:cNvPr id="46095" name="Rectangle 74">
              <a:extLst>
                <a:ext uri="{FF2B5EF4-FFF2-40B4-BE49-F238E27FC236}">
                  <a16:creationId xmlns:a16="http://schemas.microsoft.com/office/drawing/2014/main" id="{69E8F153-F513-974B-BC9E-09556FBA6BE2}"/>
                </a:ext>
              </a:extLst>
            </p:cNvPr>
            <p:cNvSpPr>
              <a:spLocks noChangeArrowheads="1"/>
            </p:cNvSpPr>
            <p:nvPr/>
          </p:nvSpPr>
          <p:spPr bwMode="auto">
            <a:xfrm>
              <a:off x="1192" y="3766"/>
              <a:ext cx="1508"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5  BÀI GIẢNG</a:t>
              </a:r>
            </a:p>
          </p:txBody>
        </p:sp>
        <p:sp>
          <p:nvSpPr>
            <p:cNvPr id="46096" name="Rectangle 75">
              <a:extLst>
                <a:ext uri="{FF2B5EF4-FFF2-40B4-BE49-F238E27FC236}">
                  <a16:creationId xmlns:a16="http://schemas.microsoft.com/office/drawing/2014/main" id="{76CCC633-A101-5D49-A1FA-878BFB4249AC}"/>
                </a:ext>
              </a:extLst>
            </p:cNvPr>
            <p:cNvSpPr>
              <a:spLocks noChangeArrowheads="1"/>
            </p:cNvSpPr>
            <p:nvPr/>
          </p:nvSpPr>
          <p:spPr bwMode="auto">
            <a:xfrm>
              <a:off x="2372" y="1067"/>
              <a:ext cx="1765"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66CCFF"/>
                  </a:solidFill>
                </a:rPr>
                <a:t>PHÂN CHIA ĐẤT</a:t>
              </a:r>
            </a:p>
          </p:txBody>
        </p:sp>
        <p:sp>
          <p:nvSpPr>
            <p:cNvPr id="46097" name="Rectangle 76">
              <a:extLst>
                <a:ext uri="{FF2B5EF4-FFF2-40B4-BE49-F238E27FC236}">
                  <a16:creationId xmlns:a16="http://schemas.microsoft.com/office/drawing/2014/main" id="{AB12F2DA-A50C-E04E-9FBD-995C8C7579D3}"/>
                </a:ext>
              </a:extLst>
            </p:cNvPr>
            <p:cNvSpPr>
              <a:spLocks noChangeArrowheads="1"/>
            </p:cNvSpPr>
            <p:nvPr/>
          </p:nvSpPr>
          <p:spPr bwMode="auto">
            <a:xfrm>
              <a:off x="927" y="2625"/>
              <a:ext cx="1868" cy="36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200">
                  <a:solidFill>
                    <a:schemeClr val="folHlink"/>
                  </a:solidFill>
                </a:rPr>
                <a:t>Các Quan Xét</a:t>
              </a:r>
            </a:p>
          </p:txBody>
        </p:sp>
        <p:sp>
          <p:nvSpPr>
            <p:cNvPr id="46098" name="Rectangle 77">
              <a:extLst>
                <a:ext uri="{FF2B5EF4-FFF2-40B4-BE49-F238E27FC236}">
                  <a16:creationId xmlns:a16="http://schemas.microsoft.com/office/drawing/2014/main" id="{B11C4875-045E-E94C-AE1E-088356DA3C96}"/>
                </a:ext>
              </a:extLst>
            </p:cNvPr>
            <p:cNvSpPr>
              <a:spLocks noChangeArrowheads="1"/>
            </p:cNvSpPr>
            <p:nvPr/>
          </p:nvSpPr>
          <p:spPr bwMode="auto">
            <a:xfrm>
              <a:off x="659" y="592"/>
              <a:ext cx="1016"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PHÚC ÂM</a:t>
              </a:r>
            </a:p>
          </p:txBody>
        </p:sp>
        <p:sp>
          <p:nvSpPr>
            <p:cNvPr id="645198" name="Rectangle 78">
              <a:extLst>
                <a:ext uri="{FF2B5EF4-FFF2-40B4-BE49-F238E27FC236}">
                  <a16:creationId xmlns:a16="http://schemas.microsoft.com/office/drawing/2014/main" id="{BF89C5BA-099C-9D46-B594-DACAB75A643B}"/>
                </a:ext>
              </a:extLst>
            </p:cNvPr>
            <p:cNvSpPr>
              <a:spLocks noChangeArrowheads="1"/>
            </p:cNvSpPr>
            <p:nvPr/>
          </p:nvSpPr>
          <p:spPr bwMode="auto">
            <a:xfrm>
              <a:off x="124" y="3435"/>
              <a:ext cx="1074"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solidFill>
                    <a:schemeClr val="folHlink"/>
                  </a:solidFill>
                  <a:ea typeface="+mn-ea"/>
                </a:rPr>
                <a:t>Đ - D - L</a:t>
              </a:r>
            </a:p>
          </p:txBody>
        </p:sp>
        <p:sp>
          <p:nvSpPr>
            <p:cNvPr id="46100" name="Rectangle 79">
              <a:extLst>
                <a:ext uri="{FF2B5EF4-FFF2-40B4-BE49-F238E27FC236}">
                  <a16:creationId xmlns:a16="http://schemas.microsoft.com/office/drawing/2014/main" id="{70F701B7-8980-9948-9A7B-3FBE9FD03A6C}"/>
                </a:ext>
              </a:extLst>
            </p:cNvPr>
            <p:cNvSpPr>
              <a:spLocks noChangeArrowheads="1"/>
            </p:cNvSpPr>
            <p:nvPr/>
          </p:nvSpPr>
          <p:spPr bwMode="auto">
            <a:xfrm>
              <a:off x="114" y="197"/>
              <a:ext cx="1320" cy="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rgbClr val="FF3300"/>
                  </a:solidFill>
                </a:rPr>
                <a:t>Sự Kêu Gọi</a:t>
              </a:r>
            </a:p>
          </p:txBody>
        </p:sp>
        <p:sp>
          <p:nvSpPr>
            <p:cNvPr id="645200" name="Rectangle 80">
              <a:extLst>
                <a:ext uri="{FF2B5EF4-FFF2-40B4-BE49-F238E27FC236}">
                  <a16:creationId xmlns:a16="http://schemas.microsoft.com/office/drawing/2014/main" id="{9B2BED7A-B68F-8943-849A-F88C8453DDB4}"/>
                </a:ext>
              </a:extLst>
            </p:cNvPr>
            <p:cNvSpPr>
              <a:spLocks noChangeArrowheads="1"/>
            </p:cNvSpPr>
            <p:nvPr/>
          </p:nvSpPr>
          <p:spPr bwMode="auto">
            <a:xfrm>
              <a:off x="1809" y="2941"/>
              <a:ext cx="803" cy="36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200" dirty="0">
                  <a:solidFill>
                    <a:srgbClr val="99CCFF"/>
                  </a:solidFill>
                  <a:ea typeface="+mn-ea"/>
                </a:rPr>
                <a:t>Y - I</a:t>
              </a:r>
            </a:p>
          </p:txBody>
        </p:sp>
        <p:sp>
          <p:nvSpPr>
            <p:cNvPr id="46102" name="Rectangle 81">
              <a:extLst>
                <a:ext uri="{FF2B5EF4-FFF2-40B4-BE49-F238E27FC236}">
                  <a16:creationId xmlns:a16="http://schemas.microsoft.com/office/drawing/2014/main" id="{B6677133-9227-7F45-AC53-3A67BC166421}"/>
                </a:ext>
              </a:extLst>
            </p:cNvPr>
            <p:cNvSpPr>
              <a:spLocks noChangeArrowheads="1"/>
            </p:cNvSpPr>
            <p:nvPr/>
          </p:nvSpPr>
          <p:spPr bwMode="auto">
            <a:xfrm>
              <a:off x="3935" y="2267"/>
              <a:ext cx="1081"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LƯU ĐÀY </a:t>
              </a:r>
            </a:p>
          </p:txBody>
        </p:sp>
        <p:sp>
          <p:nvSpPr>
            <p:cNvPr id="645202" name="Rectangle 82">
              <a:extLst>
                <a:ext uri="{FF2B5EF4-FFF2-40B4-BE49-F238E27FC236}">
                  <a16:creationId xmlns:a16="http://schemas.microsoft.com/office/drawing/2014/main" id="{70BE109B-5026-F145-BF2E-A404039B45F9}"/>
                </a:ext>
              </a:extLst>
            </p:cNvPr>
            <p:cNvSpPr>
              <a:spLocks noChangeArrowheads="1"/>
            </p:cNvSpPr>
            <p:nvPr/>
          </p:nvSpPr>
          <p:spPr bwMode="auto">
            <a:xfrm>
              <a:off x="2203" y="696"/>
              <a:ext cx="987"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SI-NA-I</a:t>
              </a:r>
            </a:p>
          </p:txBody>
        </p:sp>
        <p:sp>
          <p:nvSpPr>
            <p:cNvPr id="46104" name="Rectangle 83">
              <a:extLst>
                <a:ext uri="{FF2B5EF4-FFF2-40B4-BE49-F238E27FC236}">
                  <a16:creationId xmlns:a16="http://schemas.microsoft.com/office/drawing/2014/main" id="{C361C92F-3A60-234B-937C-F4343AD64110}"/>
                </a:ext>
              </a:extLst>
            </p:cNvPr>
            <p:cNvSpPr>
              <a:spLocks noChangeArrowheads="1"/>
            </p:cNvSpPr>
            <p:nvPr/>
          </p:nvSpPr>
          <p:spPr bwMode="auto">
            <a:xfrm>
              <a:off x="3950" y="3689"/>
              <a:ext cx="1658" cy="2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3  CHUYẾN DI CƯ...</a:t>
              </a:r>
            </a:p>
          </p:txBody>
        </p:sp>
        <p:sp>
          <p:nvSpPr>
            <p:cNvPr id="46105" name="Rectangle 84">
              <a:extLst>
                <a:ext uri="{FF2B5EF4-FFF2-40B4-BE49-F238E27FC236}">
                  <a16:creationId xmlns:a16="http://schemas.microsoft.com/office/drawing/2014/main" id="{539F673E-A7A4-7D41-ABE7-B3481CDC9707}"/>
                </a:ext>
              </a:extLst>
            </p:cNvPr>
            <p:cNvSpPr>
              <a:spLocks noChangeArrowheads="1"/>
            </p:cNvSpPr>
            <p:nvPr/>
          </p:nvSpPr>
          <p:spPr bwMode="auto">
            <a:xfrm>
              <a:off x="1307" y="1894"/>
              <a:ext cx="1057"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Y-SƠ-RA-ÊN</a:t>
              </a:r>
            </a:p>
          </p:txBody>
        </p:sp>
        <p:sp>
          <p:nvSpPr>
            <p:cNvPr id="645205" name="Rectangle 85">
              <a:extLst>
                <a:ext uri="{FF2B5EF4-FFF2-40B4-BE49-F238E27FC236}">
                  <a16:creationId xmlns:a16="http://schemas.microsoft.com/office/drawing/2014/main" id="{5779C7E8-2273-0B4C-9A55-471D77C6B7C9}"/>
                </a:ext>
              </a:extLst>
            </p:cNvPr>
            <p:cNvSpPr>
              <a:spLocks noChangeArrowheads="1"/>
            </p:cNvSpPr>
            <p:nvPr/>
          </p:nvSpPr>
          <p:spPr bwMode="auto">
            <a:xfrm>
              <a:off x="405" y="2138"/>
              <a:ext cx="648"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0CC00"/>
                  </a:solidFill>
                </a:rPr>
                <a:t>G - </a:t>
              </a:r>
              <a:r>
                <a:rPr lang="en-US" altLang="ko-KR">
                  <a:solidFill>
                    <a:srgbClr val="00CC00"/>
                  </a:solidFill>
                  <a:ea typeface="Gulim" panose="020B0600000101010101" pitchFamily="34" charset="-127"/>
                </a:rPr>
                <a:t>Ê</a:t>
              </a:r>
              <a:endParaRPr lang="en-US" altLang="en-US">
                <a:solidFill>
                  <a:srgbClr val="00CC00"/>
                </a:solidFill>
              </a:endParaRPr>
            </a:p>
          </p:txBody>
        </p:sp>
        <p:sp>
          <p:nvSpPr>
            <p:cNvPr id="645206" name="Rectangle 86">
              <a:extLst>
                <a:ext uri="{FF2B5EF4-FFF2-40B4-BE49-F238E27FC236}">
                  <a16:creationId xmlns:a16="http://schemas.microsoft.com/office/drawing/2014/main" id="{1871CED0-37F9-C34E-B258-7EDBA291FC11}"/>
                </a:ext>
              </a:extLst>
            </p:cNvPr>
            <p:cNvSpPr>
              <a:spLocks noChangeArrowheads="1"/>
            </p:cNvSpPr>
            <p:nvPr/>
          </p:nvSpPr>
          <p:spPr bwMode="auto">
            <a:xfrm>
              <a:off x="1426" y="1330"/>
              <a:ext cx="525" cy="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solidFill>
                    <a:schemeClr val="folHlink"/>
                  </a:solidFill>
                  <a:ea typeface="+mn-ea"/>
                </a:rPr>
                <a:t>430</a:t>
              </a:r>
            </a:p>
          </p:txBody>
        </p:sp>
        <p:sp>
          <p:nvSpPr>
            <p:cNvPr id="645207" name="Rectangle 87">
              <a:extLst>
                <a:ext uri="{FF2B5EF4-FFF2-40B4-BE49-F238E27FC236}">
                  <a16:creationId xmlns:a16="http://schemas.microsoft.com/office/drawing/2014/main" id="{D2DCECE8-23FC-4D40-A6AF-081BA4755631}"/>
                </a:ext>
              </a:extLst>
            </p:cNvPr>
            <p:cNvSpPr>
              <a:spLocks noChangeArrowheads="1"/>
            </p:cNvSpPr>
            <p:nvPr/>
          </p:nvSpPr>
          <p:spPr bwMode="auto">
            <a:xfrm>
              <a:off x="2204" y="341"/>
              <a:ext cx="1096"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ea typeface="+mn-ea"/>
                </a:rPr>
                <a:t>S - D - S</a:t>
              </a:r>
            </a:p>
          </p:txBody>
        </p:sp>
        <p:sp>
          <p:nvSpPr>
            <p:cNvPr id="645208" name="Rectangle 88">
              <a:extLst>
                <a:ext uri="{FF2B5EF4-FFF2-40B4-BE49-F238E27FC236}">
                  <a16:creationId xmlns:a16="http://schemas.microsoft.com/office/drawing/2014/main" id="{2767B783-6DF4-5E43-81F3-1D40E1179D4A}"/>
                </a:ext>
              </a:extLst>
            </p:cNvPr>
            <p:cNvSpPr>
              <a:spLocks noChangeArrowheads="1"/>
            </p:cNvSpPr>
            <p:nvPr/>
          </p:nvSpPr>
          <p:spPr bwMode="auto">
            <a:xfrm>
              <a:off x="2469" y="3444"/>
              <a:ext cx="1152"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err="1">
                  <a:solidFill>
                    <a:srgbClr val="00CC00"/>
                  </a:solidFill>
                  <a:ea typeface="+mn-ea"/>
                </a:rPr>
                <a:t>Gi</a:t>
              </a:r>
              <a:r>
                <a:rPr lang="en-US" sz="2400" dirty="0">
                  <a:solidFill>
                    <a:srgbClr val="00CC00"/>
                  </a:solidFill>
                  <a:ea typeface="+mn-ea"/>
                </a:rPr>
                <a:t> - Ê - N</a:t>
              </a:r>
            </a:p>
          </p:txBody>
        </p:sp>
        <p:sp>
          <p:nvSpPr>
            <p:cNvPr id="46110" name="Rectangle 89">
              <a:extLst>
                <a:ext uri="{FF2B5EF4-FFF2-40B4-BE49-F238E27FC236}">
                  <a16:creationId xmlns:a16="http://schemas.microsoft.com/office/drawing/2014/main" id="{B0C05629-CFD5-544C-A44D-6362BDA68D35}"/>
                </a:ext>
              </a:extLst>
            </p:cNvPr>
            <p:cNvSpPr>
              <a:spLocks noChangeArrowheads="1"/>
            </p:cNvSpPr>
            <p:nvPr/>
          </p:nvSpPr>
          <p:spPr bwMode="auto">
            <a:xfrm>
              <a:off x="2476" y="2314"/>
              <a:ext cx="1025"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chemeClr val="folHlink"/>
                  </a:solidFill>
                </a:rPr>
                <a:t>CÔNG VỤ</a:t>
              </a:r>
            </a:p>
          </p:txBody>
        </p:sp>
        <p:sp>
          <p:nvSpPr>
            <p:cNvPr id="46111" name="Rectangle 90">
              <a:extLst>
                <a:ext uri="{FF2B5EF4-FFF2-40B4-BE49-F238E27FC236}">
                  <a16:creationId xmlns:a16="http://schemas.microsoft.com/office/drawing/2014/main" id="{FE65C147-A7B8-4543-A152-3373BE11F8A4}"/>
                </a:ext>
              </a:extLst>
            </p:cNvPr>
            <p:cNvSpPr>
              <a:spLocks noChangeArrowheads="1"/>
            </p:cNvSpPr>
            <p:nvPr/>
          </p:nvSpPr>
          <p:spPr bwMode="auto">
            <a:xfrm>
              <a:off x="4533" y="660"/>
              <a:ext cx="756"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THƯ TÍN</a:t>
              </a:r>
            </a:p>
          </p:txBody>
        </p:sp>
        <p:sp>
          <p:nvSpPr>
            <p:cNvPr id="645211" name="Rectangle 91">
              <a:extLst>
                <a:ext uri="{FF2B5EF4-FFF2-40B4-BE49-F238E27FC236}">
                  <a16:creationId xmlns:a16="http://schemas.microsoft.com/office/drawing/2014/main" id="{E1A4DD87-84C1-C143-A5D6-635D50EFCE1D}"/>
                </a:ext>
              </a:extLst>
            </p:cNvPr>
            <p:cNvSpPr>
              <a:spLocks noChangeArrowheads="1"/>
            </p:cNvSpPr>
            <p:nvPr/>
          </p:nvSpPr>
          <p:spPr bwMode="auto">
            <a:xfrm>
              <a:off x="3564" y="137"/>
              <a:ext cx="1760"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dirty="0">
                  <a:solidFill>
                    <a:srgbClr val="00CC00"/>
                  </a:solidFill>
                  <a:ea typeface="+mn-ea"/>
                </a:rPr>
                <a:t>CA-ĐE BA-NÊ-A</a:t>
              </a:r>
            </a:p>
          </p:txBody>
        </p:sp>
        <p:sp>
          <p:nvSpPr>
            <p:cNvPr id="645212" name="Rectangle 92">
              <a:extLst>
                <a:ext uri="{FF2B5EF4-FFF2-40B4-BE49-F238E27FC236}">
                  <a16:creationId xmlns:a16="http://schemas.microsoft.com/office/drawing/2014/main" id="{1E097C34-633E-694B-B94F-5CE87192CDC7}"/>
                </a:ext>
              </a:extLst>
            </p:cNvPr>
            <p:cNvSpPr>
              <a:spLocks noChangeArrowheads="1"/>
            </p:cNvSpPr>
            <p:nvPr/>
          </p:nvSpPr>
          <p:spPr bwMode="auto">
            <a:xfrm>
              <a:off x="2944" y="2723"/>
              <a:ext cx="525" cy="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ea typeface="+mn-ea"/>
                </a:rPr>
                <a:t>350</a:t>
              </a:r>
            </a:p>
          </p:txBody>
        </p:sp>
        <p:sp>
          <p:nvSpPr>
            <p:cNvPr id="645213" name="Rectangle 93">
              <a:extLst>
                <a:ext uri="{FF2B5EF4-FFF2-40B4-BE49-F238E27FC236}">
                  <a16:creationId xmlns:a16="http://schemas.microsoft.com/office/drawing/2014/main" id="{70D0607F-72C5-AD4E-9CAD-832F896A8F5D}"/>
                </a:ext>
              </a:extLst>
            </p:cNvPr>
            <p:cNvSpPr>
              <a:spLocks noChangeArrowheads="1"/>
            </p:cNvSpPr>
            <p:nvPr/>
          </p:nvSpPr>
          <p:spPr bwMode="auto">
            <a:xfrm>
              <a:off x="3531" y="2624"/>
              <a:ext cx="970"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 GIU-ĐA</a:t>
              </a:r>
            </a:p>
          </p:txBody>
        </p:sp>
        <p:sp>
          <p:nvSpPr>
            <p:cNvPr id="645214" name="Rectangle 94">
              <a:extLst>
                <a:ext uri="{FF2B5EF4-FFF2-40B4-BE49-F238E27FC236}">
                  <a16:creationId xmlns:a16="http://schemas.microsoft.com/office/drawing/2014/main" id="{F26E730E-6DD0-3547-8258-51021290B687}"/>
                </a:ext>
              </a:extLst>
            </p:cNvPr>
            <p:cNvSpPr>
              <a:spLocks noChangeArrowheads="1"/>
            </p:cNvSpPr>
            <p:nvPr/>
          </p:nvSpPr>
          <p:spPr bwMode="auto">
            <a:xfrm>
              <a:off x="2332" y="1558"/>
              <a:ext cx="1290" cy="402"/>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3600">
                  <a:solidFill>
                    <a:schemeClr val="folHlink"/>
                  </a:solidFill>
                  <a:ea typeface="+mn-ea"/>
                </a:rPr>
                <a:t>70 NĂM</a:t>
              </a:r>
            </a:p>
          </p:txBody>
        </p:sp>
        <p:sp>
          <p:nvSpPr>
            <p:cNvPr id="46116" name="Rectangle 95">
              <a:extLst>
                <a:ext uri="{FF2B5EF4-FFF2-40B4-BE49-F238E27FC236}">
                  <a16:creationId xmlns:a16="http://schemas.microsoft.com/office/drawing/2014/main" id="{873759B5-F76D-7E48-B138-7A908D8AE305}"/>
                </a:ext>
              </a:extLst>
            </p:cNvPr>
            <p:cNvSpPr>
              <a:spLocks noChangeArrowheads="1"/>
            </p:cNvSpPr>
            <p:nvPr/>
          </p:nvSpPr>
          <p:spPr bwMode="auto">
            <a:xfrm>
              <a:off x="231" y="1489"/>
              <a:ext cx="1325"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i="1"/>
                <a:t>HỘI THÁNH</a:t>
              </a:r>
            </a:p>
          </p:txBody>
        </p:sp>
        <p:sp>
          <p:nvSpPr>
            <p:cNvPr id="645216" name="Rectangle 96">
              <a:extLst>
                <a:ext uri="{FF2B5EF4-FFF2-40B4-BE49-F238E27FC236}">
                  <a16:creationId xmlns:a16="http://schemas.microsoft.com/office/drawing/2014/main" id="{AC761BD7-66FB-EF4A-B5EA-B91878747AE1}"/>
                </a:ext>
              </a:extLst>
            </p:cNvPr>
            <p:cNvSpPr>
              <a:spLocks noChangeArrowheads="1"/>
            </p:cNvSpPr>
            <p:nvPr/>
          </p:nvSpPr>
          <p:spPr bwMode="auto">
            <a:xfrm>
              <a:off x="4538" y="2758"/>
              <a:ext cx="736"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a:solidFill>
                    <a:schemeClr val="folHlink"/>
                  </a:solidFill>
                  <a:ea typeface="Gulim" panose="020B0600000101010101" pitchFamily="34" charset="-127"/>
                </a:rPr>
                <a:t>Đ-H-P</a:t>
              </a:r>
              <a:endParaRPr lang="en-US" altLang="en-US">
                <a:solidFill>
                  <a:schemeClr val="folHlink"/>
                </a:solidFill>
              </a:endParaRPr>
            </a:p>
          </p:txBody>
        </p:sp>
        <p:sp>
          <p:nvSpPr>
            <p:cNvPr id="645217" name="Rectangle 97">
              <a:extLst>
                <a:ext uri="{FF2B5EF4-FFF2-40B4-BE49-F238E27FC236}">
                  <a16:creationId xmlns:a16="http://schemas.microsoft.com/office/drawing/2014/main" id="{77849EB5-A9CA-DE4D-8797-CCBB1A4B1970}"/>
                </a:ext>
              </a:extLst>
            </p:cNvPr>
            <p:cNvSpPr>
              <a:spLocks noChangeArrowheads="1"/>
            </p:cNvSpPr>
            <p:nvPr/>
          </p:nvSpPr>
          <p:spPr bwMode="auto">
            <a:xfrm>
              <a:off x="3734" y="570"/>
              <a:ext cx="388" cy="3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800">
                  <a:solidFill>
                    <a:schemeClr val="folHlink"/>
                  </a:solidFill>
                  <a:ea typeface="+mn-ea"/>
                </a:rPr>
                <a:t>40</a:t>
              </a:r>
            </a:p>
          </p:txBody>
        </p:sp>
        <p:sp>
          <p:nvSpPr>
            <p:cNvPr id="645218" name="Rectangle 98">
              <a:extLst>
                <a:ext uri="{FF2B5EF4-FFF2-40B4-BE49-F238E27FC236}">
                  <a16:creationId xmlns:a16="http://schemas.microsoft.com/office/drawing/2014/main" id="{25D2E580-D253-C545-9796-3F2F7C357EDC}"/>
                </a:ext>
              </a:extLst>
            </p:cNvPr>
            <p:cNvSpPr>
              <a:spLocks noChangeArrowheads="1"/>
            </p:cNvSpPr>
            <p:nvPr/>
          </p:nvSpPr>
          <p:spPr bwMode="auto">
            <a:xfrm>
              <a:off x="354" y="981"/>
              <a:ext cx="1204" cy="28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p>
              <a:pPr>
                <a:defRPr/>
              </a:pPr>
              <a:r>
                <a:rPr lang="en-US" sz="2400">
                  <a:solidFill>
                    <a:srgbClr val="00CC00"/>
                  </a:solidFill>
                  <a:ea typeface="+mn-ea"/>
                </a:rPr>
                <a:t>GIÊ-RI-CÔ</a:t>
              </a:r>
            </a:p>
          </p:txBody>
        </p:sp>
        <p:sp>
          <p:nvSpPr>
            <p:cNvPr id="46120" name="Rectangle 99">
              <a:extLst>
                <a:ext uri="{FF2B5EF4-FFF2-40B4-BE49-F238E27FC236}">
                  <a16:creationId xmlns:a16="http://schemas.microsoft.com/office/drawing/2014/main" id="{7A46749D-6AC2-0E4A-8E1A-3232BBE7D6B4}"/>
                </a:ext>
              </a:extLst>
            </p:cNvPr>
            <p:cNvSpPr>
              <a:spLocks noChangeArrowheads="1"/>
            </p:cNvSpPr>
            <p:nvPr/>
          </p:nvSpPr>
          <p:spPr bwMode="auto">
            <a:xfrm>
              <a:off x="207" y="3080"/>
              <a:ext cx="1096"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latin typeface="Arial Unicode MS" panose="020B0604020202020204" pitchFamily="34" charset="-128"/>
                </a:rPr>
                <a:t>KHẢI HUYỀN</a:t>
              </a:r>
            </a:p>
          </p:txBody>
        </p:sp>
        <p:sp>
          <p:nvSpPr>
            <p:cNvPr id="645220" name="Rectangle 100">
              <a:extLst>
                <a:ext uri="{FF2B5EF4-FFF2-40B4-BE49-F238E27FC236}">
                  <a16:creationId xmlns:a16="http://schemas.microsoft.com/office/drawing/2014/main" id="{4755D9EC-9232-0744-9F56-8D6A81E2CF43}"/>
                </a:ext>
              </a:extLst>
            </p:cNvPr>
            <p:cNvSpPr>
              <a:spLocks noChangeArrowheads="1"/>
            </p:cNvSpPr>
            <p:nvPr/>
          </p:nvSpPr>
          <p:spPr bwMode="auto">
            <a:xfrm>
              <a:off x="3806" y="1812"/>
              <a:ext cx="1168"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FF3300"/>
                  </a:solidFill>
                  <a:effectLst>
                    <a:outerShdw blurRad="38100" dist="38100" dir="2700000" algn="tl">
                      <a:srgbClr val="000000"/>
                    </a:outerShdw>
                  </a:effectLst>
                  <a:latin typeface="Arial Unicode MS" panose="020B0604020202020204" pitchFamily="34" charset="-128"/>
                </a:rPr>
                <a:t>CÁC TIÊN TRI</a:t>
              </a:r>
            </a:p>
          </p:txBody>
        </p:sp>
      </p:grpSp>
      <p:sp>
        <p:nvSpPr>
          <p:cNvPr id="46087" name="Rectangle 102">
            <a:extLst>
              <a:ext uri="{FF2B5EF4-FFF2-40B4-BE49-F238E27FC236}">
                <a16:creationId xmlns:a16="http://schemas.microsoft.com/office/drawing/2014/main" id="{9338D62E-4267-C940-979B-22E4A67E80C8}"/>
              </a:ext>
            </a:extLst>
          </p:cNvPr>
          <p:cNvSpPr>
            <a:spLocks noChangeArrowheads="1"/>
          </p:cNvSpPr>
          <p:nvPr/>
        </p:nvSpPr>
        <p:spPr bwMode="auto">
          <a:xfrm>
            <a:off x="0" y="14288"/>
            <a:ext cx="9144000" cy="6858000"/>
          </a:xfrm>
          <a:prstGeom prst="rect">
            <a:avLst/>
          </a:prstGeom>
          <a:solidFill>
            <a:srgbClr val="333333">
              <a:alpha val="85097"/>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a:p>
        </p:txBody>
      </p:sp>
      <p:grpSp>
        <p:nvGrpSpPr>
          <p:cNvPr id="3" name="Group 37">
            <a:extLst>
              <a:ext uri="{FF2B5EF4-FFF2-40B4-BE49-F238E27FC236}">
                <a16:creationId xmlns:a16="http://schemas.microsoft.com/office/drawing/2014/main" id="{93605B70-E52E-094A-8189-426C28D4F42A}"/>
              </a:ext>
            </a:extLst>
          </p:cNvPr>
          <p:cNvGrpSpPr>
            <a:grpSpLocks/>
          </p:cNvGrpSpPr>
          <p:nvPr/>
        </p:nvGrpSpPr>
        <p:grpSpPr bwMode="auto">
          <a:xfrm>
            <a:off x="1009650" y="2106613"/>
            <a:ext cx="6931025" cy="2009775"/>
            <a:chOff x="593" y="679"/>
            <a:chExt cx="4366" cy="1266"/>
          </a:xfrm>
        </p:grpSpPr>
        <p:sp>
          <p:nvSpPr>
            <p:cNvPr id="46091" name="Rectangle 38">
              <a:extLst>
                <a:ext uri="{FF2B5EF4-FFF2-40B4-BE49-F238E27FC236}">
                  <a16:creationId xmlns:a16="http://schemas.microsoft.com/office/drawing/2014/main" id="{85F2141C-60A3-E54B-B001-2F9B4467A648}"/>
                </a:ext>
              </a:extLst>
            </p:cNvPr>
            <p:cNvSpPr>
              <a:spLocks noChangeArrowheads="1"/>
            </p:cNvSpPr>
            <p:nvPr/>
          </p:nvSpPr>
          <p:spPr bwMode="auto">
            <a:xfrm>
              <a:off x="593" y="1121"/>
              <a:ext cx="4366" cy="824"/>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a:solidFill>
                    <a:schemeClr val="folHlink"/>
                  </a:solidFill>
                </a:rPr>
                <a:t>MỤC VỤ CỦA ĐỨC CHÚA GIÊ-XU CHRIST</a:t>
              </a:r>
            </a:p>
          </p:txBody>
        </p:sp>
        <p:sp>
          <p:nvSpPr>
            <p:cNvPr id="46092" name="Rectangle 39">
              <a:extLst>
                <a:ext uri="{FF2B5EF4-FFF2-40B4-BE49-F238E27FC236}">
                  <a16:creationId xmlns:a16="http://schemas.microsoft.com/office/drawing/2014/main" id="{303B0E15-7B65-244F-B140-7B512B2A3605}"/>
                </a:ext>
              </a:extLst>
            </p:cNvPr>
            <p:cNvSpPr>
              <a:spLocks noChangeArrowheads="1"/>
            </p:cNvSpPr>
            <p:nvPr/>
          </p:nvSpPr>
          <p:spPr bwMode="auto">
            <a:xfrm>
              <a:off x="2320" y="679"/>
              <a:ext cx="1120" cy="44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4000">
                  <a:solidFill>
                    <a:schemeClr val="folHlink"/>
                  </a:solidFill>
                </a:rPr>
                <a:t>VÀ ...</a:t>
              </a:r>
            </a:p>
          </p:txBody>
        </p:sp>
      </p:grpSp>
      <p:sp>
        <p:nvSpPr>
          <p:cNvPr id="41" name="Rectangle 41">
            <a:extLst>
              <a:ext uri="{FF2B5EF4-FFF2-40B4-BE49-F238E27FC236}">
                <a16:creationId xmlns:a16="http://schemas.microsoft.com/office/drawing/2014/main" id="{71EF9401-5C0A-B042-9AA3-79BD17F77690}"/>
              </a:ext>
            </a:extLst>
          </p:cNvPr>
          <p:cNvSpPr>
            <a:spLocks noChangeArrowheads="1"/>
          </p:cNvSpPr>
          <p:nvPr/>
        </p:nvSpPr>
        <p:spPr bwMode="auto">
          <a:xfrm>
            <a:off x="174625" y="4465638"/>
            <a:ext cx="8824913" cy="1643062"/>
          </a:xfrm>
          <a:prstGeom prst="rect">
            <a:avLst/>
          </a:prstGeom>
          <a:solidFill>
            <a:srgbClr val="0000FF"/>
          </a:solidFill>
          <a:ln w="38100">
            <a:solidFill>
              <a:schemeClr val="folHlink"/>
            </a:solidFill>
            <a:miter lim="800000"/>
            <a:headEnd/>
            <a:tailEnd/>
          </a:ln>
          <a:effectLst>
            <a:outerShdw dist="89803" dir="2700000"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46090" name="Text Box 42">
            <a:extLst>
              <a:ext uri="{FF2B5EF4-FFF2-40B4-BE49-F238E27FC236}">
                <a16:creationId xmlns:a16="http://schemas.microsoft.com/office/drawing/2014/main" id="{4434632C-9F0E-A042-89EA-5CFF9681EBA9}"/>
              </a:ext>
            </a:extLst>
          </p:cNvPr>
          <p:cNvSpPr txBox="1">
            <a:spLocks noChangeArrowheads="1"/>
          </p:cNvSpPr>
          <p:nvPr/>
        </p:nvSpPr>
        <p:spPr bwMode="auto">
          <a:xfrm>
            <a:off x="209550" y="4538663"/>
            <a:ext cx="8766175" cy="13112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a:solidFill>
                  <a:schemeClr val="folHlink"/>
                </a:solidFill>
                <a:latin typeface="Arial Unicode MS" panose="020B0604020202020204" pitchFamily="34" charset="-128"/>
              </a:rPr>
              <a:t>CÓ MỘT SỰ NỐI KẾT GIỮA CÁC SỰ KIỆN NÀY KHÔNG?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afterEffect">
                                  <p:stCondLst>
                                    <p:cond delay="10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42" name="Line 2">
            <a:extLst>
              <a:ext uri="{FF2B5EF4-FFF2-40B4-BE49-F238E27FC236}">
                <a16:creationId xmlns:a16="http://schemas.microsoft.com/office/drawing/2014/main" id="{3561649F-3A67-1A49-8BFC-4CE7DA9F1422}"/>
              </a:ext>
            </a:extLst>
          </p:cNvPr>
          <p:cNvSpPr>
            <a:spLocks noChangeShapeType="1"/>
          </p:cNvSpPr>
          <p:nvPr/>
        </p:nvSpPr>
        <p:spPr bwMode="auto">
          <a:xfrm>
            <a:off x="6234113" y="1828800"/>
            <a:ext cx="0" cy="10668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43" name="Line 3">
            <a:extLst>
              <a:ext uri="{FF2B5EF4-FFF2-40B4-BE49-F238E27FC236}">
                <a16:creationId xmlns:a16="http://schemas.microsoft.com/office/drawing/2014/main" id="{F9AC3181-608A-A84D-96F5-98D30F69FB07}"/>
              </a:ext>
            </a:extLst>
          </p:cNvPr>
          <p:cNvSpPr>
            <a:spLocks noChangeShapeType="1"/>
          </p:cNvSpPr>
          <p:nvPr/>
        </p:nvSpPr>
        <p:spPr bwMode="auto">
          <a:xfrm>
            <a:off x="4252913" y="1828800"/>
            <a:ext cx="0" cy="10668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44" name="Line 4">
            <a:extLst>
              <a:ext uri="{FF2B5EF4-FFF2-40B4-BE49-F238E27FC236}">
                <a16:creationId xmlns:a16="http://schemas.microsoft.com/office/drawing/2014/main" id="{145A1375-1B40-2B47-86F4-F517D452D9F3}"/>
              </a:ext>
            </a:extLst>
          </p:cNvPr>
          <p:cNvSpPr>
            <a:spLocks noChangeShapeType="1"/>
          </p:cNvSpPr>
          <p:nvPr/>
        </p:nvSpPr>
        <p:spPr bwMode="auto">
          <a:xfrm>
            <a:off x="4252913" y="3962400"/>
            <a:ext cx="0" cy="19812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45" name="Line 5">
            <a:extLst>
              <a:ext uri="{FF2B5EF4-FFF2-40B4-BE49-F238E27FC236}">
                <a16:creationId xmlns:a16="http://schemas.microsoft.com/office/drawing/2014/main" id="{9837C9F4-C9E4-1347-B45F-EB5EAC3D4766}"/>
              </a:ext>
            </a:extLst>
          </p:cNvPr>
          <p:cNvSpPr>
            <a:spLocks noChangeShapeType="1"/>
          </p:cNvSpPr>
          <p:nvPr/>
        </p:nvSpPr>
        <p:spPr bwMode="auto">
          <a:xfrm>
            <a:off x="6234113" y="3962400"/>
            <a:ext cx="0" cy="19812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46" name="Line 6">
            <a:extLst>
              <a:ext uri="{FF2B5EF4-FFF2-40B4-BE49-F238E27FC236}">
                <a16:creationId xmlns:a16="http://schemas.microsoft.com/office/drawing/2014/main" id="{5BF65AD6-D3FC-1E4B-8877-DA73DAA70B3D}"/>
              </a:ext>
            </a:extLst>
          </p:cNvPr>
          <p:cNvSpPr>
            <a:spLocks noChangeShapeType="1"/>
          </p:cNvSpPr>
          <p:nvPr/>
        </p:nvSpPr>
        <p:spPr bwMode="auto">
          <a:xfrm>
            <a:off x="2119313" y="49530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47" name="Line 7">
            <a:extLst>
              <a:ext uri="{FF2B5EF4-FFF2-40B4-BE49-F238E27FC236}">
                <a16:creationId xmlns:a16="http://schemas.microsoft.com/office/drawing/2014/main" id="{5AB41911-1E31-5343-8B65-55C2E05646B0}"/>
              </a:ext>
            </a:extLst>
          </p:cNvPr>
          <p:cNvSpPr>
            <a:spLocks noChangeShapeType="1"/>
          </p:cNvSpPr>
          <p:nvPr/>
        </p:nvSpPr>
        <p:spPr bwMode="auto">
          <a:xfrm>
            <a:off x="6234113" y="1828800"/>
            <a:ext cx="0" cy="10668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48" name="Line 8">
            <a:extLst>
              <a:ext uri="{FF2B5EF4-FFF2-40B4-BE49-F238E27FC236}">
                <a16:creationId xmlns:a16="http://schemas.microsoft.com/office/drawing/2014/main" id="{A7D1A4E3-FB3C-AF43-80E3-EC544EB73598}"/>
              </a:ext>
            </a:extLst>
          </p:cNvPr>
          <p:cNvSpPr>
            <a:spLocks noChangeShapeType="1"/>
          </p:cNvSpPr>
          <p:nvPr/>
        </p:nvSpPr>
        <p:spPr bwMode="auto">
          <a:xfrm>
            <a:off x="4252913" y="1828800"/>
            <a:ext cx="0" cy="10668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49" name="Line 9">
            <a:extLst>
              <a:ext uri="{FF2B5EF4-FFF2-40B4-BE49-F238E27FC236}">
                <a16:creationId xmlns:a16="http://schemas.microsoft.com/office/drawing/2014/main" id="{296CFFFE-030C-674B-BCC5-20F1156F3354}"/>
              </a:ext>
            </a:extLst>
          </p:cNvPr>
          <p:cNvSpPr>
            <a:spLocks noChangeShapeType="1"/>
          </p:cNvSpPr>
          <p:nvPr/>
        </p:nvSpPr>
        <p:spPr bwMode="auto">
          <a:xfrm>
            <a:off x="4252913" y="3962400"/>
            <a:ext cx="0" cy="19812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0" name="Line 10">
            <a:extLst>
              <a:ext uri="{FF2B5EF4-FFF2-40B4-BE49-F238E27FC236}">
                <a16:creationId xmlns:a16="http://schemas.microsoft.com/office/drawing/2014/main" id="{857957CF-9E2A-B241-A631-BF28BDCF74F6}"/>
              </a:ext>
            </a:extLst>
          </p:cNvPr>
          <p:cNvSpPr>
            <a:spLocks noChangeShapeType="1"/>
          </p:cNvSpPr>
          <p:nvPr/>
        </p:nvSpPr>
        <p:spPr bwMode="auto">
          <a:xfrm>
            <a:off x="6234113" y="3962400"/>
            <a:ext cx="0" cy="198120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1" name="Line 11">
            <a:extLst>
              <a:ext uri="{FF2B5EF4-FFF2-40B4-BE49-F238E27FC236}">
                <a16:creationId xmlns:a16="http://schemas.microsoft.com/office/drawing/2014/main" id="{1A6169A1-3C64-F745-9BA4-47D2FD3965C0}"/>
              </a:ext>
            </a:extLst>
          </p:cNvPr>
          <p:cNvSpPr>
            <a:spLocks noChangeShapeType="1"/>
          </p:cNvSpPr>
          <p:nvPr/>
        </p:nvSpPr>
        <p:spPr bwMode="auto">
          <a:xfrm>
            <a:off x="2119313" y="49530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2" name="Line 12">
            <a:extLst>
              <a:ext uri="{FF2B5EF4-FFF2-40B4-BE49-F238E27FC236}">
                <a16:creationId xmlns:a16="http://schemas.microsoft.com/office/drawing/2014/main" id="{BD4C436F-66D4-654F-9C73-F7F12FB5B969}"/>
              </a:ext>
            </a:extLst>
          </p:cNvPr>
          <p:cNvSpPr>
            <a:spLocks noChangeShapeType="1"/>
          </p:cNvSpPr>
          <p:nvPr/>
        </p:nvSpPr>
        <p:spPr bwMode="auto">
          <a:xfrm>
            <a:off x="2119313" y="39624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3" name="Line 13">
            <a:extLst>
              <a:ext uri="{FF2B5EF4-FFF2-40B4-BE49-F238E27FC236}">
                <a16:creationId xmlns:a16="http://schemas.microsoft.com/office/drawing/2014/main" id="{4357AF75-3B02-1140-B301-0AC7F5BAA821}"/>
              </a:ext>
            </a:extLst>
          </p:cNvPr>
          <p:cNvSpPr>
            <a:spLocks noChangeShapeType="1"/>
          </p:cNvSpPr>
          <p:nvPr/>
        </p:nvSpPr>
        <p:spPr bwMode="auto">
          <a:xfrm>
            <a:off x="2119313" y="28956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4" name="Line 14">
            <a:extLst>
              <a:ext uri="{FF2B5EF4-FFF2-40B4-BE49-F238E27FC236}">
                <a16:creationId xmlns:a16="http://schemas.microsoft.com/office/drawing/2014/main" id="{9F3032A9-02AD-C845-81FE-CE230A02AA4E}"/>
              </a:ext>
            </a:extLst>
          </p:cNvPr>
          <p:cNvSpPr>
            <a:spLocks noChangeShapeType="1"/>
          </p:cNvSpPr>
          <p:nvPr/>
        </p:nvSpPr>
        <p:spPr bwMode="auto">
          <a:xfrm>
            <a:off x="2119313" y="39624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5" name="Line 15">
            <a:extLst>
              <a:ext uri="{FF2B5EF4-FFF2-40B4-BE49-F238E27FC236}">
                <a16:creationId xmlns:a16="http://schemas.microsoft.com/office/drawing/2014/main" id="{7945BCE5-ADE6-D043-92D8-53836D4B2F6C}"/>
              </a:ext>
            </a:extLst>
          </p:cNvPr>
          <p:cNvSpPr>
            <a:spLocks noChangeShapeType="1"/>
          </p:cNvSpPr>
          <p:nvPr/>
        </p:nvSpPr>
        <p:spPr bwMode="auto">
          <a:xfrm>
            <a:off x="2119313" y="28956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6" name="Line 16">
            <a:extLst>
              <a:ext uri="{FF2B5EF4-FFF2-40B4-BE49-F238E27FC236}">
                <a16:creationId xmlns:a16="http://schemas.microsoft.com/office/drawing/2014/main" id="{E2D7FD58-5ED7-B04F-A1C4-78BF0A894EB4}"/>
              </a:ext>
            </a:extLst>
          </p:cNvPr>
          <p:cNvSpPr>
            <a:spLocks noChangeShapeType="1"/>
          </p:cNvSpPr>
          <p:nvPr/>
        </p:nvSpPr>
        <p:spPr bwMode="auto">
          <a:xfrm>
            <a:off x="2119313" y="39624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7" name="Line 17">
            <a:extLst>
              <a:ext uri="{FF2B5EF4-FFF2-40B4-BE49-F238E27FC236}">
                <a16:creationId xmlns:a16="http://schemas.microsoft.com/office/drawing/2014/main" id="{4B1A919C-B79B-1A47-BB86-26DA06762C00}"/>
              </a:ext>
            </a:extLst>
          </p:cNvPr>
          <p:cNvSpPr>
            <a:spLocks noChangeShapeType="1"/>
          </p:cNvSpPr>
          <p:nvPr/>
        </p:nvSpPr>
        <p:spPr bwMode="auto">
          <a:xfrm>
            <a:off x="2119313" y="28956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8" name="Line 18">
            <a:extLst>
              <a:ext uri="{FF2B5EF4-FFF2-40B4-BE49-F238E27FC236}">
                <a16:creationId xmlns:a16="http://schemas.microsoft.com/office/drawing/2014/main" id="{FBBEA4CF-2AD6-5642-8962-68D5EB564CB7}"/>
              </a:ext>
            </a:extLst>
          </p:cNvPr>
          <p:cNvSpPr>
            <a:spLocks noChangeShapeType="1"/>
          </p:cNvSpPr>
          <p:nvPr/>
        </p:nvSpPr>
        <p:spPr bwMode="auto">
          <a:xfrm>
            <a:off x="2119313" y="3962400"/>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59" name="Line 19">
            <a:extLst>
              <a:ext uri="{FF2B5EF4-FFF2-40B4-BE49-F238E27FC236}">
                <a16:creationId xmlns:a16="http://schemas.microsoft.com/office/drawing/2014/main" id="{F7F7A7A5-C1A1-FA40-83FB-4320F1DAF220}"/>
              </a:ext>
            </a:extLst>
          </p:cNvPr>
          <p:cNvSpPr>
            <a:spLocks noChangeShapeType="1"/>
          </p:cNvSpPr>
          <p:nvPr/>
        </p:nvSpPr>
        <p:spPr bwMode="auto">
          <a:xfrm>
            <a:off x="1736725" y="2511425"/>
            <a:ext cx="6324600"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60" name="Rectangle 20">
            <a:extLst>
              <a:ext uri="{FF2B5EF4-FFF2-40B4-BE49-F238E27FC236}">
                <a16:creationId xmlns:a16="http://schemas.microsoft.com/office/drawing/2014/main" id="{47133E02-DFBA-DB4F-BC27-C7CEB8966A22}"/>
              </a:ext>
            </a:extLst>
          </p:cNvPr>
          <p:cNvSpPr>
            <a:spLocks noChangeArrowheads="1"/>
          </p:cNvSpPr>
          <p:nvPr/>
        </p:nvSpPr>
        <p:spPr bwMode="auto">
          <a:xfrm>
            <a:off x="8101013" y="6526213"/>
            <a:ext cx="341312"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34</a:t>
            </a:r>
          </a:p>
        </p:txBody>
      </p:sp>
      <p:grpSp>
        <p:nvGrpSpPr>
          <p:cNvPr id="47124" name="Group 21">
            <a:extLst>
              <a:ext uri="{FF2B5EF4-FFF2-40B4-BE49-F238E27FC236}">
                <a16:creationId xmlns:a16="http://schemas.microsoft.com/office/drawing/2014/main" id="{E887A3A4-F99C-2746-8670-C9F18827611C}"/>
              </a:ext>
            </a:extLst>
          </p:cNvPr>
          <p:cNvGrpSpPr>
            <a:grpSpLocks/>
          </p:cNvGrpSpPr>
          <p:nvPr/>
        </p:nvGrpSpPr>
        <p:grpSpPr bwMode="auto">
          <a:xfrm>
            <a:off x="317500" y="231775"/>
            <a:ext cx="8620125" cy="6034088"/>
            <a:chOff x="200" y="146"/>
            <a:chExt cx="5430" cy="3801"/>
          </a:xfrm>
        </p:grpSpPr>
        <p:pic>
          <p:nvPicPr>
            <p:cNvPr id="47130" name="Picture 22" descr="Qumran scriptorium, tb n011100 sr">
              <a:extLst>
                <a:ext uri="{FF2B5EF4-FFF2-40B4-BE49-F238E27FC236}">
                  <a16:creationId xmlns:a16="http://schemas.microsoft.com/office/drawing/2014/main" id="{53C4D939-1CE9-A648-B5AB-38DA7420BA33}"/>
                </a:ext>
              </a:extLst>
            </p:cNvPr>
            <p:cNvPicPr preferRelativeResize="0">
              <a:picLocks noChangeAspect="1" noChangeArrowheads="1"/>
            </p:cNvPicPr>
            <p:nvPr>
              <p:custDataLst>
                <p:tags r:id="rId2"/>
              </p:custDataLst>
            </p:nvPr>
          </p:nvPicPr>
          <p:blipFill>
            <a:blip r:embed="rId4">
              <a:extLst>
                <a:ext uri="{28A0092B-C50C-407E-A947-70E740481C1C}">
                  <a14:useLocalDpi xmlns:a14="http://schemas.microsoft.com/office/drawing/2010/main" val="0"/>
                </a:ext>
              </a:extLst>
            </a:blip>
            <a:srcRect/>
            <a:stretch>
              <a:fillRect/>
            </a:stretch>
          </p:blipFill>
          <p:spPr bwMode="auto">
            <a:xfrm>
              <a:off x="200" y="146"/>
              <a:ext cx="5430" cy="380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7131" name="Text Box 23">
              <a:extLst>
                <a:ext uri="{FF2B5EF4-FFF2-40B4-BE49-F238E27FC236}">
                  <a16:creationId xmlns:a16="http://schemas.microsoft.com/office/drawing/2014/main" id="{57177395-9EAC-F942-A3E1-08E97E74A751}"/>
                </a:ext>
              </a:extLst>
            </p:cNvPr>
            <p:cNvSpPr txBox="1">
              <a:spLocks noChangeArrowheads="1"/>
            </p:cNvSpPr>
            <p:nvPr/>
          </p:nvSpPr>
          <p:spPr bwMode="auto">
            <a:xfrm>
              <a:off x="674" y="3036"/>
              <a:ext cx="4609" cy="86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a:t>SỰ TÀN PHÁ CỦA QUMRAN, MỘT CỘNG ĐỒNG THUỘC PHÁI ESSENES TRÊN BÃI BIỂN CHẾT</a:t>
              </a:r>
            </a:p>
          </p:txBody>
        </p:sp>
      </p:grpSp>
      <p:grpSp>
        <p:nvGrpSpPr>
          <p:cNvPr id="3" name="Group 24">
            <a:extLst>
              <a:ext uri="{FF2B5EF4-FFF2-40B4-BE49-F238E27FC236}">
                <a16:creationId xmlns:a16="http://schemas.microsoft.com/office/drawing/2014/main" id="{8F5CC660-9340-8A42-B7AD-5A2DE21F7B45}"/>
              </a:ext>
            </a:extLst>
          </p:cNvPr>
          <p:cNvGrpSpPr>
            <a:grpSpLocks/>
          </p:cNvGrpSpPr>
          <p:nvPr/>
        </p:nvGrpSpPr>
        <p:grpSpPr bwMode="auto">
          <a:xfrm>
            <a:off x="4090988" y="692150"/>
            <a:ext cx="4718050" cy="3160713"/>
            <a:chOff x="2820" y="355"/>
            <a:chExt cx="2972" cy="1991"/>
          </a:xfrm>
        </p:grpSpPr>
        <p:pic>
          <p:nvPicPr>
            <p:cNvPr id="47128" name="Picture 25" descr="Qumran Cave 4 wide, tb n062500 sr">
              <a:extLst>
                <a:ext uri="{FF2B5EF4-FFF2-40B4-BE49-F238E27FC236}">
                  <a16:creationId xmlns:a16="http://schemas.microsoft.com/office/drawing/2014/main" id="{268DA430-3990-2747-96B1-EE7BCB663942}"/>
                </a:ext>
              </a:extLst>
            </p:cNvPr>
            <p:cNvPicPr preferRelativeResize="0">
              <a:picLocks noChangeAspect="1" noChangeArrowheads="1"/>
            </p:cNvPicPr>
            <p:nvPr>
              <p:custDataLst>
                <p:tags r:id="rId1"/>
              </p:custDataLst>
            </p:nvPr>
          </p:nvPicPr>
          <p:blipFill>
            <a:blip r:embed="rId5">
              <a:extLst>
                <a:ext uri="{28A0092B-C50C-407E-A947-70E740481C1C}">
                  <a14:useLocalDpi xmlns:a14="http://schemas.microsoft.com/office/drawing/2010/main" val="0"/>
                </a:ext>
              </a:extLst>
            </a:blip>
            <a:srcRect/>
            <a:stretch>
              <a:fillRect/>
            </a:stretch>
          </p:blipFill>
          <p:spPr bwMode="auto">
            <a:xfrm>
              <a:off x="2820" y="355"/>
              <a:ext cx="2655" cy="1991"/>
            </a:xfrm>
            <a:prstGeom prst="rect">
              <a:avLst/>
            </a:prstGeom>
            <a:noFill/>
            <a:ln>
              <a:noFill/>
            </a:ln>
            <a:effectLst>
              <a:outerShdw dist="99190" dir="301166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47129" name="Text Box 26">
              <a:extLst>
                <a:ext uri="{FF2B5EF4-FFF2-40B4-BE49-F238E27FC236}">
                  <a16:creationId xmlns:a16="http://schemas.microsoft.com/office/drawing/2014/main" id="{45C49ADA-EABF-474B-9A88-B829557B2BC6}"/>
                </a:ext>
              </a:extLst>
            </p:cNvPr>
            <p:cNvSpPr txBox="1">
              <a:spLocks noChangeArrowheads="1"/>
            </p:cNvSpPr>
            <p:nvPr/>
          </p:nvSpPr>
          <p:spPr bwMode="auto">
            <a:xfrm>
              <a:off x="2821" y="2070"/>
              <a:ext cx="2971" cy="2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600"/>
                <a:t>CẤT GIẤU CUỘN SÁCH CỦA BIỂN CHẾT</a:t>
              </a:r>
            </a:p>
          </p:txBody>
        </p:sp>
      </p:grpSp>
      <p:pic>
        <p:nvPicPr>
          <p:cNvPr id="675867" name="Picture 27">
            <a:extLst>
              <a:ext uri="{FF2B5EF4-FFF2-40B4-BE49-F238E27FC236}">
                <a16:creationId xmlns:a16="http://schemas.microsoft.com/office/drawing/2014/main" id="{62DF261F-C8A9-7D4B-BC41-7951A52808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2990" t="15692" r="16591"/>
          <a:stretch>
            <a:fillRect/>
          </a:stretch>
        </p:blipFill>
        <p:spPr bwMode="auto">
          <a:xfrm>
            <a:off x="1419225" y="396875"/>
            <a:ext cx="2046288" cy="431165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27" name="Text Box 16">
            <a:extLst>
              <a:ext uri="{FF2B5EF4-FFF2-40B4-BE49-F238E27FC236}">
                <a16:creationId xmlns:a16="http://schemas.microsoft.com/office/drawing/2014/main" id="{5A693214-0742-424E-A774-17F2D27A933A}"/>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675867"/>
                                        </p:tgtEl>
                                        <p:attrNameLst>
                                          <p:attrName>style.visibility</p:attrName>
                                        </p:attrNameLst>
                                      </p:cBhvr>
                                      <p:to>
                                        <p:strVal val="visible"/>
                                      </p:to>
                                    </p:set>
                                    <p:animEffect transition="in" filter="fade">
                                      <p:cBhvr>
                                        <p:cTn id="12" dur="1000"/>
                                        <p:tgtEl>
                                          <p:spTgt spid="675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8129" name="Picture 21" descr="Slide1">
            <a:extLst>
              <a:ext uri="{FF2B5EF4-FFF2-40B4-BE49-F238E27FC236}">
                <a16:creationId xmlns:a16="http://schemas.microsoft.com/office/drawing/2014/main" id="{D5C660EA-5106-BD49-A677-626B7BF38A6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588"/>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54" name="Rectangle 2">
            <a:extLst>
              <a:ext uri="{FF2B5EF4-FFF2-40B4-BE49-F238E27FC236}">
                <a16:creationId xmlns:a16="http://schemas.microsoft.com/office/drawing/2014/main" id="{E862B185-DA69-814A-9269-848138A1A295}"/>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48131" name="Line 3">
            <a:extLst>
              <a:ext uri="{FF2B5EF4-FFF2-40B4-BE49-F238E27FC236}">
                <a16:creationId xmlns:a16="http://schemas.microsoft.com/office/drawing/2014/main" id="{1168B739-C207-B94A-BEE2-A12544E87540}"/>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8132" name="Line 4">
            <a:extLst>
              <a:ext uri="{FF2B5EF4-FFF2-40B4-BE49-F238E27FC236}">
                <a16:creationId xmlns:a16="http://schemas.microsoft.com/office/drawing/2014/main" id="{1B990F70-5DBE-5544-BB5C-6F29507B5888}"/>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8133" name="Line 5">
            <a:extLst>
              <a:ext uri="{FF2B5EF4-FFF2-40B4-BE49-F238E27FC236}">
                <a16:creationId xmlns:a16="http://schemas.microsoft.com/office/drawing/2014/main" id="{28CD3931-360C-CE49-A0F0-152E39DBC483}"/>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8134" name="Line 6">
            <a:extLst>
              <a:ext uri="{FF2B5EF4-FFF2-40B4-BE49-F238E27FC236}">
                <a16:creationId xmlns:a16="http://schemas.microsoft.com/office/drawing/2014/main" id="{EBEC6C00-88A8-0C4C-9D27-F7F06A97F2C8}"/>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8135" name="Line 7">
            <a:extLst>
              <a:ext uri="{FF2B5EF4-FFF2-40B4-BE49-F238E27FC236}">
                <a16:creationId xmlns:a16="http://schemas.microsoft.com/office/drawing/2014/main" id="{953FE8C6-4FA6-5242-92D7-BAE1C7EA511B}"/>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8136" name="Text Box 8">
            <a:extLst>
              <a:ext uri="{FF2B5EF4-FFF2-40B4-BE49-F238E27FC236}">
                <a16:creationId xmlns:a16="http://schemas.microsoft.com/office/drawing/2014/main" id="{16967D86-B886-2740-B0E1-ACC405495CEE}"/>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grpSp>
        <p:nvGrpSpPr>
          <p:cNvPr id="2" name="Group 9">
            <a:extLst>
              <a:ext uri="{FF2B5EF4-FFF2-40B4-BE49-F238E27FC236}">
                <a16:creationId xmlns:a16="http://schemas.microsoft.com/office/drawing/2014/main" id="{FE20DAE1-9885-4449-AE9A-8F1548965C21}"/>
              </a:ext>
            </a:extLst>
          </p:cNvPr>
          <p:cNvGrpSpPr>
            <a:grpSpLocks/>
          </p:cNvGrpSpPr>
          <p:nvPr/>
        </p:nvGrpSpPr>
        <p:grpSpPr bwMode="auto">
          <a:xfrm>
            <a:off x="3735388" y="520700"/>
            <a:ext cx="4572000" cy="3514725"/>
            <a:chOff x="2324" y="451"/>
            <a:chExt cx="2880" cy="2214"/>
          </a:xfrm>
        </p:grpSpPr>
        <p:pic>
          <p:nvPicPr>
            <p:cNvPr id="48145" name="Picture 10">
              <a:extLst>
                <a:ext uri="{FF2B5EF4-FFF2-40B4-BE49-F238E27FC236}">
                  <a16:creationId xmlns:a16="http://schemas.microsoft.com/office/drawing/2014/main" id="{E17808B7-1A5B-7448-AC5F-ED6BF7CA07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4" y="451"/>
              <a:ext cx="2880" cy="2088"/>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46" name="Text Box 11">
              <a:extLst>
                <a:ext uri="{FF2B5EF4-FFF2-40B4-BE49-F238E27FC236}">
                  <a16:creationId xmlns:a16="http://schemas.microsoft.com/office/drawing/2014/main" id="{1217AA4A-1328-0647-A456-4FAC84F881B7}"/>
                </a:ext>
              </a:extLst>
            </p:cNvPr>
            <p:cNvSpPr txBox="1">
              <a:spLocks noChangeArrowheads="1"/>
            </p:cNvSpPr>
            <p:nvPr/>
          </p:nvSpPr>
          <p:spPr bwMode="auto">
            <a:xfrm>
              <a:off x="2434" y="1828"/>
              <a:ext cx="2476" cy="8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800" i="1">
                  <a:solidFill>
                    <a:schemeClr val="folHlink"/>
                  </a:solidFill>
                </a:rPr>
                <a:t>Đền Quyển Sách, Nhà bảo tàng Quốc gia Do Thái, Giê-ru-sa-lem, Do Thái</a:t>
              </a:r>
            </a:p>
            <a:p>
              <a:pPr>
                <a:spcBef>
                  <a:spcPct val="50000"/>
                </a:spcBef>
              </a:pPr>
              <a:endParaRPr lang="en-US" altLang="en-US" sz="1800" b="0">
                <a:solidFill>
                  <a:schemeClr val="folHlink"/>
                </a:solidFill>
              </a:endParaRPr>
            </a:p>
          </p:txBody>
        </p:sp>
      </p:grpSp>
      <p:pic>
        <p:nvPicPr>
          <p:cNvPr id="561164" name="Picture 12">
            <a:extLst>
              <a:ext uri="{FF2B5EF4-FFF2-40B4-BE49-F238E27FC236}">
                <a16:creationId xmlns:a16="http://schemas.microsoft.com/office/drawing/2014/main" id="{21D8ACC0-6D0A-0D4D-B74D-289B0309B8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2990" t="15692" r="16591"/>
          <a:stretch>
            <a:fillRect/>
          </a:stretch>
        </p:blipFill>
        <p:spPr bwMode="auto">
          <a:xfrm>
            <a:off x="1284288" y="701675"/>
            <a:ext cx="2162175" cy="45545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9" name="Rectangle 13">
            <a:extLst>
              <a:ext uri="{FF2B5EF4-FFF2-40B4-BE49-F238E27FC236}">
                <a16:creationId xmlns:a16="http://schemas.microsoft.com/office/drawing/2014/main" id="{44574BF8-CFA1-444F-A3C5-D6BBFA6D8E6C}"/>
              </a:ext>
            </a:extLst>
          </p:cNvPr>
          <p:cNvSpPr>
            <a:spLocks noChangeArrowheads="1"/>
          </p:cNvSpPr>
          <p:nvPr/>
        </p:nvSpPr>
        <p:spPr bwMode="auto">
          <a:xfrm>
            <a:off x="415925" y="-981075"/>
            <a:ext cx="1841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600" b="0"/>
          </a:p>
        </p:txBody>
      </p:sp>
      <p:pic>
        <p:nvPicPr>
          <p:cNvPr id="561166" name="Picture 14">
            <a:extLst>
              <a:ext uri="{FF2B5EF4-FFF2-40B4-BE49-F238E27FC236}">
                <a16:creationId xmlns:a16="http://schemas.microsoft.com/office/drawing/2014/main" id="{0640E9FB-B70E-AA4C-AF9C-69101A638E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5550" y="4148138"/>
            <a:ext cx="2681288" cy="21732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1167" name="Rectangle 15">
            <a:extLst>
              <a:ext uri="{FF2B5EF4-FFF2-40B4-BE49-F238E27FC236}">
                <a16:creationId xmlns:a16="http://schemas.microsoft.com/office/drawing/2014/main" id="{A44E44D3-D856-7E42-A5E1-C24C9F86B100}"/>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35</a:t>
            </a:r>
          </a:p>
        </p:txBody>
      </p:sp>
      <p:sp>
        <p:nvSpPr>
          <p:cNvPr id="48142" name="Text Box 16">
            <a:extLst>
              <a:ext uri="{FF2B5EF4-FFF2-40B4-BE49-F238E27FC236}">
                <a16:creationId xmlns:a16="http://schemas.microsoft.com/office/drawing/2014/main" id="{7EBFE986-F57D-1949-A9B8-A9334E1FA87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61169" name="Rectangle 17">
            <a:extLst>
              <a:ext uri="{FF2B5EF4-FFF2-40B4-BE49-F238E27FC236}">
                <a16:creationId xmlns:a16="http://schemas.microsoft.com/office/drawing/2014/main" id="{1F4FF9E3-C5F9-0143-B5F4-0E60522BA953}"/>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48144" name="Text Box 16">
            <a:extLst>
              <a:ext uri="{FF2B5EF4-FFF2-40B4-BE49-F238E27FC236}">
                <a16:creationId xmlns:a16="http://schemas.microsoft.com/office/drawing/2014/main" id="{44C54871-C6E0-FC4B-9A66-BA0AA952B9F3}"/>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7"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2000" fill="hold"/>
                                        <p:tgtEl>
                                          <p:spTgt spid="2"/>
                                        </p:tgtEl>
                                        <p:attrNameLst>
                                          <p:attrName>ppt_x</p:attrName>
                                        </p:attrNameLst>
                                      </p:cBhvr>
                                      <p:tavLst>
                                        <p:tav tm="0">
                                          <p:val>
                                            <p:strVal val="1+#ppt_w/2"/>
                                          </p:val>
                                        </p:tav>
                                        <p:tav tm="100000">
                                          <p:val>
                                            <p:strVal val="#ppt_x"/>
                                          </p:val>
                                        </p:tav>
                                      </p:tavLst>
                                    </p:anim>
                                    <p:anim calcmode="lin" valueType="num">
                                      <p:cBhvr additive="base">
                                        <p:cTn id="8" dur="20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nodeType="clickEffect">
                                  <p:stCondLst>
                                    <p:cond delay="0"/>
                                  </p:stCondLst>
                                  <p:childTnLst>
                                    <p:set>
                                      <p:cBhvr>
                                        <p:cTn id="12" dur="1" fill="hold">
                                          <p:stCondLst>
                                            <p:cond delay="0"/>
                                          </p:stCondLst>
                                        </p:cTn>
                                        <p:tgtEl>
                                          <p:spTgt spid="561166"/>
                                        </p:tgtEl>
                                        <p:attrNameLst>
                                          <p:attrName>style.visibility</p:attrName>
                                        </p:attrNameLst>
                                      </p:cBhvr>
                                      <p:to>
                                        <p:strVal val="visible"/>
                                      </p:to>
                                    </p:set>
                                    <p:animEffect transition="in" filter="fade">
                                      <p:cBhvr>
                                        <p:cTn id="13" dur="1000"/>
                                        <p:tgtEl>
                                          <p:spTgt spid="561166"/>
                                        </p:tgtEl>
                                      </p:cBhvr>
                                    </p:animEffect>
                                  </p:childTnLst>
                                </p:cTn>
                              </p:par>
                            </p:childTnLst>
                          </p:cTn>
                        </p:par>
                        <p:par>
                          <p:cTn id="14" fill="hold" nodeType="afterGroup">
                            <p:stCondLst>
                              <p:cond delay="1000"/>
                            </p:stCondLst>
                            <p:childTnLst>
                              <p:par>
                                <p:cTn id="15" presetID="10" presetClass="entr" presetSubtype="0" fill="hold" nodeType="afterEffect">
                                  <p:stCondLst>
                                    <p:cond delay="0"/>
                                  </p:stCondLst>
                                  <p:childTnLst>
                                    <p:set>
                                      <p:cBhvr>
                                        <p:cTn id="16" dur="1" fill="hold">
                                          <p:stCondLst>
                                            <p:cond delay="0"/>
                                          </p:stCondLst>
                                        </p:cTn>
                                        <p:tgtEl>
                                          <p:spTgt spid="561164"/>
                                        </p:tgtEl>
                                        <p:attrNameLst>
                                          <p:attrName>style.visibility</p:attrName>
                                        </p:attrNameLst>
                                      </p:cBhvr>
                                      <p:to>
                                        <p:strVal val="visible"/>
                                      </p:to>
                                    </p:set>
                                    <p:animEffect transition="in" filter="fade">
                                      <p:cBhvr>
                                        <p:cTn id="17" dur="1000"/>
                                        <p:tgtEl>
                                          <p:spTgt spid="56116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9153" name="Picture 25" descr="Slide1">
            <a:extLst>
              <a:ext uri="{FF2B5EF4-FFF2-40B4-BE49-F238E27FC236}">
                <a16:creationId xmlns:a16="http://schemas.microsoft.com/office/drawing/2014/main" id="{92D58185-37D9-8342-A749-C176971D7F0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27" name="Rectangle 3">
            <a:extLst>
              <a:ext uri="{FF2B5EF4-FFF2-40B4-BE49-F238E27FC236}">
                <a16:creationId xmlns:a16="http://schemas.microsoft.com/office/drawing/2014/main" id="{5966D736-7D6D-9F4F-95C8-003FABBA69DF}"/>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49155" name="Line 4">
            <a:extLst>
              <a:ext uri="{FF2B5EF4-FFF2-40B4-BE49-F238E27FC236}">
                <a16:creationId xmlns:a16="http://schemas.microsoft.com/office/drawing/2014/main" id="{DC8575BA-0F3A-CD45-B812-466DDB7E1BB9}"/>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9156" name="Line 5">
            <a:extLst>
              <a:ext uri="{FF2B5EF4-FFF2-40B4-BE49-F238E27FC236}">
                <a16:creationId xmlns:a16="http://schemas.microsoft.com/office/drawing/2014/main" id="{9EF65CB9-31D1-A046-B360-1E3BD8401026}"/>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9157" name="Line 6">
            <a:extLst>
              <a:ext uri="{FF2B5EF4-FFF2-40B4-BE49-F238E27FC236}">
                <a16:creationId xmlns:a16="http://schemas.microsoft.com/office/drawing/2014/main" id="{FA77CD34-8698-0C41-A3A0-D8D24B8D5261}"/>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9158" name="Line 7">
            <a:extLst>
              <a:ext uri="{FF2B5EF4-FFF2-40B4-BE49-F238E27FC236}">
                <a16:creationId xmlns:a16="http://schemas.microsoft.com/office/drawing/2014/main" id="{D3BA8C91-8CF4-164D-B6C8-E7F112DF76ED}"/>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9159" name="Line 8">
            <a:extLst>
              <a:ext uri="{FF2B5EF4-FFF2-40B4-BE49-F238E27FC236}">
                <a16:creationId xmlns:a16="http://schemas.microsoft.com/office/drawing/2014/main" id="{2FE18899-512A-2A4C-98C1-3CE61AD6C753}"/>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49160" name="Text Box 9">
            <a:extLst>
              <a:ext uri="{FF2B5EF4-FFF2-40B4-BE49-F238E27FC236}">
                <a16:creationId xmlns:a16="http://schemas.microsoft.com/office/drawing/2014/main" id="{25BDFA34-92CA-6E4D-A643-3E2A8427FC9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49161" name="Text Box 10">
            <a:extLst>
              <a:ext uri="{FF2B5EF4-FFF2-40B4-BE49-F238E27FC236}">
                <a16:creationId xmlns:a16="http://schemas.microsoft.com/office/drawing/2014/main" id="{ADDEDC77-4184-9149-9CAC-BCA53445FDA2}"/>
              </a:ext>
            </a:extLst>
          </p:cNvPr>
          <p:cNvSpPr txBox="1">
            <a:spLocks noChangeArrowheads="1"/>
          </p:cNvSpPr>
          <p:nvPr/>
        </p:nvSpPr>
        <p:spPr bwMode="auto">
          <a:xfrm>
            <a:off x="1290638" y="6142038"/>
            <a:ext cx="6569075"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800" i="1">
                <a:solidFill>
                  <a:srgbClr val="66CCFF"/>
                </a:solidFill>
                <a:latin typeface="Arial Unicode MS" panose="020B0604020202020204" pitchFamily="34" charset="-128"/>
              </a:rPr>
              <a:t>Bên trong  Đền Quyển Sách</a:t>
            </a:r>
          </a:p>
        </p:txBody>
      </p:sp>
      <p:pic>
        <p:nvPicPr>
          <p:cNvPr id="49162" name="Picture 12">
            <a:extLst>
              <a:ext uri="{FF2B5EF4-FFF2-40B4-BE49-F238E27FC236}">
                <a16:creationId xmlns:a16="http://schemas.microsoft.com/office/drawing/2014/main" id="{78F91C2C-E852-1F4F-92E2-CCA2B38076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32213" y="530225"/>
            <a:ext cx="4572000" cy="3314700"/>
          </a:xfrm>
          <a:prstGeom prst="rect">
            <a:avLst/>
          </a:prstGeom>
          <a:noFill/>
          <a:ln>
            <a:noFill/>
          </a:ln>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44" name="Rectangle 20">
            <a:extLst>
              <a:ext uri="{FF2B5EF4-FFF2-40B4-BE49-F238E27FC236}">
                <a16:creationId xmlns:a16="http://schemas.microsoft.com/office/drawing/2014/main" id="{CFAE99E9-D2EF-074F-BEC1-E384742AEF0C}"/>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36</a:t>
            </a:r>
          </a:p>
        </p:txBody>
      </p:sp>
      <p:sp>
        <p:nvSpPr>
          <p:cNvPr id="49164" name="Text Box 21">
            <a:extLst>
              <a:ext uri="{FF2B5EF4-FFF2-40B4-BE49-F238E27FC236}">
                <a16:creationId xmlns:a16="http://schemas.microsoft.com/office/drawing/2014/main" id="{8C073259-FD0E-C840-A99E-DC5C21BFF31B}"/>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3046" name="Rectangle 22">
            <a:extLst>
              <a:ext uri="{FF2B5EF4-FFF2-40B4-BE49-F238E27FC236}">
                <a16:creationId xmlns:a16="http://schemas.microsoft.com/office/drawing/2014/main" id="{7446CAD8-B0D8-2E4D-85CE-2C8572813924}"/>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49166" name="Rectangle 23">
            <a:extLst>
              <a:ext uri="{FF2B5EF4-FFF2-40B4-BE49-F238E27FC236}">
                <a16:creationId xmlns:a16="http://schemas.microsoft.com/office/drawing/2014/main" id="{89093DF6-62FB-5A4E-B391-A7603D1206B8}"/>
              </a:ext>
            </a:extLst>
          </p:cNvPr>
          <p:cNvSpPr>
            <a:spLocks noChangeArrowheads="1"/>
          </p:cNvSpPr>
          <p:nvPr/>
        </p:nvSpPr>
        <p:spPr bwMode="auto">
          <a:xfrm>
            <a:off x="3578225" y="3260725"/>
            <a:ext cx="98425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600"/>
              <a:t>         </a:t>
            </a:r>
          </a:p>
        </p:txBody>
      </p:sp>
      <p:sp>
        <p:nvSpPr>
          <p:cNvPr id="49167" name="Text Box 11">
            <a:extLst>
              <a:ext uri="{FF2B5EF4-FFF2-40B4-BE49-F238E27FC236}">
                <a16:creationId xmlns:a16="http://schemas.microsoft.com/office/drawing/2014/main" id="{981613A4-98F0-0446-910D-068876FE5C8B}"/>
              </a:ext>
            </a:extLst>
          </p:cNvPr>
          <p:cNvSpPr txBox="1">
            <a:spLocks noChangeArrowheads="1"/>
          </p:cNvSpPr>
          <p:nvPr/>
        </p:nvSpPr>
        <p:spPr bwMode="auto">
          <a:xfrm>
            <a:off x="3910013" y="2706688"/>
            <a:ext cx="3930650" cy="1328737"/>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1800" i="1">
                <a:solidFill>
                  <a:schemeClr val="folHlink"/>
                </a:solidFill>
              </a:rPr>
              <a:t>Đền Quyển Sách, Nhà bảo tàng Quốc gia Do Thái, Giê-ru-sa-lem, Do Thái</a:t>
            </a:r>
          </a:p>
          <a:p>
            <a:pPr>
              <a:spcBef>
                <a:spcPct val="50000"/>
              </a:spcBef>
            </a:pPr>
            <a:endParaRPr lang="en-US" altLang="en-US" sz="1800" b="0">
              <a:solidFill>
                <a:schemeClr val="folHlink"/>
              </a:solidFill>
            </a:endParaRPr>
          </a:p>
        </p:txBody>
      </p:sp>
    </p:spTree>
  </p:cSld>
  <p:clrMapOvr>
    <a:masterClrMapping/>
  </p:clrMapOvr>
  <p:transition spd="med" advClick="0">
    <p:fade/>
  </p:transition>
</p:sld>
</file>

<file path=ppt/slides/slide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0177" name="Picture 2" descr="Slide1">
            <a:extLst>
              <a:ext uri="{FF2B5EF4-FFF2-40B4-BE49-F238E27FC236}">
                <a16:creationId xmlns:a16="http://schemas.microsoft.com/office/drawing/2014/main" id="{A117CD18-15BA-4B42-BCE1-80CEA6274D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Rectangle 3">
            <a:extLst>
              <a:ext uri="{FF2B5EF4-FFF2-40B4-BE49-F238E27FC236}">
                <a16:creationId xmlns:a16="http://schemas.microsoft.com/office/drawing/2014/main" id="{41012B3A-5756-C547-9EB5-F2E86922B8FE}"/>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42052" name="Rectangle 4">
            <a:extLst>
              <a:ext uri="{FF2B5EF4-FFF2-40B4-BE49-F238E27FC236}">
                <a16:creationId xmlns:a16="http://schemas.microsoft.com/office/drawing/2014/main" id="{4F9EF252-281B-8B45-B011-EF5A3AD988F8}"/>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0180" name="Line 5">
            <a:extLst>
              <a:ext uri="{FF2B5EF4-FFF2-40B4-BE49-F238E27FC236}">
                <a16:creationId xmlns:a16="http://schemas.microsoft.com/office/drawing/2014/main" id="{54C08850-1413-4845-83C3-584F7E8C204D}"/>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0181" name="Line 6">
            <a:extLst>
              <a:ext uri="{FF2B5EF4-FFF2-40B4-BE49-F238E27FC236}">
                <a16:creationId xmlns:a16="http://schemas.microsoft.com/office/drawing/2014/main" id="{4E9F8D7C-2A52-CC44-A7D6-A3432C357514}"/>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0182" name="Line 7">
            <a:extLst>
              <a:ext uri="{FF2B5EF4-FFF2-40B4-BE49-F238E27FC236}">
                <a16:creationId xmlns:a16="http://schemas.microsoft.com/office/drawing/2014/main" id="{29C3F86D-68CC-2B4F-94D0-6727E627847D}"/>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0183" name="Line 8">
            <a:extLst>
              <a:ext uri="{FF2B5EF4-FFF2-40B4-BE49-F238E27FC236}">
                <a16:creationId xmlns:a16="http://schemas.microsoft.com/office/drawing/2014/main" id="{B9C4350F-6872-7F45-B468-716BEF714E52}"/>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0184" name="Line 9">
            <a:extLst>
              <a:ext uri="{FF2B5EF4-FFF2-40B4-BE49-F238E27FC236}">
                <a16:creationId xmlns:a16="http://schemas.microsoft.com/office/drawing/2014/main" id="{CB9A62B0-6D64-3249-808B-665674D3CF40}"/>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0185" name="Text Box 10">
            <a:extLst>
              <a:ext uri="{FF2B5EF4-FFF2-40B4-BE49-F238E27FC236}">
                <a16:creationId xmlns:a16="http://schemas.microsoft.com/office/drawing/2014/main" id="{34A83BA7-873F-2C4F-A3FE-3ACF58A329E0}"/>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42059" name="Text Box 11">
            <a:extLst>
              <a:ext uri="{FF2B5EF4-FFF2-40B4-BE49-F238E27FC236}">
                <a16:creationId xmlns:a16="http://schemas.microsoft.com/office/drawing/2014/main" id="{6404DAD5-2EED-C041-9C1F-A71810C9851F}"/>
              </a:ext>
            </a:extLst>
          </p:cNvPr>
          <p:cNvSpPr txBox="1">
            <a:spLocks noChangeArrowheads="1"/>
          </p:cNvSpPr>
          <p:nvPr/>
        </p:nvSpPr>
        <p:spPr bwMode="auto">
          <a:xfrm>
            <a:off x="1281113" y="6122988"/>
            <a:ext cx="4176712" cy="40005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a:solidFill>
                  <a:srgbClr val="FFFF00"/>
                </a:solidFill>
                <a:ea typeface="Gulim" panose="020B0600000101010101" pitchFamily="34" charset="-127"/>
              </a:rPr>
              <a:t>TRỢ GIÚP HỌC TẬP</a:t>
            </a:r>
            <a:r>
              <a:rPr lang="en-US" altLang="ko-KR" sz="2000">
                <a:ea typeface="Gulim" panose="020B0600000101010101" pitchFamily="34" charset="-127"/>
              </a:rPr>
              <a:t> </a:t>
            </a:r>
            <a:r>
              <a:rPr lang="en-US" altLang="en-US" sz="2000">
                <a:solidFill>
                  <a:srgbClr val="FFFF00"/>
                </a:solidFill>
              </a:rPr>
              <a:t>#14</a:t>
            </a:r>
          </a:p>
        </p:txBody>
      </p:sp>
      <p:grpSp>
        <p:nvGrpSpPr>
          <p:cNvPr id="2" name="Group 12">
            <a:extLst>
              <a:ext uri="{FF2B5EF4-FFF2-40B4-BE49-F238E27FC236}">
                <a16:creationId xmlns:a16="http://schemas.microsoft.com/office/drawing/2014/main" id="{C05C1CA8-69D0-F649-A6F6-DE50E3BA1F03}"/>
              </a:ext>
            </a:extLst>
          </p:cNvPr>
          <p:cNvGrpSpPr>
            <a:grpSpLocks/>
          </p:cNvGrpSpPr>
          <p:nvPr/>
        </p:nvGrpSpPr>
        <p:grpSpPr bwMode="auto">
          <a:xfrm>
            <a:off x="190500" y="1152525"/>
            <a:ext cx="307975" cy="4992688"/>
            <a:chOff x="120" y="726"/>
            <a:chExt cx="194" cy="3145"/>
          </a:xfrm>
        </p:grpSpPr>
        <p:sp>
          <p:nvSpPr>
            <p:cNvPr id="50194" name="AutoShape 13">
              <a:extLst>
                <a:ext uri="{FF2B5EF4-FFF2-40B4-BE49-F238E27FC236}">
                  <a16:creationId xmlns:a16="http://schemas.microsoft.com/office/drawing/2014/main" id="{1D82093B-C39E-3443-A28B-FCD3CB64F25B}"/>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0195" name="AutoShape 14">
              <a:extLst>
                <a:ext uri="{FF2B5EF4-FFF2-40B4-BE49-F238E27FC236}">
                  <a16:creationId xmlns:a16="http://schemas.microsoft.com/office/drawing/2014/main" id="{3C53000C-BB52-B345-AB32-03FE97EB4DE4}"/>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0196" name="AutoShape 15">
              <a:extLst>
                <a:ext uri="{FF2B5EF4-FFF2-40B4-BE49-F238E27FC236}">
                  <a16:creationId xmlns:a16="http://schemas.microsoft.com/office/drawing/2014/main" id="{B38CF20B-FCAA-7842-A2F9-815B98242ACA}"/>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0197" name="AutoShape 16">
              <a:extLst>
                <a:ext uri="{FF2B5EF4-FFF2-40B4-BE49-F238E27FC236}">
                  <a16:creationId xmlns:a16="http://schemas.microsoft.com/office/drawing/2014/main" id="{E2B9868E-9D12-5D43-901F-404D37224FCE}"/>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42065" name="AutoShape 17">
            <a:extLst>
              <a:ext uri="{FF2B5EF4-FFF2-40B4-BE49-F238E27FC236}">
                <a16:creationId xmlns:a16="http://schemas.microsoft.com/office/drawing/2014/main" id="{6C6C2C1F-B131-084B-93C4-3F6762192C8A}"/>
              </a:ext>
            </a:extLst>
          </p:cNvPr>
          <p:cNvSpPr>
            <a:spLocks noChangeArrowheads="1"/>
          </p:cNvSpPr>
          <p:nvPr/>
        </p:nvSpPr>
        <p:spPr bwMode="auto">
          <a:xfrm>
            <a:off x="119063" y="919163"/>
            <a:ext cx="454025" cy="5446712"/>
          </a:xfrm>
          <a:prstGeom prst="roundRect">
            <a:avLst>
              <a:gd name="adj" fmla="val 16667"/>
            </a:avLst>
          </a:prstGeom>
          <a:noFill/>
          <a:ln w="38100">
            <a:solidFill>
              <a:schemeClr val="tx1"/>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42066" name="Rectangle 18">
            <a:extLst>
              <a:ext uri="{FF2B5EF4-FFF2-40B4-BE49-F238E27FC236}">
                <a16:creationId xmlns:a16="http://schemas.microsoft.com/office/drawing/2014/main" id="{D8D40428-D0D4-5A4F-9384-2ECC1923BFD7}"/>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37</a:t>
            </a:r>
          </a:p>
        </p:txBody>
      </p:sp>
      <p:sp>
        <p:nvSpPr>
          <p:cNvPr id="50190" name="Text Box 19">
            <a:extLst>
              <a:ext uri="{FF2B5EF4-FFF2-40B4-BE49-F238E27FC236}">
                <a16:creationId xmlns:a16="http://schemas.microsoft.com/office/drawing/2014/main" id="{D7A95F01-CE69-D648-82ED-06DDAACEA09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42068" name="Rectangle 20">
            <a:extLst>
              <a:ext uri="{FF2B5EF4-FFF2-40B4-BE49-F238E27FC236}">
                <a16:creationId xmlns:a16="http://schemas.microsoft.com/office/drawing/2014/main" id="{C7B459D8-47DB-084E-AB13-289CAFBF5A6A}"/>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642071" name="WordArt 23">
            <a:extLst>
              <a:ext uri="{FF2B5EF4-FFF2-40B4-BE49-F238E27FC236}">
                <a16:creationId xmlns:a16="http://schemas.microsoft.com/office/drawing/2014/main" id="{C49E259E-2797-4445-9799-1D2DD6AAA890}"/>
              </a:ext>
            </a:extLst>
          </p:cNvPr>
          <p:cNvSpPr>
            <a:spLocks noChangeArrowheads="1" noChangeShapeType="1" noTextEdit="1"/>
          </p:cNvSpPr>
          <p:nvPr/>
        </p:nvSpPr>
        <p:spPr bwMode="auto">
          <a:xfrm>
            <a:off x="468313" y="638175"/>
            <a:ext cx="7366000" cy="5119688"/>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vi-VN" sz="3600" kern="1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GIAO ƯỚC </a:t>
            </a:r>
          </a:p>
          <a:p>
            <a:pPr algn="ctr"/>
            <a:r>
              <a:rPr lang="vi-VN" sz="3600" kern="1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ÁP-RA-HAM</a:t>
            </a:r>
            <a:endParaRPr lang="en-US" sz="3600" kern="1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endParaRPr>
          </a:p>
        </p:txBody>
      </p:sp>
      <p:sp>
        <p:nvSpPr>
          <p:cNvPr id="50193" name="Text Box 16">
            <a:extLst>
              <a:ext uri="{FF2B5EF4-FFF2-40B4-BE49-F238E27FC236}">
                <a16:creationId xmlns:a16="http://schemas.microsoft.com/office/drawing/2014/main" id="{8E0230DF-7D90-B54C-B871-EBCA36B51ED7}"/>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499"/>
                                          </p:stCondLst>
                                        </p:cTn>
                                        <p:tgtEl>
                                          <p:spTgt spid="2"/>
                                        </p:tgtEl>
                                        <p:attrNameLst>
                                          <p:attrName>style.visibility</p:attrName>
                                        </p:attrNameLst>
                                      </p:cBhvr>
                                      <p:to>
                                        <p:strVal val="visible"/>
                                      </p:to>
                                    </p:set>
                                  </p:childTnLst>
                                </p:cTn>
                              </p:par>
                            </p:childTnLst>
                          </p:cTn>
                        </p:par>
                        <p:par>
                          <p:cTn id="7" fill="hold" nodeType="afterGroup">
                            <p:stCondLst>
                              <p:cond delay="500"/>
                            </p:stCondLst>
                            <p:childTnLst>
                              <p:par>
                                <p:cTn id="8" presetID="2" presetClass="entr" presetSubtype="1" fill="hold" grpId="0" nodeType="afterEffect">
                                  <p:stCondLst>
                                    <p:cond delay="0"/>
                                  </p:stCondLst>
                                  <p:childTnLst>
                                    <p:set>
                                      <p:cBhvr>
                                        <p:cTn id="9" dur="1" fill="hold">
                                          <p:stCondLst>
                                            <p:cond delay="0"/>
                                          </p:stCondLst>
                                        </p:cTn>
                                        <p:tgtEl>
                                          <p:spTgt spid="642065"/>
                                        </p:tgtEl>
                                        <p:attrNameLst>
                                          <p:attrName>style.visibility</p:attrName>
                                        </p:attrNameLst>
                                      </p:cBhvr>
                                      <p:to>
                                        <p:strVal val="visible"/>
                                      </p:to>
                                    </p:set>
                                    <p:anim calcmode="lin" valueType="num">
                                      <p:cBhvr additive="base">
                                        <p:cTn id="10" dur="500" fill="hold"/>
                                        <p:tgtEl>
                                          <p:spTgt spid="642065"/>
                                        </p:tgtEl>
                                        <p:attrNameLst>
                                          <p:attrName>ppt_x</p:attrName>
                                        </p:attrNameLst>
                                      </p:cBhvr>
                                      <p:tavLst>
                                        <p:tav tm="0">
                                          <p:val>
                                            <p:strVal val="#ppt_x"/>
                                          </p:val>
                                        </p:tav>
                                        <p:tav tm="100000">
                                          <p:val>
                                            <p:strVal val="#ppt_x"/>
                                          </p:val>
                                        </p:tav>
                                      </p:tavLst>
                                    </p:anim>
                                    <p:anim calcmode="lin" valueType="num">
                                      <p:cBhvr additive="base">
                                        <p:cTn id="11" dur="500" fill="hold"/>
                                        <p:tgtEl>
                                          <p:spTgt spid="642065"/>
                                        </p:tgtEl>
                                        <p:attrNameLst>
                                          <p:attrName>ppt_y</p:attrName>
                                        </p:attrNameLst>
                                      </p:cBhvr>
                                      <p:tavLst>
                                        <p:tav tm="0">
                                          <p:val>
                                            <p:strVal val="0-#ppt_h/2"/>
                                          </p:val>
                                        </p:tav>
                                        <p:tav tm="100000">
                                          <p:val>
                                            <p:strVal val="#ppt_y"/>
                                          </p:val>
                                        </p:tav>
                                      </p:tavLst>
                                    </p:anim>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xit" presetSubtype="0" fill="hold" grpId="1" nodeType="clickEffect">
                                  <p:stCondLst>
                                    <p:cond delay="0"/>
                                  </p:stCondLst>
                                  <p:childTnLst>
                                    <p:animEffect transition="out" filter="dissolve">
                                      <p:cBhvr>
                                        <p:cTn id="15" dur="500"/>
                                        <p:tgtEl>
                                          <p:spTgt spid="642065"/>
                                        </p:tgtEl>
                                      </p:cBhvr>
                                    </p:animEffect>
                                    <p:set>
                                      <p:cBhvr>
                                        <p:cTn id="16" dur="1" fill="hold">
                                          <p:stCondLst>
                                            <p:cond delay="499"/>
                                          </p:stCondLst>
                                        </p:cTn>
                                        <p:tgtEl>
                                          <p:spTgt spid="642065"/>
                                        </p:tgtEl>
                                        <p:attrNameLst>
                                          <p:attrName>style.visibility</p:attrName>
                                        </p:attrNameLst>
                                      </p:cBhvr>
                                      <p:to>
                                        <p:strVal val="hidden"/>
                                      </p:to>
                                    </p:set>
                                  </p:childTnLst>
                                </p:cTn>
                              </p:par>
                            </p:childTnLst>
                          </p:cTn>
                        </p:par>
                        <p:par>
                          <p:cTn id="17" fill="hold" nodeType="afterGroup">
                            <p:stCondLst>
                              <p:cond delay="500"/>
                            </p:stCondLst>
                            <p:childTnLst>
                              <p:par>
                                <p:cTn id="18" presetID="23" presetClass="entr" presetSubtype="528" fill="hold" grpId="0" nodeType="afterEffect">
                                  <p:stCondLst>
                                    <p:cond delay="0"/>
                                  </p:stCondLst>
                                  <p:childTnLst>
                                    <p:set>
                                      <p:cBhvr>
                                        <p:cTn id="19" dur="1" fill="hold">
                                          <p:stCondLst>
                                            <p:cond delay="0"/>
                                          </p:stCondLst>
                                        </p:cTn>
                                        <p:tgtEl>
                                          <p:spTgt spid="642059"/>
                                        </p:tgtEl>
                                        <p:attrNameLst>
                                          <p:attrName>style.visibility</p:attrName>
                                        </p:attrNameLst>
                                      </p:cBhvr>
                                      <p:to>
                                        <p:strVal val="visible"/>
                                      </p:to>
                                    </p:set>
                                    <p:anim calcmode="lin" valueType="num">
                                      <p:cBhvr>
                                        <p:cTn id="20" dur="500" fill="hold"/>
                                        <p:tgtEl>
                                          <p:spTgt spid="642059"/>
                                        </p:tgtEl>
                                        <p:attrNameLst>
                                          <p:attrName>ppt_w</p:attrName>
                                        </p:attrNameLst>
                                      </p:cBhvr>
                                      <p:tavLst>
                                        <p:tav tm="0">
                                          <p:val>
                                            <p:fltVal val="0"/>
                                          </p:val>
                                        </p:tav>
                                        <p:tav tm="100000">
                                          <p:val>
                                            <p:strVal val="#ppt_w"/>
                                          </p:val>
                                        </p:tav>
                                      </p:tavLst>
                                    </p:anim>
                                    <p:anim calcmode="lin" valueType="num">
                                      <p:cBhvr>
                                        <p:cTn id="21" dur="500" fill="hold"/>
                                        <p:tgtEl>
                                          <p:spTgt spid="642059"/>
                                        </p:tgtEl>
                                        <p:attrNameLst>
                                          <p:attrName>ppt_h</p:attrName>
                                        </p:attrNameLst>
                                      </p:cBhvr>
                                      <p:tavLst>
                                        <p:tav tm="0">
                                          <p:val>
                                            <p:fltVal val="0"/>
                                          </p:val>
                                        </p:tav>
                                        <p:tav tm="100000">
                                          <p:val>
                                            <p:strVal val="#ppt_h"/>
                                          </p:val>
                                        </p:tav>
                                      </p:tavLst>
                                    </p:anim>
                                    <p:anim calcmode="lin" valueType="num">
                                      <p:cBhvr>
                                        <p:cTn id="22" dur="500" fill="hold"/>
                                        <p:tgtEl>
                                          <p:spTgt spid="642059"/>
                                        </p:tgtEl>
                                        <p:attrNameLst>
                                          <p:attrName>ppt_x</p:attrName>
                                        </p:attrNameLst>
                                      </p:cBhvr>
                                      <p:tavLst>
                                        <p:tav tm="0">
                                          <p:val>
                                            <p:fltVal val="0.5"/>
                                          </p:val>
                                        </p:tav>
                                        <p:tav tm="100000">
                                          <p:val>
                                            <p:strVal val="#ppt_x"/>
                                          </p:val>
                                        </p:tav>
                                      </p:tavLst>
                                    </p:anim>
                                    <p:anim calcmode="lin" valueType="num">
                                      <p:cBhvr>
                                        <p:cTn id="23" dur="500" fill="hold"/>
                                        <p:tgtEl>
                                          <p:spTgt spid="64205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16" fill="hold" nodeType="clickEffect">
                                  <p:stCondLst>
                                    <p:cond delay="0"/>
                                  </p:stCondLst>
                                  <p:childTnLst>
                                    <p:set>
                                      <p:cBhvr>
                                        <p:cTn id="27" dur="1" fill="hold">
                                          <p:stCondLst>
                                            <p:cond delay="0"/>
                                          </p:stCondLst>
                                        </p:cTn>
                                        <p:tgtEl>
                                          <p:spTgt spid="642071"/>
                                        </p:tgtEl>
                                        <p:attrNameLst>
                                          <p:attrName>style.visibility</p:attrName>
                                        </p:attrNameLst>
                                      </p:cBhvr>
                                      <p:to>
                                        <p:strVal val="visible"/>
                                      </p:to>
                                    </p:set>
                                    <p:anim calcmode="lin" valueType="num">
                                      <p:cBhvr>
                                        <p:cTn id="28" dur="500" fill="hold"/>
                                        <p:tgtEl>
                                          <p:spTgt spid="642071"/>
                                        </p:tgtEl>
                                        <p:attrNameLst>
                                          <p:attrName>ppt_w</p:attrName>
                                        </p:attrNameLst>
                                      </p:cBhvr>
                                      <p:tavLst>
                                        <p:tav tm="0">
                                          <p:val>
                                            <p:fltVal val="0"/>
                                          </p:val>
                                        </p:tav>
                                        <p:tav tm="100000">
                                          <p:val>
                                            <p:strVal val="#ppt_w"/>
                                          </p:val>
                                        </p:tav>
                                      </p:tavLst>
                                    </p:anim>
                                    <p:anim calcmode="lin" valueType="num">
                                      <p:cBhvr>
                                        <p:cTn id="29" dur="500" fill="hold"/>
                                        <p:tgtEl>
                                          <p:spTgt spid="64207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59" grpId="0" animBg="1" autoUpdateAnimBg="0"/>
      <p:bldP spid="642065" grpId="0" animBg="1" autoUpdateAnimBg="0"/>
      <p:bldP spid="642065" grpId="1" animBg="1"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1201" name="Picture 24" descr="Slide1">
            <a:extLst>
              <a:ext uri="{FF2B5EF4-FFF2-40B4-BE49-F238E27FC236}">
                <a16:creationId xmlns:a16="http://schemas.microsoft.com/office/drawing/2014/main" id="{28D7FDF0-1437-F049-BD56-5F1EEE0A50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2" name="Rectangle 3">
            <a:extLst>
              <a:ext uri="{FF2B5EF4-FFF2-40B4-BE49-F238E27FC236}">
                <a16:creationId xmlns:a16="http://schemas.microsoft.com/office/drawing/2014/main" id="{59692764-A561-A14E-8500-C9DA3014612F}"/>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53989" name="Rectangle 5">
            <a:extLst>
              <a:ext uri="{FF2B5EF4-FFF2-40B4-BE49-F238E27FC236}">
                <a16:creationId xmlns:a16="http://schemas.microsoft.com/office/drawing/2014/main" id="{982C8386-512A-094F-A39F-F7BDF6E08881}"/>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1204" name="Line 6">
            <a:extLst>
              <a:ext uri="{FF2B5EF4-FFF2-40B4-BE49-F238E27FC236}">
                <a16:creationId xmlns:a16="http://schemas.microsoft.com/office/drawing/2014/main" id="{4D36BD8B-FC59-2346-A718-E44399B275C4}"/>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1205" name="Line 7">
            <a:extLst>
              <a:ext uri="{FF2B5EF4-FFF2-40B4-BE49-F238E27FC236}">
                <a16:creationId xmlns:a16="http://schemas.microsoft.com/office/drawing/2014/main" id="{79D7F2F8-F8DB-3141-8B51-ACEE58918A34}"/>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1206" name="Line 8">
            <a:extLst>
              <a:ext uri="{FF2B5EF4-FFF2-40B4-BE49-F238E27FC236}">
                <a16:creationId xmlns:a16="http://schemas.microsoft.com/office/drawing/2014/main" id="{18188054-78CC-574B-8592-E7F480227506}"/>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1207" name="Line 9">
            <a:extLst>
              <a:ext uri="{FF2B5EF4-FFF2-40B4-BE49-F238E27FC236}">
                <a16:creationId xmlns:a16="http://schemas.microsoft.com/office/drawing/2014/main" id="{9AB4A291-55C6-5940-9562-7B40C58C61AA}"/>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1208" name="Line 10">
            <a:extLst>
              <a:ext uri="{FF2B5EF4-FFF2-40B4-BE49-F238E27FC236}">
                <a16:creationId xmlns:a16="http://schemas.microsoft.com/office/drawing/2014/main" id="{97E8DAFC-724C-3F4B-877E-F2B467E528E8}"/>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1209" name="Text Box 11">
            <a:extLst>
              <a:ext uri="{FF2B5EF4-FFF2-40B4-BE49-F238E27FC236}">
                <a16:creationId xmlns:a16="http://schemas.microsoft.com/office/drawing/2014/main" id="{ED1B572C-83BD-2641-8D12-9F16DEBF2BD8}"/>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grpSp>
        <p:nvGrpSpPr>
          <p:cNvPr id="51210" name="Group 13">
            <a:extLst>
              <a:ext uri="{FF2B5EF4-FFF2-40B4-BE49-F238E27FC236}">
                <a16:creationId xmlns:a16="http://schemas.microsoft.com/office/drawing/2014/main" id="{E34E75A4-8C05-5D44-BCE3-A1805369A0D8}"/>
              </a:ext>
            </a:extLst>
          </p:cNvPr>
          <p:cNvGrpSpPr>
            <a:grpSpLocks/>
          </p:cNvGrpSpPr>
          <p:nvPr/>
        </p:nvGrpSpPr>
        <p:grpSpPr bwMode="auto">
          <a:xfrm>
            <a:off x="190500" y="1152525"/>
            <a:ext cx="307975" cy="4992688"/>
            <a:chOff x="120" y="726"/>
            <a:chExt cx="194" cy="3145"/>
          </a:xfrm>
        </p:grpSpPr>
        <p:sp>
          <p:nvSpPr>
            <p:cNvPr id="51216" name="AutoShape 14">
              <a:extLst>
                <a:ext uri="{FF2B5EF4-FFF2-40B4-BE49-F238E27FC236}">
                  <a16:creationId xmlns:a16="http://schemas.microsoft.com/office/drawing/2014/main" id="{ED33D3E9-6FE2-924F-BCB4-60C3E7D1F601}"/>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1217" name="AutoShape 15">
              <a:extLst>
                <a:ext uri="{FF2B5EF4-FFF2-40B4-BE49-F238E27FC236}">
                  <a16:creationId xmlns:a16="http://schemas.microsoft.com/office/drawing/2014/main" id="{608155C0-4F8D-5D46-BE80-BDEC9D6472A1}"/>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1218" name="AutoShape 16">
              <a:extLst>
                <a:ext uri="{FF2B5EF4-FFF2-40B4-BE49-F238E27FC236}">
                  <a16:creationId xmlns:a16="http://schemas.microsoft.com/office/drawing/2014/main" id="{B9CEC012-9AFA-C54D-869B-FCC4CDBF9C5D}"/>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1219" name="AutoShape 17">
              <a:extLst>
                <a:ext uri="{FF2B5EF4-FFF2-40B4-BE49-F238E27FC236}">
                  <a16:creationId xmlns:a16="http://schemas.microsoft.com/office/drawing/2014/main" id="{59001348-3F8D-704A-94DB-2B42FF993540}"/>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54003" name="Rectangle 19">
            <a:extLst>
              <a:ext uri="{FF2B5EF4-FFF2-40B4-BE49-F238E27FC236}">
                <a16:creationId xmlns:a16="http://schemas.microsoft.com/office/drawing/2014/main" id="{79ECAFF5-7DCF-054C-B4B8-2F784292FCC0}"/>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38</a:t>
            </a:r>
          </a:p>
        </p:txBody>
      </p:sp>
      <p:sp>
        <p:nvSpPr>
          <p:cNvPr id="51212" name="Text Box 20">
            <a:extLst>
              <a:ext uri="{FF2B5EF4-FFF2-40B4-BE49-F238E27FC236}">
                <a16:creationId xmlns:a16="http://schemas.microsoft.com/office/drawing/2014/main" id="{FD824779-031A-F44F-85BC-C7EC8133ABC6}"/>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54005" name="Rectangle 21">
            <a:extLst>
              <a:ext uri="{FF2B5EF4-FFF2-40B4-BE49-F238E27FC236}">
                <a16:creationId xmlns:a16="http://schemas.microsoft.com/office/drawing/2014/main" id="{E4836397-806A-D142-89EE-56865D14E7B5}"/>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51214" name="Rectangle 23">
            <a:extLst>
              <a:ext uri="{FF2B5EF4-FFF2-40B4-BE49-F238E27FC236}">
                <a16:creationId xmlns:a16="http://schemas.microsoft.com/office/drawing/2014/main" id="{AA98623C-0701-0345-8FA9-7FC34702D8D8}"/>
              </a:ext>
            </a:extLst>
          </p:cNvPr>
          <p:cNvSpPr>
            <a:spLocks noChangeArrowheads="1"/>
          </p:cNvSpPr>
          <p:nvPr/>
        </p:nvSpPr>
        <p:spPr bwMode="auto">
          <a:xfrm>
            <a:off x="1177925" y="2873375"/>
            <a:ext cx="6738938" cy="25273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a:solidFill>
                  <a:schemeClr val="tx2"/>
                </a:solidFill>
              </a:rPr>
              <a:t>LÀ </a:t>
            </a:r>
            <a:r>
              <a:rPr lang="ja-JP" altLang="en-US" sz="4000">
                <a:solidFill>
                  <a:schemeClr val="tx2"/>
                </a:solidFill>
              </a:rPr>
              <a:t>“</a:t>
            </a:r>
            <a:r>
              <a:rPr lang="en-US" altLang="ja-JP" sz="4000">
                <a:solidFill>
                  <a:schemeClr val="tx2"/>
                </a:solidFill>
              </a:rPr>
              <a:t>CỐT LÕI</a:t>
            </a:r>
            <a:r>
              <a:rPr lang="ja-JP" altLang="en-US" sz="4000">
                <a:solidFill>
                  <a:schemeClr val="tx2"/>
                </a:solidFill>
              </a:rPr>
              <a:t>”</a:t>
            </a:r>
            <a:r>
              <a:rPr lang="en-US" altLang="ja-JP" sz="4000">
                <a:solidFill>
                  <a:schemeClr val="tx2"/>
                </a:solidFill>
              </a:rPr>
              <a:t> CỦA KHẢI THỊ KINH THÁNH:</a:t>
            </a:r>
          </a:p>
          <a:p>
            <a:pPr algn="ctr"/>
            <a:r>
              <a:rPr lang="en-US" altLang="en-US" sz="4000"/>
              <a:t>Chương trình Giao Ước</a:t>
            </a:r>
          </a:p>
          <a:p>
            <a:pPr algn="ctr"/>
            <a:r>
              <a:rPr lang="en-US" altLang="en-US" sz="4000"/>
              <a:t>Vô Điều Kiện Của Chúa</a:t>
            </a:r>
          </a:p>
        </p:txBody>
      </p:sp>
      <p:sp>
        <p:nvSpPr>
          <p:cNvPr id="554009" name="Rectangle 25">
            <a:extLst>
              <a:ext uri="{FF2B5EF4-FFF2-40B4-BE49-F238E27FC236}">
                <a16:creationId xmlns:a16="http://schemas.microsoft.com/office/drawing/2014/main" id="{0CC93568-AF64-3242-8518-A3A7172F569D}"/>
              </a:ext>
            </a:extLst>
          </p:cNvPr>
          <p:cNvSpPr>
            <a:spLocks noChangeArrowheads="1"/>
          </p:cNvSpPr>
          <p:nvPr/>
        </p:nvSpPr>
        <p:spPr bwMode="auto">
          <a:xfrm>
            <a:off x="2735263" y="773113"/>
            <a:ext cx="3636962" cy="1074737"/>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sz="4000" i="1">
                <a:solidFill>
                  <a:schemeClr val="tx2"/>
                </a:solidFill>
                <a:latin typeface="Arial Unicode MS" panose="020B0604020202020204" pitchFamily="34" charset="-128"/>
              </a:rPr>
              <a:t>GIAO ƯỚC ÁP-RA-HAM </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36" fill="hold" grpId="0" nodeType="afterEffect">
                                  <p:stCondLst>
                                    <p:cond delay="1000"/>
                                  </p:stCondLst>
                                  <p:childTnLst>
                                    <p:set>
                                      <p:cBhvr>
                                        <p:cTn id="6" dur="1" fill="hold">
                                          <p:stCondLst>
                                            <p:cond delay="0"/>
                                          </p:stCondLst>
                                        </p:cTn>
                                        <p:tgtEl>
                                          <p:spTgt spid="554009"/>
                                        </p:tgtEl>
                                        <p:attrNameLst>
                                          <p:attrName>style.visibility</p:attrName>
                                        </p:attrNameLst>
                                      </p:cBhvr>
                                      <p:to>
                                        <p:strVal val="visible"/>
                                      </p:to>
                                    </p:set>
                                    <p:anim calcmode="lin" valueType="num">
                                      <p:cBhvr>
                                        <p:cTn id="7" dur="500" fill="hold"/>
                                        <p:tgtEl>
                                          <p:spTgt spid="554009"/>
                                        </p:tgtEl>
                                        <p:attrNameLst>
                                          <p:attrName>ppt_w</p:attrName>
                                        </p:attrNameLst>
                                      </p:cBhvr>
                                      <p:tavLst>
                                        <p:tav tm="0">
                                          <p:val>
                                            <p:strVal val="(6*min(max(#ppt_w*#ppt_h,.3),1)-7.4)/-.7*#ppt_w"/>
                                          </p:val>
                                        </p:tav>
                                        <p:tav tm="100000">
                                          <p:val>
                                            <p:strVal val="#ppt_w"/>
                                          </p:val>
                                        </p:tav>
                                      </p:tavLst>
                                    </p:anim>
                                    <p:anim calcmode="lin" valueType="num">
                                      <p:cBhvr>
                                        <p:cTn id="8" dur="500" fill="hold"/>
                                        <p:tgtEl>
                                          <p:spTgt spid="554009"/>
                                        </p:tgtEl>
                                        <p:attrNameLst>
                                          <p:attrName>ppt_h</p:attrName>
                                        </p:attrNameLst>
                                      </p:cBhvr>
                                      <p:tavLst>
                                        <p:tav tm="0">
                                          <p:val>
                                            <p:strVal val="(6*min(max(#ppt_w*#ppt_h,.3),1)-7.4)/-.7*#ppt_h"/>
                                          </p:val>
                                        </p:tav>
                                        <p:tav tm="100000">
                                          <p:val>
                                            <p:strVal val="#ppt_h"/>
                                          </p:val>
                                        </p:tav>
                                      </p:tavLst>
                                    </p:anim>
                                    <p:anim calcmode="lin" valueType="num">
                                      <p:cBhvr>
                                        <p:cTn id="9" dur="500" fill="hold"/>
                                        <p:tgtEl>
                                          <p:spTgt spid="554009"/>
                                        </p:tgtEl>
                                        <p:attrNameLst>
                                          <p:attrName>ppt_x</p:attrName>
                                        </p:attrNameLst>
                                      </p:cBhvr>
                                      <p:tavLst>
                                        <p:tav tm="0">
                                          <p:val>
                                            <p:fltVal val="0.5"/>
                                          </p:val>
                                        </p:tav>
                                        <p:tav tm="100000">
                                          <p:val>
                                            <p:strVal val="#ppt_x"/>
                                          </p:val>
                                        </p:tav>
                                      </p:tavLst>
                                    </p:anim>
                                    <p:anim calcmode="lin" valueType="num">
                                      <p:cBhvr>
                                        <p:cTn id="10" dur="500" fill="hold"/>
                                        <p:tgtEl>
                                          <p:spTgt spid="554009"/>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4009"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2225" name="Picture 46" descr="Slide1">
            <a:extLst>
              <a:ext uri="{FF2B5EF4-FFF2-40B4-BE49-F238E27FC236}">
                <a16:creationId xmlns:a16="http://schemas.microsoft.com/office/drawing/2014/main" id="{CDBFAB00-EB87-7246-9AF2-03483BD7DB5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Rectangle 43">
            <a:extLst>
              <a:ext uri="{FF2B5EF4-FFF2-40B4-BE49-F238E27FC236}">
                <a16:creationId xmlns:a16="http://schemas.microsoft.com/office/drawing/2014/main" id="{9EDE2AEE-0253-A84A-9909-546BECD945FD}"/>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16101" name="Rectangle 5">
            <a:extLst>
              <a:ext uri="{FF2B5EF4-FFF2-40B4-BE49-F238E27FC236}">
                <a16:creationId xmlns:a16="http://schemas.microsoft.com/office/drawing/2014/main" id="{18303204-3233-8742-83C2-5E72ABBD00E1}"/>
              </a:ext>
            </a:extLst>
          </p:cNvPr>
          <p:cNvSpPr>
            <a:spLocks noChangeArrowheads="1"/>
          </p:cNvSpPr>
          <p:nvPr/>
        </p:nvSpPr>
        <p:spPr bwMode="auto">
          <a:xfrm>
            <a:off x="693738" y="681038"/>
            <a:ext cx="2049462" cy="1136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r"/>
            <a:r>
              <a:rPr lang="en-US" altLang="en-US" sz="2000">
                <a:solidFill>
                  <a:srgbClr val="FF3300"/>
                </a:solidFill>
                <a:latin typeface="Arial Unicode MS" panose="020B0604020202020204" pitchFamily="34" charset="-128"/>
              </a:rPr>
              <a:t>Sự Kêu Gọi </a:t>
            </a:r>
            <a:br>
              <a:rPr lang="en-US" altLang="en-US" sz="2000">
                <a:solidFill>
                  <a:srgbClr val="FF3300"/>
                </a:solidFill>
                <a:latin typeface="Arial Unicode MS" panose="020B0604020202020204" pitchFamily="34" charset="-128"/>
              </a:rPr>
            </a:br>
            <a:r>
              <a:rPr lang="en-US" altLang="en-US" sz="2000">
                <a:solidFill>
                  <a:srgbClr val="FF3300"/>
                </a:solidFill>
                <a:latin typeface="Arial Unicode MS" panose="020B0604020202020204" pitchFamily="34" charset="-128"/>
              </a:rPr>
              <a:t>của Áp-ra-ham</a:t>
            </a:r>
            <a:r>
              <a:rPr lang="en-US" altLang="en-US">
                <a:solidFill>
                  <a:srgbClr val="FD2558"/>
                </a:solidFill>
                <a:latin typeface="Helvetica" pitchFamily="2" charset="0"/>
              </a:rPr>
              <a:t>       </a:t>
            </a:r>
            <a:r>
              <a:rPr lang="en-US" altLang="en-US">
                <a:latin typeface="Helvetica" pitchFamily="2" charset="0"/>
              </a:rPr>
              <a:t> Sáng 12:1-3</a:t>
            </a:r>
          </a:p>
        </p:txBody>
      </p:sp>
      <p:sp>
        <p:nvSpPr>
          <p:cNvPr id="516102" name="Rectangle 6">
            <a:extLst>
              <a:ext uri="{FF2B5EF4-FFF2-40B4-BE49-F238E27FC236}">
                <a16:creationId xmlns:a16="http://schemas.microsoft.com/office/drawing/2014/main" id="{90F58625-9E26-5D41-9ED6-6FFD95AF52F9}"/>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2229" name="Line 7">
            <a:extLst>
              <a:ext uri="{FF2B5EF4-FFF2-40B4-BE49-F238E27FC236}">
                <a16:creationId xmlns:a16="http://schemas.microsoft.com/office/drawing/2014/main" id="{4583DE1B-4D03-2D49-A7A0-7F71A22B3123}"/>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2230" name="Line 8">
            <a:extLst>
              <a:ext uri="{FF2B5EF4-FFF2-40B4-BE49-F238E27FC236}">
                <a16:creationId xmlns:a16="http://schemas.microsoft.com/office/drawing/2014/main" id="{759ABC88-627A-2448-98D7-5EBAD460F0DD}"/>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2231" name="Line 9">
            <a:extLst>
              <a:ext uri="{FF2B5EF4-FFF2-40B4-BE49-F238E27FC236}">
                <a16:creationId xmlns:a16="http://schemas.microsoft.com/office/drawing/2014/main" id="{12CDECD4-753D-8E49-836C-D308C40C05C6}"/>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2232" name="Line 10">
            <a:extLst>
              <a:ext uri="{FF2B5EF4-FFF2-40B4-BE49-F238E27FC236}">
                <a16:creationId xmlns:a16="http://schemas.microsoft.com/office/drawing/2014/main" id="{6B9B76CC-7DBC-1146-86B2-770CB3B5CDFB}"/>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2233" name="Line 11">
            <a:extLst>
              <a:ext uri="{FF2B5EF4-FFF2-40B4-BE49-F238E27FC236}">
                <a16:creationId xmlns:a16="http://schemas.microsoft.com/office/drawing/2014/main" id="{3CF04E55-7C9D-6D45-84F7-843B29975A9D}"/>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2234" name="Text Box 12">
            <a:extLst>
              <a:ext uri="{FF2B5EF4-FFF2-40B4-BE49-F238E27FC236}">
                <a16:creationId xmlns:a16="http://schemas.microsoft.com/office/drawing/2014/main" id="{F8CA87FA-E9FD-1A4E-86AF-CA84C3969A93}"/>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6109" name="Text Box 13">
            <a:extLst>
              <a:ext uri="{FF2B5EF4-FFF2-40B4-BE49-F238E27FC236}">
                <a16:creationId xmlns:a16="http://schemas.microsoft.com/office/drawing/2014/main" id="{72941E7F-9D62-B748-B1CD-A0F20EDB0665}"/>
              </a:ext>
            </a:extLst>
          </p:cNvPr>
          <p:cNvSpPr txBox="1">
            <a:spLocks noChangeArrowheads="1"/>
          </p:cNvSpPr>
          <p:nvPr/>
        </p:nvSpPr>
        <p:spPr bwMode="auto">
          <a:xfrm>
            <a:off x="6726238" y="665163"/>
            <a:ext cx="2193925" cy="12001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800">
                <a:solidFill>
                  <a:srgbClr val="FF3300"/>
                </a:solidFill>
                <a:latin typeface="Helvetica" pitchFamily="2" charset="0"/>
              </a:rPr>
              <a:t>GIAO </a:t>
            </a:r>
            <a:r>
              <a:rPr lang="en-US" altLang="en-US" sz="1800">
                <a:solidFill>
                  <a:srgbClr val="FF3300"/>
                </a:solidFill>
              </a:rPr>
              <a:t>ƯỚC</a:t>
            </a:r>
            <a:r>
              <a:rPr lang="en-US" altLang="en-US">
                <a:latin typeface="Helvetica" pitchFamily="2" charset="0"/>
              </a:rPr>
              <a:t>  </a:t>
            </a:r>
            <a:br>
              <a:rPr lang="en-US" altLang="en-US">
                <a:latin typeface="Helvetica" pitchFamily="2" charset="0"/>
              </a:rPr>
            </a:br>
            <a:br>
              <a:rPr lang="en-US" altLang="en-US">
                <a:latin typeface="Helvetica" pitchFamily="2" charset="0"/>
              </a:rPr>
            </a:br>
            <a:r>
              <a:rPr lang="en-US" altLang="en-US">
                <a:latin typeface="Helvetica" pitchFamily="2" charset="0"/>
              </a:rPr>
              <a:t>Sáng: 15:9-18</a:t>
            </a:r>
          </a:p>
        </p:txBody>
      </p:sp>
      <p:sp>
        <p:nvSpPr>
          <p:cNvPr id="516128" name="AutoShape 32">
            <a:extLst>
              <a:ext uri="{FF2B5EF4-FFF2-40B4-BE49-F238E27FC236}">
                <a16:creationId xmlns:a16="http://schemas.microsoft.com/office/drawing/2014/main" id="{921CB9B6-0D24-5341-B179-9C1F61FFE716}"/>
              </a:ext>
            </a:extLst>
          </p:cNvPr>
          <p:cNvSpPr>
            <a:spLocks noChangeArrowheads="1"/>
          </p:cNvSpPr>
          <p:nvPr/>
        </p:nvSpPr>
        <p:spPr bwMode="auto">
          <a:xfrm>
            <a:off x="490538" y="511175"/>
            <a:ext cx="2314575" cy="1508125"/>
          </a:xfrm>
          <a:prstGeom prst="roundRect">
            <a:avLst>
              <a:gd name="adj" fmla="val 16667"/>
            </a:avLst>
          </a:prstGeom>
          <a:noFill/>
          <a:ln w="57150">
            <a:solidFill>
              <a:schemeClr val="tx1"/>
            </a:solidFill>
            <a:round/>
            <a:headEnd/>
            <a:tailEnd/>
          </a:ln>
          <a:effectLst>
            <a:outerShdw dist="81320" dir="2319588"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16129" name="AutoShape 33">
            <a:extLst>
              <a:ext uri="{FF2B5EF4-FFF2-40B4-BE49-F238E27FC236}">
                <a16:creationId xmlns:a16="http://schemas.microsoft.com/office/drawing/2014/main" id="{CCF0D571-FF99-714C-A08F-5DB2C1CF4165}"/>
              </a:ext>
            </a:extLst>
          </p:cNvPr>
          <p:cNvSpPr>
            <a:spLocks noChangeArrowheads="1"/>
          </p:cNvSpPr>
          <p:nvPr/>
        </p:nvSpPr>
        <p:spPr bwMode="auto">
          <a:xfrm>
            <a:off x="6573838" y="511175"/>
            <a:ext cx="2314575" cy="1508125"/>
          </a:xfrm>
          <a:prstGeom prst="roundRect">
            <a:avLst>
              <a:gd name="adj" fmla="val 16667"/>
            </a:avLst>
          </a:prstGeom>
          <a:noFill/>
          <a:ln w="57150">
            <a:solidFill>
              <a:schemeClr val="tx1"/>
            </a:solidFill>
            <a:round/>
            <a:headEnd/>
            <a:tailEnd/>
          </a:ln>
          <a:effectLst>
            <a:outerShdw dist="81320" dir="2319588"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nvGrpSpPr>
          <p:cNvPr id="52238" name="Group 34">
            <a:extLst>
              <a:ext uri="{FF2B5EF4-FFF2-40B4-BE49-F238E27FC236}">
                <a16:creationId xmlns:a16="http://schemas.microsoft.com/office/drawing/2014/main" id="{9D75BBC7-E300-6349-AD06-49DF05304151}"/>
              </a:ext>
            </a:extLst>
          </p:cNvPr>
          <p:cNvGrpSpPr>
            <a:grpSpLocks/>
          </p:cNvGrpSpPr>
          <p:nvPr/>
        </p:nvGrpSpPr>
        <p:grpSpPr bwMode="auto">
          <a:xfrm>
            <a:off x="190500" y="1152525"/>
            <a:ext cx="307975" cy="4992688"/>
            <a:chOff x="120" y="726"/>
            <a:chExt cx="194" cy="3145"/>
          </a:xfrm>
        </p:grpSpPr>
        <p:sp>
          <p:nvSpPr>
            <p:cNvPr id="52247" name="AutoShape 35">
              <a:extLst>
                <a:ext uri="{FF2B5EF4-FFF2-40B4-BE49-F238E27FC236}">
                  <a16:creationId xmlns:a16="http://schemas.microsoft.com/office/drawing/2014/main" id="{F470DA7E-646B-1B4D-8F12-9E4A2ABFD85B}"/>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2248" name="AutoShape 36">
              <a:extLst>
                <a:ext uri="{FF2B5EF4-FFF2-40B4-BE49-F238E27FC236}">
                  <a16:creationId xmlns:a16="http://schemas.microsoft.com/office/drawing/2014/main" id="{E41A4CD5-664E-4C4A-AED2-04A7C98CB915}"/>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2249" name="AutoShape 37">
              <a:extLst>
                <a:ext uri="{FF2B5EF4-FFF2-40B4-BE49-F238E27FC236}">
                  <a16:creationId xmlns:a16="http://schemas.microsoft.com/office/drawing/2014/main" id="{E362F5E3-D3D0-4042-A113-95AACA0219AD}"/>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2250" name="AutoShape 38">
              <a:extLst>
                <a:ext uri="{FF2B5EF4-FFF2-40B4-BE49-F238E27FC236}">
                  <a16:creationId xmlns:a16="http://schemas.microsoft.com/office/drawing/2014/main" id="{40A056EE-A204-1749-BBE9-49A9E16CDFD2}"/>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6135" name="Rectangle 39">
            <a:extLst>
              <a:ext uri="{FF2B5EF4-FFF2-40B4-BE49-F238E27FC236}">
                <a16:creationId xmlns:a16="http://schemas.microsoft.com/office/drawing/2014/main" id="{07A00BB0-2BB1-FB45-90E7-465788A6A455}"/>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39</a:t>
            </a:r>
          </a:p>
        </p:txBody>
      </p:sp>
      <p:sp>
        <p:nvSpPr>
          <p:cNvPr id="52240" name="Text Box 40">
            <a:extLst>
              <a:ext uri="{FF2B5EF4-FFF2-40B4-BE49-F238E27FC236}">
                <a16:creationId xmlns:a16="http://schemas.microsoft.com/office/drawing/2014/main" id="{4590A73E-77EA-CB4E-8DF8-9DECCE830820}"/>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6137" name="Rectangle 41">
            <a:extLst>
              <a:ext uri="{FF2B5EF4-FFF2-40B4-BE49-F238E27FC236}">
                <a16:creationId xmlns:a16="http://schemas.microsoft.com/office/drawing/2014/main" id="{5EC4A774-EDD9-E747-965A-F38C692604F9}"/>
              </a:ext>
            </a:extLst>
          </p:cNvPr>
          <p:cNvSpPr>
            <a:spLocks noChangeArrowheads="1"/>
          </p:cNvSpPr>
          <p:nvPr/>
        </p:nvSpPr>
        <p:spPr bwMode="auto">
          <a:xfrm>
            <a:off x="7512050" y="6526213"/>
            <a:ext cx="731838"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516140" name="AutoShape 44">
            <a:extLst>
              <a:ext uri="{FF2B5EF4-FFF2-40B4-BE49-F238E27FC236}">
                <a16:creationId xmlns:a16="http://schemas.microsoft.com/office/drawing/2014/main" id="{373BD26E-9B5E-2744-BAF2-C72630E7627E}"/>
              </a:ext>
            </a:extLst>
          </p:cNvPr>
          <p:cNvSpPr>
            <a:spLocks noChangeArrowheads="1"/>
          </p:cNvSpPr>
          <p:nvPr/>
        </p:nvSpPr>
        <p:spPr bwMode="auto">
          <a:xfrm>
            <a:off x="1033463" y="673100"/>
            <a:ext cx="1517650" cy="392113"/>
          </a:xfrm>
          <a:prstGeom prst="roundRect">
            <a:avLst>
              <a:gd name="adj" fmla="val 16667"/>
            </a:avLst>
          </a:prstGeom>
          <a:noFill/>
          <a:ln w="57150">
            <a:solidFill>
              <a:srgbClr val="99CC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a:solidFill>
                <a:srgbClr val="EF1F1D"/>
              </a:solidFill>
            </a:endParaRPr>
          </a:p>
        </p:txBody>
      </p:sp>
      <p:sp>
        <p:nvSpPr>
          <p:cNvPr id="516141" name="AutoShape 45">
            <a:extLst>
              <a:ext uri="{FF2B5EF4-FFF2-40B4-BE49-F238E27FC236}">
                <a16:creationId xmlns:a16="http://schemas.microsoft.com/office/drawing/2014/main" id="{7C37625B-FF70-774C-947D-04C873179D28}"/>
              </a:ext>
            </a:extLst>
          </p:cNvPr>
          <p:cNvSpPr>
            <a:spLocks noChangeArrowheads="1"/>
          </p:cNvSpPr>
          <p:nvPr/>
        </p:nvSpPr>
        <p:spPr bwMode="auto">
          <a:xfrm>
            <a:off x="6702425" y="674688"/>
            <a:ext cx="1635125" cy="495300"/>
          </a:xfrm>
          <a:prstGeom prst="roundRect">
            <a:avLst>
              <a:gd name="adj" fmla="val 16667"/>
            </a:avLst>
          </a:prstGeom>
          <a:noFill/>
          <a:ln w="57150">
            <a:solidFill>
              <a:srgbClr val="99CCFF"/>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a:solidFill>
                <a:srgbClr val="EF1F1D"/>
              </a:solidFill>
            </a:endParaRPr>
          </a:p>
        </p:txBody>
      </p:sp>
      <p:sp>
        <p:nvSpPr>
          <p:cNvPr id="52244" name="Rectangle 49">
            <a:extLst>
              <a:ext uri="{FF2B5EF4-FFF2-40B4-BE49-F238E27FC236}">
                <a16:creationId xmlns:a16="http://schemas.microsoft.com/office/drawing/2014/main" id="{1753CC3E-3048-B540-BDE5-76355329A173}"/>
              </a:ext>
            </a:extLst>
          </p:cNvPr>
          <p:cNvSpPr>
            <a:spLocks noChangeArrowheads="1"/>
          </p:cNvSpPr>
          <p:nvPr/>
        </p:nvSpPr>
        <p:spPr bwMode="auto">
          <a:xfrm>
            <a:off x="2735263" y="773113"/>
            <a:ext cx="3636962" cy="1074737"/>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sz="4000" i="1">
                <a:solidFill>
                  <a:schemeClr val="tx2"/>
                </a:solidFill>
                <a:latin typeface="Arial Unicode MS" panose="020B0604020202020204" pitchFamily="34" charset="-128"/>
              </a:rPr>
              <a:t>GIAO ƯỚC ÁP-RA-HAM </a:t>
            </a:r>
          </a:p>
        </p:txBody>
      </p:sp>
      <p:sp>
        <p:nvSpPr>
          <p:cNvPr id="52245" name="Text Box 16">
            <a:extLst>
              <a:ext uri="{FF2B5EF4-FFF2-40B4-BE49-F238E27FC236}">
                <a16:creationId xmlns:a16="http://schemas.microsoft.com/office/drawing/2014/main" id="{A0FB289A-F2E3-8243-8780-16A129AF5BED}"/>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2</a:t>
            </a:r>
          </a:p>
        </p:txBody>
      </p:sp>
      <p:sp>
        <p:nvSpPr>
          <p:cNvPr id="52246" name="Rectangle 23">
            <a:extLst>
              <a:ext uri="{FF2B5EF4-FFF2-40B4-BE49-F238E27FC236}">
                <a16:creationId xmlns:a16="http://schemas.microsoft.com/office/drawing/2014/main" id="{3D8884DB-2595-7B4C-BEDA-2EB2E5DD44A7}"/>
              </a:ext>
            </a:extLst>
          </p:cNvPr>
          <p:cNvSpPr>
            <a:spLocks noChangeArrowheads="1"/>
          </p:cNvSpPr>
          <p:nvPr/>
        </p:nvSpPr>
        <p:spPr bwMode="auto">
          <a:xfrm>
            <a:off x="1177925" y="2873375"/>
            <a:ext cx="6738938" cy="2527300"/>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a:solidFill>
                  <a:schemeClr val="tx2"/>
                </a:solidFill>
              </a:rPr>
              <a:t>LÀ </a:t>
            </a:r>
            <a:r>
              <a:rPr lang="ja-JP" altLang="en-US" sz="4000">
                <a:solidFill>
                  <a:schemeClr val="tx2"/>
                </a:solidFill>
              </a:rPr>
              <a:t>“</a:t>
            </a:r>
            <a:r>
              <a:rPr lang="en-US" altLang="ja-JP" sz="4000">
                <a:solidFill>
                  <a:schemeClr val="tx2"/>
                </a:solidFill>
              </a:rPr>
              <a:t>CỐT LÕI</a:t>
            </a:r>
            <a:r>
              <a:rPr lang="ja-JP" altLang="en-US" sz="4000">
                <a:solidFill>
                  <a:schemeClr val="tx2"/>
                </a:solidFill>
              </a:rPr>
              <a:t>”</a:t>
            </a:r>
            <a:r>
              <a:rPr lang="en-US" altLang="ja-JP" sz="4000">
                <a:solidFill>
                  <a:schemeClr val="tx2"/>
                </a:solidFill>
              </a:rPr>
              <a:t> CỦA KHẢI THỊ KINH THÁNH:</a:t>
            </a:r>
          </a:p>
          <a:p>
            <a:pPr algn="ctr"/>
            <a:r>
              <a:rPr lang="en-US" altLang="en-US" sz="4000"/>
              <a:t>Chương trình Giao Ước</a:t>
            </a:r>
          </a:p>
          <a:p>
            <a:pPr algn="ctr"/>
            <a:r>
              <a:rPr lang="en-US" altLang="en-US" sz="4000"/>
              <a:t>Vô Điều Kiện Của Chúa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7" presetClass="entr" presetSubtype="2" fill="hold" grpId="0" nodeType="clickEffect">
                                  <p:stCondLst>
                                    <p:cond delay="0"/>
                                  </p:stCondLst>
                                  <p:childTnLst>
                                    <p:set>
                                      <p:cBhvr>
                                        <p:cTn id="6" dur="1" fill="hold">
                                          <p:stCondLst>
                                            <p:cond delay="0"/>
                                          </p:stCondLst>
                                        </p:cTn>
                                        <p:tgtEl>
                                          <p:spTgt spid="516101"/>
                                        </p:tgtEl>
                                        <p:attrNameLst>
                                          <p:attrName>style.visibility</p:attrName>
                                        </p:attrNameLst>
                                      </p:cBhvr>
                                      <p:to>
                                        <p:strVal val="visible"/>
                                      </p:to>
                                    </p:set>
                                    <p:anim calcmode="lin" valueType="num">
                                      <p:cBhvr>
                                        <p:cTn id="7" dur="500" fill="hold"/>
                                        <p:tgtEl>
                                          <p:spTgt spid="516101"/>
                                        </p:tgtEl>
                                        <p:attrNameLst>
                                          <p:attrName>ppt_x</p:attrName>
                                        </p:attrNameLst>
                                      </p:cBhvr>
                                      <p:tavLst>
                                        <p:tav tm="0">
                                          <p:val>
                                            <p:strVal val="#ppt_x+#ppt_w/2"/>
                                          </p:val>
                                        </p:tav>
                                        <p:tav tm="100000">
                                          <p:val>
                                            <p:strVal val="#ppt_x"/>
                                          </p:val>
                                        </p:tav>
                                      </p:tavLst>
                                    </p:anim>
                                    <p:anim calcmode="lin" valueType="num">
                                      <p:cBhvr>
                                        <p:cTn id="8" dur="500" fill="hold"/>
                                        <p:tgtEl>
                                          <p:spTgt spid="516101"/>
                                        </p:tgtEl>
                                        <p:attrNameLst>
                                          <p:attrName>ppt_y</p:attrName>
                                        </p:attrNameLst>
                                      </p:cBhvr>
                                      <p:tavLst>
                                        <p:tav tm="0">
                                          <p:val>
                                            <p:strVal val="#ppt_y"/>
                                          </p:val>
                                        </p:tav>
                                        <p:tav tm="100000">
                                          <p:val>
                                            <p:strVal val="#ppt_y"/>
                                          </p:val>
                                        </p:tav>
                                      </p:tavLst>
                                    </p:anim>
                                    <p:anim calcmode="lin" valueType="num">
                                      <p:cBhvr>
                                        <p:cTn id="9" dur="500" fill="hold"/>
                                        <p:tgtEl>
                                          <p:spTgt spid="516101"/>
                                        </p:tgtEl>
                                        <p:attrNameLst>
                                          <p:attrName>ppt_w</p:attrName>
                                        </p:attrNameLst>
                                      </p:cBhvr>
                                      <p:tavLst>
                                        <p:tav tm="0">
                                          <p:val>
                                            <p:fltVal val="0"/>
                                          </p:val>
                                        </p:tav>
                                        <p:tav tm="100000">
                                          <p:val>
                                            <p:strVal val="#ppt_w"/>
                                          </p:val>
                                        </p:tav>
                                      </p:tavLst>
                                    </p:anim>
                                    <p:anim calcmode="lin" valueType="num">
                                      <p:cBhvr>
                                        <p:cTn id="10" dur="500" fill="hold"/>
                                        <p:tgtEl>
                                          <p:spTgt spid="516101"/>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3" presetClass="entr" presetSubtype="272" fill="hold" grpId="0" nodeType="afterEffect">
                                  <p:stCondLst>
                                    <p:cond delay="0"/>
                                  </p:stCondLst>
                                  <p:childTnLst>
                                    <p:set>
                                      <p:cBhvr>
                                        <p:cTn id="13" dur="1" fill="hold">
                                          <p:stCondLst>
                                            <p:cond delay="0"/>
                                          </p:stCondLst>
                                        </p:cTn>
                                        <p:tgtEl>
                                          <p:spTgt spid="516128"/>
                                        </p:tgtEl>
                                        <p:attrNameLst>
                                          <p:attrName>style.visibility</p:attrName>
                                        </p:attrNameLst>
                                      </p:cBhvr>
                                      <p:to>
                                        <p:strVal val="visible"/>
                                      </p:to>
                                    </p:set>
                                    <p:anim calcmode="lin" valueType="num">
                                      <p:cBhvr>
                                        <p:cTn id="14" dur="500" fill="hold"/>
                                        <p:tgtEl>
                                          <p:spTgt spid="516128"/>
                                        </p:tgtEl>
                                        <p:attrNameLst>
                                          <p:attrName>ppt_w</p:attrName>
                                        </p:attrNameLst>
                                      </p:cBhvr>
                                      <p:tavLst>
                                        <p:tav tm="0">
                                          <p:val>
                                            <p:strVal val="2/3*#ppt_w"/>
                                          </p:val>
                                        </p:tav>
                                        <p:tav tm="100000">
                                          <p:val>
                                            <p:strVal val="#ppt_w"/>
                                          </p:val>
                                        </p:tav>
                                      </p:tavLst>
                                    </p:anim>
                                    <p:anim calcmode="lin" valueType="num">
                                      <p:cBhvr>
                                        <p:cTn id="15" dur="500" fill="hold"/>
                                        <p:tgtEl>
                                          <p:spTgt spid="516128"/>
                                        </p:tgtEl>
                                        <p:attrNameLst>
                                          <p:attrName>ppt_h</p:attrName>
                                        </p:attrNameLst>
                                      </p:cBhvr>
                                      <p:tavLst>
                                        <p:tav tm="0">
                                          <p:val>
                                            <p:strVal val="2/3*#ppt_h"/>
                                          </p:val>
                                        </p:tav>
                                        <p:tav tm="100000">
                                          <p:val>
                                            <p:strVal val="#ppt_h"/>
                                          </p:val>
                                        </p:tav>
                                      </p:tavLst>
                                    </p:anim>
                                  </p:childTnLst>
                                </p:cTn>
                              </p:par>
                            </p:childTnLst>
                          </p:cTn>
                        </p:par>
                        <p:par>
                          <p:cTn id="16" fill="hold" nodeType="afterGroup">
                            <p:stCondLst>
                              <p:cond delay="1000"/>
                            </p:stCondLst>
                            <p:childTnLst>
                              <p:par>
                                <p:cTn id="17" presetID="23" presetClass="entr" presetSubtype="528" fill="hold" grpId="0" nodeType="afterEffect">
                                  <p:stCondLst>
                                    <p:cond delay="0"/>
                                  </p:stCondLst>
                                  <p:childTnLst>
                                    <p:set>
                                      <p:cBhvr>
                                        <p:cTn id="18" dur="1" fill="hold">
                                          <p:stCondLst>
                                            <p:cond delay="0"/>
                                          </p:stCondLst>
                                        </p:cTn>
                                        <p:tgtEl>
                                          <p:spTgt spid="516140"/>
                                        </p:tgtEl>
                                        <p:attrNameLst>
                                          <p:attrName>style.visibility</p:attrName>
                                        </p:attrNameLst>
                                      </p:cBhvr>
                                      <p:to>
                                        <p:strVal val="visible"/>
                                      </p:to>
                                    </p:set>
                                    <p:anim calcmode="lin" valueType="num">
                                      <p:cBhvr>
                                        <p:cTn id="19" dur="500" fill="hold"/>
                                        <p:tgtEl>
                                          <p:spTgt spid="516140"/>
                                        </p:tgtEl>
                                        <p:attrNameLst>
                                          <p:attrName>ppt_w</p:attrName>
                                        </p:attrNameLst>
                                      </p:cBhvr>
                                      <p:tavLst>
                                        <p:tav tm="0">
                                          <p:val>
                                            <p:fltVal val="0"/>
                                          </p:val>
                                        </p:tav>
                                        <p:tav tm="100000">
                                          <p:val>
                                            <p:strVal val="#ppt_w"/>
                                          </p:val>
                                        </p:tav>
                                      </p:tavLst>
                                    </p:anim>
                                    <p:anim calcmode="lin" valueType="num">
                                      <p:cBhvr>
                                        <p:cTn id="20" dur="500" fill="hold"/>
                                        <p:tgtEl>
                                          <p:spTgt spid="516140"/>
                                        </p:tgtEl>
                                        <p:attrNameLst>
                                          <p:attrName>ppt_h</p:attrName>
                                        </p:attrNameLst>
                                      </p:cBhvr>
                                      <p:tavLst>
                                        <p:tav tm="0">
                                          <p:val>
                                            <p:fltVal val="0"/>
                                          </p:val>
                                        </p:tav>
                                        <p:tav tm="100000">
                                          <p:val>
                                            <p:strVal val="#ppt_h"/>
                                          </p:val>
                                        </p:tav>
                                      </p:tavLst>
                                    </p:anim>
                                    <p:anim calcmode="lin" valueType="num">
                                      <p:cBhvr>
                                        <p:cTn id="21" dur="500" fill="hold"/>
                                        <p:tgtEl>
                                          <p:spTgt spid="516140"/>
                                        </p:tgtEl>
                                        <p:attrNameLst>
                                          <p:attrName>ppt_x</p:attrName>
                                        </p:attrNameLst>
                                      </p:cBhvr>
                                      <p:tavLst>
                                        <p:tav tm="0">
                                          <p:val>
                                            <p:fltVal val="0.5"/>
                                          </p:val>
                                        </p:tav>
                                        <p:tav tm="100000">
                                          <p:val>
                                            <p:strVal val="#ppt_x"/>
                                          </p:val>
                                        </p:tav>
                                      </p:tavLst>
                                    </p:anim>
                                    <p:anim calcmode="lin" valueType="num">
                                      <p:cBhvr>
                                        <p:cTn id="22" dur="500" fill="hold"/>
                                        <p:tgtEl>
                                          <p:spTgt spid="516140"/>
                                        </p:tgtEl>
                                        <p:attrNameLst>
                                          <p:attrName>ppt_y</p:attrName>
                                        </p:attrNameLst>
                                      </p:cBhvr>
                                      <p:tavLst>
                                        <p:tav tm="0">
                                          <p:val>
                                            <p:fltVal val="0.5"/>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17" presetClass="entr" presetSubtype="8" fill="hold" grpId="0" nodeType="clickEffect">
                                  <p:stCondLst>
                                    <p:cond delay="0"/>
                                  </p:stCondLst>
                                  <p:childTnLst>
                                    <p:set>
                                      <p:cBhvr>
                                        <p:cTn id="26" dur="1" fill="hold">
                                          <p:stCondLst>
                                            <p:cond delay="0"/>
                                          </p:stCondLst>
                                        </p:cTn>
                                        <p:tgtEl>
                                          <p:spTgt spid="516109"/>
                                        </p:tgtEl>
                                        <p:attrNameLst>
                                          <p:attrName>style.visibility</p:attrName>
                                        </p:attrNameLst>
                                      </p:cBhvr>
                                      <p:to>
                                        <p:strVal val="visible"/>
                                      </p:to>
                                    </p:set>
                                    <p:anim calcmode="lin" valueType="num">
                                      <p:cBhvr>
                                        <p:cTn id="27" dur="500" fill="hold"/>
                                        <p:tgtEl>
                                          <p:spTgt spid="516109"/>
                                        </p:tgtEl>
                                        <p:attrNameLst>
                                          <p:attrName>ppt_x</p:attrName>
                                        </p:attrNameLst>
                                      </p:cBhvr>
                                      <p:tavLst>
                                        <p:tav tm="0">
                                          <p:val>
                                            <p:strVal val="#ppt_x-#ppt_w/2"/>
                                          </p:val>
                                        </p:tav>
                                        <p:tav tm="100000">
                                          <p:val>
                                            <p:strVal val="#ppt_x"/>
                                          </p:val>
                                        </p:tav>
                                      </p:tavLst>
                                    </p:anim>
                                    <p:anim calcmode="lin" valueType="num">
                                      <p:cBhvr>
                                        <p:cTn id="28" dur="500" fill="hold"/>
                                        <p:tgtEl>
                                          <p:spTgt spid="516109"/>
                                        </p:tgtEl>
                                        <p:attrNameLst>
                                          <p:attrName>ppt_y</p:attrName>
                                        </p:attrNameLst>
                                      </p:cBhvr>
                                      <p:tavLst>
                                        <p:tav tm="0">
                                          <p:val>
                                            <p:strVal val="#ppt_y"/>
                                          </p:val>
                                        </p:tav>
                                        <p:tav tm="100000">
                                          <p:val>
                                            <p:strVal val="#ppt_y"/>
                                          </p:val>
                                        </p:tav>
                                      </p:tavLst>
                                    </p:anim>
                                    <p:anim calcmode="lin" valueType="num">
                                      <p:cBhvr>
                                        <p:cTn id="29" dur="500" fill="hold"/>
                                        <p:tgtEl>
                                          <p:spTgt spid="516109"/>
                                        </p:tgtEl>
                                        <p:attrNameLst>
                                          <p:attrName>ppt_w</p:attrName>
                                        </p:attrNameLst>
                                      </p:cBhvr>
                                      <p:tavLst>
                                        <p:tav tm="0">
                                          <p:val>
                                            <p:fltVal val="0"/>
                                          </p:val>
                                        </p:tav>
                                        <p:tav tm="100000">
                                          <p:val>
                                            <p:strVal val="#ppt_w"/>
                                          </p:val>
                                        </p:tav>
                                      </p:tavLst>
                                    </p:anim>
                                    <p:anim calcmode="lin" valueType="num">
                                      <p:cBhvr>
                                        <p:cTn id="30" dur="500" fill="hold"/>
                                        <p:tgtEl>
                                          <p:spTgt spid="516109"/>
                                        </p:tgtEl>
                                        <p:attrNameLst>
                                          <p:attrName>ppt_h</p:attrName>
                                        </p:attrNameLst>
                                      </p:cBhvr>
                                      <p:tavLst>
                                        <p:tav tm="0">
                                          <p:val>
                                            <p:strVal val="#ppt_h"/>
                                          </p:val>
                                        </p:tav>
                                        <p:tav tm="100000">
                                          <p:val>
                                            <p:strVal val="#ppt_h"/>
                                          </p:val>
                                        </p:tav>
                                      </p:tavLst>
                                    </p:anim>
                                  </p:childTnLst>
                                </p:cTn>
                              </p:par>
                            </p:childTnLst>
                          </p:cTn>
                        </p:par>
                        <p:par>
                          <p:cTn id="31" fill="hold" nodeType="afterGroup">
                            <p:stCondLst>
                              <p:cond delay="500"/>
                            </p:stCondLst>
                            <p:childTnLst>
                              <p:par>
                                <p:cTn id="32" presetID="23" presetClass="entr" presetSubtype="272" fill="hold" grpId="0" nodeType="afterEffect">
                                  <p:stCondLst>
                                    <p:cond delay="0"/>
                                  </p:stCondLst>
                                  <p:childTnLst>
                                    <p:set>
                                      <p:cBhvr>
                                        <p:cTn id="33" dur="1" fill="hold">
                                          <p:stCondLst>
                                            <p:cond delay="0"/>
                                          </p:stCondLst>
                                        </p:cTn>
                                        <p:tgtEl>
                                          <p:spTgt spid="516129"/>
                                        </p:tgtEl>
                                        <p:attrNameLst>
                                          <p:attrName>style.visibility</p:attrName>
                                        </p:attrNameLst>
                                      </p:cBhvr>
                                      <p:to>
                                        <p:strVal val="visible"/>
                                      </p:to>
                                    </p:set>
                                    <p:anim calcmode="lin" valueType="num">
                                      <p:cBhvr>
                                        <p:cTn id="34" dur="500" fill="hold"/>
                                        <p:tgtEl>
                                          <p:spTgt spid="516129"/>
                                        </p:tgtEl>
                                        <p:attrNameLst>
                                          <p:attrName>ppt_w</p:attrName>
                                        </p:attrNameLst>
                                      </p:cBhvr>
                                      <p:tavLst>
                                        <p:tav tm="0">
                                          <p:val>
                                            <p:strVal val="2/3*#ppt_w"/>
                                          </p:val>
                                        </p:tav>
                                        <p:tav tm="100000">
                                          <p:val>
                                            <p:strVal val="#ppt_w"/>
                                          </p:val>
                                        </p:tav>
                                      </p:tavLst>
                                    </p:anim>
                                    <p:anim calcmode="lin" valueType="num">
                                      <p:cBhvr>
                                        <p:cTn id="35" dur="500" fill="hold"/>
                                        <p:tgtEl>
                                          <p:spTgt spid="516129"/>
                                        </p:tgtEl>
                                        <p:attrNameLst>
                                          <p:attrName>ppt_h</p:attrName>
                                        </p:attrNameLst>
                                      </p:cBhvr>
                                      <p:tavLst>
                                        <p:tav tm="0">
                                          <p:val>
                                            <p:strVal val="2/3*#ppt_h"/>
                                          </p:val>
                                        </p:tav>
                                        <p:tav tm="100000">
                                          <p:val>
                                            <p:strVal val="#ppt_h"/>
                                          </p:val>
                                        </p:tav>
                                      </p:tavLst>
                                    </p:anim>
                                  </p:childTnLst>
                                </p:cTn>
                              </p:par>
                            </p:childTnLst>
                          </p:cTn>
                        </p:par>
                        <p:par>
                          <p:cTn id="36" fill="hold" nodeType="afterGroup">
                            <p:stCondLst>
                              <p:cond delay="1000"/>
                            </p:stCondLst>
                            <p:childTnLst>
                              <p:par>
                                <p:cTn id="37" presetID="23" presetClass="entr" presetSubtype="528" fill="hold" grpId="0" nodeType="afterEffect">
                                  <p:stCondLst>
                                    <p:cond delay="0"/>
                                  </p:stCondLst>
                                  <p:childTnLst>
                                    <p:set>
                                      <p:cBhvr>
                                        <p:cTn id="38" dur="1" fill="hold">
                                          <p:stCondLst>
                                            <p:cond delay="0"/>
                                          </p:stCondLst>
                                        </p:cTn>
                                        <p:tgtEl>
                                          <p:spTgt spid="516141"/>
                                        </p:tgtEl>
                                        <p:attrNameLst>
                                          <p:attrName>style.visibility</p:attrName>
                                        </p:attrNameLst>
                                      </p:cBhvr>
                                      <p:to>
                                        <p:strVal val="visible"/>
                                      </p:to>
                                    </p:set>
                                    <p:anim calcmode="lin" valueType="num">
                                      <p:cBhvr>
                                        <p:cTn id="39" dur="500" fill="hold"/>
                                        <p:tgtEl>
                                          <p:spTgt spid="516141"/>
                                        </p:tgtEl>
                                        <p:attrNameLst>
                                          <p:attrName>ppt_w</p:attrName>
                                        </p:attrNameLst>
                                      </p:cBhvr>
                                      <p:tavLst>
                                        <p:tav tm="0">
                                          <p:val>
                                            <p:fltVal val="0"/>
                                          </p:val>
                                        </p:tav>
                                        <p:tav tm="100000">
                                          <p:val>
                                            <p:strVal val="#ppt_w"/>
                                          </p:val>
                                        </p:tav>
                                      </p:tavLst>
                                    </p:anim>
                                    <p:anim calcmode="lin" valueType="num">
                                      <p:cBhvr>
                                        <p:cTn id="40" dur="500" fill="hold"/>
                                        <p:tgtEl>
                                          <p:spTgt spid="516141"/>
                                        </p:tgtEl>
                                        <p:attrNameLst>
                                          <p:attrName>ppt_h</p:attrName>
                                        </p:attrNameLst>
                                      </p:cBhvr>
                                      <p:tavLst>
                                        <p:tav tm="0">
                                          <p:val>
                                            <p:fltVal val="0"/>
                                          </p:val>
                                        </p:tav>
                                        <p:tav tm="100000">
                                          <p:val>
                                            <p:strVal val="#ppt_h"/>
                                          </p:val>
                                        </p:tav>
                                      </p:tavLst>
                                    </p:anim>
                                    <p:anim calcmode="lin" valueType="num">
                                      <p:cBhvr>
                                        <p:cTn id="41" dur="500" fill="hold"/>
                                        <p:tgtEl>
                                          <p:spTgt spid="516141"/>
                                        </p:tgtEl>
                                        <p:attrNameLst>
                                          <p:attrName>ppt_x</p:attrName>
                                        </p:attrNameLst>
                                      </p:cBhvr>
                                      <p:tavLst>
                                        <p:tav tm="0">
                                          <p:val>
                                            <p:fltVal val="0.5"/>
                                          </p:val>
                                        </p:tav>
                                        <p:tav tm="100000">
                                          <p:val>
                                            <p:strVal val="#ppt_x"/>
                                          </p:val>
                                        </p:tav>
                                      </p:tavLst>
                                    </p:anim>
                                    <p:anim calcmode="lin" valueType="num">
                                      <p:cBhvr>
                                        <p:cTn id="42" dur="500" fill="hold"/>
                                        <p:tgtEl>
                                          <p:spTgt spid="516141"/>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6101" grpId="0" autoUpdateAnimBg="0"/>
      <p:bldP spid="516109" grpId="0" autoUpdateAnimBg="0"/>
      <p:bldP spid="516128" grpId="0" animBg="1"/>
      <p:bldP spid="516129" grpId="0" animBg="1"/>
      <p:bldP spid="516140" grpId="0" animBg="1" autoUpdateAnimBg="0"/>
      <p:bldP spid="516141"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96994" name="Picture 2" descr="Nahal Iyon first waterfall, tb n040400 sr">
            <a:extLst>
              <a:ext uri="{FF2B5EF4-FFF2-40B4-BE49-F238E27FC236}">
                <a16:creationId xmlns:a16="http://schemas.microsoft.com/office/drawing/2014/main" id="{0656BC0D-AA88-1F4F-8084-4094D405A11E}"/>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608013" y="487363"/>
            <a:ext cx="7885112" cy="5794375"/>
          </a:xfrm>
          <a:prstGeom prst="rect">
            <a:avLst/>
          </a:prstGeom>
          <a:noFill/>
          <a:ln w="76200">
            <a:solidFill>
              <a:srgbClr val="780014"/>
            </a:solidFill>
            <a:miter lim="800000"/>
            <a:headEnd/>
            <a:tailEnd/>
          </a:ln>
          <a:effectLst>
            <a:outerShdw dist="81320" dir="3080412" algn="ctr" rotWithShape="0">
              <a:schemeClr val="bg2"/>
            </a:outerShdw>
          </a:effectLst>
          <a:extLst>
            <a:ext uri="{909E8E84-426E-40DD-AFC4-6F175D3DCCD1}">
              <a14:hiddenFill xmlns:a14="http://schemas.microsoft.com/office/drawing/2010/main">
                <a:solidFill>
                  <a:srgbClr val="FFFFFF"/>
                </a:solidFill>
              </a14:hiddenFill>
            </a:ext>
          </a:extLst>
        </p:spPr>
      </p:pic>
      <p:sp>
        <p:nvSpPr>
          <p:cNvPr id="15362" name="Text Box 15">
            <a:extLst>
              <a:ext uri="{FF2B5EF4-FFF2-40B4-BE49-F238E27FC236}">
                <a16:creationId xmlns:a16="http://schemas.microsoft.com/office/drawing/2014/main" id="{4E369901-124C-FB43-A83D-00F107EC7675}"/>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97008" name="Rectangle 16">
            <a:extLst>
              <a:ext uri="{FF2B5EF4-FFF2-40B4-BE49-F238E27FC236}">
                <a16:creationId xmlns:a16="http://schemas.microsoft.com/office/drawing/2014/main" id="{E44D5EAD-4EE5-5343-AA98-D0E2B4FC7F3B}"/>
              </a:ext>
            </a:extLst>
          </p:cNvPr>
          <p:cNvSpPr>
            <a:spLocks noChangeArrowheads="1"/>
          </p:cNvSpPr>
          <p:nvPr/>
        </p:nvSpPr>
        <p:spPr bwMode="auto">
          <a:xfrm>
            <a:off x="7443788"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
        <p:nvSpPr>
          <p:cNvPr id="597009" name="Rectangle 17">
            <a:extLst>
              <a:ext uri="{FF2B5EF4-FFF2-40B4-BE49-F238E27FC236}">
                <a16:creationId xmlns:a16="http://schemas.microsoft.com/office/drawing/2014/main" id="{1C08B703-C18A-2D48-82C3-7DBE0B75AE59}"/>
              </a:ext>
            </a:extLst>
          </p:cNvPr>
          <p:cNvSpPr>
            <a:spLocks noChangeArrowheads="1"/>
          </p:cNvSpPr>
          <p:nvPr/>
        </p:nvSpPr>
        <p:spPr bwMode="auto">
          <a:xfrm>
            <a:off x="8102600" y="6513513"/>
            <a:ext cx="341313"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04</a:t>
            </a:r>
          </a:p>
        </p:txBody>
      </p:sp>
      <p:pic>
        <p:nvPicPr>
          <p:cNvPr id="17" name="Picture 2">
            <a:extLst>
              <a:ext uri="{FF2B5EF4-FFF2-40B4-BE49-F238E27FC236}">
                <a16:creationId xmlns:a16="http://schemas.microsoft.com/office/drawing/2014/main" id="{63E66E54-651F-5C4D-AC79-4B6AC6F8D0A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897063"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7">
            <a:extLst>
              <a:ext uri="{FF2B5EF4-FFF2-40B4-BE49-F238E27FC236}">
                <a16:creationId xmlns:a16="http://schemas.microsoft.com/office/drawing/2014/main" id="{49772941-9106-BD46-9DA2-CA7EF5F7DE7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0338" y="739775"/>
            <a:ext cx="3178175" cy="238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8">
            <a:extLst>
              <a:ext uri="{FF2B5EF4-FFF2-40B4-BE49-F238E27FC236}">
                <a16:creationId xmlns:a16="http://schemas.microsoft.com/office/drawing/2014/main" id="{5511AFFF-9A8B-BF49-B5D3-0C896B42FE4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14625" y="550863"/>
            <a:ext cx="3533775"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20">
            <a:extLst>
              <a:ext uri="{FF2B5EF4-FFF2-40B4-BE49-F238E27FC236}">
                <a16:creationId xmlns:a16="http://schemas.microsoft.com/office/drawing/2014/main" id="{A4C72A06-5C63-4849-A3B7-A7151D1C34B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7488" y="3979863"/>
            <a:ext cx="3490912" cy="2617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21">
            <a:extLst>
              <a:ext uri="{FF2B5EF4-FFF2-40B4-BE49-F238E27FC236}">
                <a16:creationId xmlns:a16="http://schemas.microsoft.com/office/drawing/2014/main" id="{A9A40D32-6284-7A48-A130-B1A7B561C6E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21375" y="4252913"/>
            <a:ext cx="3000375" cy="2249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6">
            <a:extLst>
              <a:ext uri="{FF2B5EF4-FFF2-40B4-BE49-F238E27FC236}">
                <a16:creationId xmlns:a16="http://schemas.microsoft.com/office/drawing/2014/main" id="{3E4F90C8-7BDF-0A47-93B2-B2B3AFE5184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20901" t="14005" r="10628" b="5632"/>
          <a:stretch>
            <a:fillRect/>
          </a:stretch>
        </p:blipFill>
        <p:spPr bwMode="auto">
          <a:xfrm>
            <a:off x="4687888" y="1952625"/>
            <a:ext cx="2697162" cy="210978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19">
            <a:extLst>
              <a:ext uri="{FF2B5EF4-FFF2-40B4-BE49-F238E27FC236}">
                <a16:creationId xmlns:a16="http://schemas.microsoft.com/office/drawing/2014/main" id="{76D23271-3560-6D47-B827-9E44E8E2A06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265363" y="2192338"/>
            <a:ext cx="3590925" cy="269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23">
            <a:extLst>
              <a:ext uri="{FF2B5EF4-FFF2-40B4-BE49-F238E27FC236}">
                <a16:creationId xmlns:a16="http://schemas.microsoft.com/office/drawing/2014/main" id="{B8EC0B40-01B2-9040-8855-66E79EAD1FA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41713" y="4132263"/>
            <a:ext cx="2822575"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24">
            <a:extLst>
              <a:ext uri="{FF2B5EF4-FFF2-40B4-BE49-F238E27FC236}">
                <a16:creationId xmlns:a16="http://schemas.microsoft.com/office/drawing/2014/main" id="{4499B126-DF57-B641-81C8-9FB7A527638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84175" y="2409825"/>
            <a:ext cx="2711450" cy="209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22">
            <a:extLst>
              <a:ext uri="{FF2B5EF4-FFF2-40B4-BE49-F238E27FC236}">
                <a16:creationId xmlns:a16="http://schemas.microsoft.com/office/drawing/2014/main" id="{469D4981-5D58-A847-865B-4E8FBD9BFE55}"/>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84225" y="1016000"/>
            <a:ext cx="2484438" cy="192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25">
            <a:extLst>
              <a:ext uri="{FF2B5EF4-FFF2-40B4-BE49-F238E27FC236}">
                <a16:creationId xmlns:a16="http://schemas.microsoft.com/office/drawing/2014/main" id="{B83EA684-26D3-F445-9B70-1212B718E5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5457825" y="2655888"/>
            <a:ext cx="2836863" cy="212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12" fill="hold" nodeType="afterEffect">
                                  <p:stCondLst>
                                    <p:cond delay="0"/>
                                  </p:stCondLst>
                                  <p:childTnLst>
                                    <p:set>
                                      <p:cBhvr>
                                        <p:cTn id="6" dur="1" fill="hold">
                                          <p:stCondLst>
                                            <p:cond delay="0"/>
                                          </p:stCondLst>
                                        </p:cTn>
                                        <p:tgtEl>
                                          <p:spTgt spid="596994"/>
                                        </p:tgtEl>
                                        <p:attrNameLst>
                                          <p:attrName>style.visibility</p:attrName>
                                        </p:attrNameLst>
                                      </p:cBhvr>
                                      <p:to>
                                        <p:strVal val="visible"/>
                                      </p:to>
                                    </p:set>
                                    <p:anim calcmode="lin" valueType="num">
                                      <p:cBhvr additive="base">
                                        <p:cTn id="7" dur="500" fill="hold"/>
                                        <p:tgtEl>
                                          <p:spTgt spid="596994"/>
                                        </p:tgtEl>
                                        <p:attrNameLst>
                                          <p:attrName>ppt_x</p:attrName>
                                        </p:attrNameLst>
                                      </p:cBhvr>
                                      <p:tavLst>
                                        <p:tav tm="0">
                                          <p:val>
                                            <p:strVal val="0-#ppt_w/2"/>
                                          </p:val>
                                        </p:tav>
                                        <p:tav tm="100000">
                                          <p:val>
                                            <p:strVal val="#ppt_x"/>
                                          </p:val>
                                        </p:tav>
                                      </p:tavLst>
                                    </p:anim>
                                    <p:anim calcmode="lin" valueType="num">
                                      <p:cBhvr additive="base">
                                        <p:cTn id="8" dur="500" fill="hold"/>
                                        <p:tgtEl>
                                          <p:spTgt spid="596994"/>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12"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0-#ppt_w/2"/>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12" fill="hold" nodeType="afterEffect">
                                  <p:stCondLst>
                                    <p:cond delay="0"/>
                                  </p:stCondLst>
                                  <p:childTnLst>
                                    <p:set>
                                      <p:cBhvr>
                                        <p:cTn id="16" dur="1" fill="hold">
                                          <p:stCondLst>
                                            <p:cond delay="0"/>
                                          </p:stCondLst>
                                        </p:cTn>
                                        <p:tgtEl>
                                          <p:spTgt spid="29"/>
                                        </p:tgtEl>
                                        <p:attrNameLst>
                                          <p:attrName>style.visibility</p:attrName>
                                        </p:attrNameLst>
                                      </p:cBhvr>
                                      <p:to>
                                        <p:strVal val="visible"/>
                                      </p:to>
                                    </p:set>
                                    <p:anim calcmode="lin" valueType="num">
                                      <p:cBhvr additive="base">
                                        <p:cTn id="17" dur="500" fill="hold"/>
                                        <p:tgtEl>
                                          <p:spTgt spid="29"/>
                                        </p:tgtEl>
                                        <p:attrNameLst>
                                          <p:attrName>ppt_x</p:attrName>
                                        </p:attrNameLst>
                                      </p:cBhvr>
                                      <p:tavLst>
                                        <p:tav tm="0">
                                          <p:val>
                                            <p:strVal val="0-#ppt_w/2"/>
                                          </p:val>
                                        </p:tav>
                                        <p:tav tm="100000">
                                          <p:val>
                                            <p:strVal val="#ppt_x"/>
                                          </p:val>
                                        </p:tav>
                                      </p:tavLst>
                                    </p:anim>
                                    <p:anim calcmode="lin" valueType="num">
                                      <p:cBhvr additive="base">
                                        <p:cTn id="18" dur="500" fill="hold"/>
                                        <p:tgtEl>
                                          <p:spTgt spid="29"/>
                                        </p:tgtEl>
                                        <p:attrNameLst>
                                          <p:attrName>ppt_y</p:attrName>
                                        </p:attrNameLst>
                                      </p:cBhvr>
                                      <p:tavLst>
                                        <p:tav tm="0">
                                          <p:val>
                                            <p:strVal val="1+#ppt_h/2"/>
                                          </p:val>
                                        </p:tav>
                                        <p:tav tm="100000">
                                          <p:val>
                                            <p:strVal val="#ppt_y"/>
                                          </p:val>
                                        </p:tav>
                                      </p:tavLst>
                                    </p:anim>
                                  </p:childTnLst>
                                </p:cTn>
                              </p:par>
                            </p:childTnLst>
                          </p:cTn>
                        </p:par>
                        <p:par>
                          <p:cTn id="19" fill="hold" nodeType="afterGroup">
                            <p:stCondLst>
                              <p:cond delay="1500"/>
                            </p:stCondLst>
                            <p:childTnLst>
                              <p:par>
                                <p:cTn id="20" presetID="2" presetClass="entr" presetSubtype="12" fill="hold" nodeType="afterEffect">
                                  <p:stCondLst>
                                    <p:cond delay="0"/>
                                  </p:stCondLst>
                                  <p:childTnLst>
                                    <p:set>
                                      <p:cBhvr>
                                        <p:cTn id="21" dur="1" fill="hold">
                                          <p:stCondLst>
                                            <p:cond delay="0"/>
                                          </p:stCondLst>
                                        </p:cTn>
                                        <p:tgtEl>
                                          <p:spTgt spid="20498"/>
                                        </p:tgtEl>
                                        <p:attrNameLst>
                                          <p:attrName>style.visibility</p:attrName>
                                        </p:attrNameLst>
                                      </p:cBhvr>
                                      <p:to>
                                        <p:strVal val="visible"/>
                                      </p:to>
                                    </p:set>
                                    <p:anim calcmode="lin" valueType="num">
                                      <p:cBhvr additive="base">
                                        <p:cTn id="22" dur="500" fill="hold"/>
                                        <p:tgtEl>
                                          <p:spTgt spid="20498"/>
                                        </p:tgtEl>
                                        <p:attrNameLst>
                                          <p:attrName>ppt_x</p:attrName>
                                        </p:attrNameLst>
                                      </p:cBhvr>
                                      <p:tavLst>
                                        <p:tav tm="0">
                                          <p:val>
                                            <p:strVal val="0-#ppt_w/2"/>
                                          </p:val>
                                        </p:tav>
                                        <p:tav tm="100000">
                                          <p:val>
                                            <p:strVal val="#ppt_x"/>
                                          </p:val>
                                        </p:tav>
                                      </p:tavLst>
                                    </p:anim>
                                    <p:anim calcmode="lin" valueType="num">
                                      <p:cBhvr additive="base">
                                        <p:cTn id="23" dur="500" fill="hold"/>
                                        <p:tgtEl>
                                          <p:spTgt spid="20498"/>
                                        </p:tgtEl>
                                        <p:attrNameLst>
                                          <p:attrName>ppt_y</p:attrName>
                                        </p:attrNameLst>
                                      </p:cBhvr>
                                      <p:tavLst>
                                        <p:tav tm="0">
                                          <p:val>
                                            <p:strVal val="1+#ppt_h/2"/>
                                          </p:val>
                                        </p:tav>
                                        <p:tav tm="100000">
                                          <p:val>
                                            <p:strVal val="#ppt_y"/>
                                          </p:val>
                                        </p:tav>
                                      </p:tavLst>
                                    </p:anim>
                                  </p:childTnLst>
                                </p:cTn>
                              </p:par>
                            </p:childTnLst>
                          </p:cTn>
                        </p:par>
                        <p:par>
                          <p:cTn id="24" fill="hold" nodeType="afterGroup">
                            <p:stCondLst>
                              <p:cond delay="2000"/>
                            </p:stCondLst>
                            <p:childTnLst>
                              <p:par>
                                <p:cTn id="25" presetID="2" presetClass="entr" presetSubtype="12" fill="hold" nodeType="afterEffect">
                                  <p:stCondLst>
                                    <p:cond delay="0"/>
                                  </p:stCondLst>
                                  <p:childTnLst>
                                    <p:set>
                                      <p:cBhvr>
                                        <p:cTn id="26" dur="1" fill="hold">
                                          <p:stCondLst>
                                            <p:cond delay="0"/>
                                          </p:stCondLst>
                                        </p:cTn>
                                        <p:tgtEl>
                                          <p:spTgt spid="20497"/>
                                        </p:tgtEl>
                                        <p:attrNameLst>
                                          <p:attrName>style.visibility</p:attrName>
                                        </p:attrNameLst>
                                      </p:cBhvr>
                                      <p:to>
                                        <p:strVal val="visible"/>
                                      </p:to>
                                    </p:set>
                                    <p:anim calcmode="lin" valueType="num">
                                      <p:cBhvr additive="base">
                                        <p:cTn id="27" dur="500" fill="hold"/>
                                        <p:tgtEl>
                                          <p:spTgt spid="20497"/>
                                        </p:tgtEl>
                                        <p:attrNameLst>
                                          <p:attrName>ppt_x</p:attrName>
                                        </p:attrNameLst>
                                      </p:cBhvr>
                                      <p:tavLst>
                                        <p:tav tm="0">
                                          <p:val>
                                            <p:strVal val="0-#ppt_w/2"/>
                                          </p:val>
                                        </p:tav>
                                        <p:tav tm="100000">
                                          <p:val>
                                            <p:strVal val="#ppt_x"/>
                                          </p:val>
                                        </p:tav>
                                      </p:tavLst>
                                    </p:anim>
                                    <p:anim calcmode="lin" valueType="num">
                                      <p:cBhvr additive="base">
                                        <p:cTn id="28" dur="500" fill="hold"/>
                                        <p:tgtEl>
                                          <p:spTgt spid="20497"/>
                                        </p:tgtEl>
                                        <p:attrNameLst>
                                          <p:attrName>ppt_y</p:attrName>
                                        </p:attrNameLst>
                                      </p:cBhvr>
                                      <p:tavLst>
                                        <p:tav tm="0">
                                          <p:val>
                                            <p:strVal val="1+#ppt_h/2"/>
                                          </p:val>
                                        </p:tav>
                                        <p:tav tm="100000">
                                          <p:val>
                                            <p:strVal val="#ppt_y"/>
                                          </p:val>
                                        </p:tav>
                                      </p:tavLst>
                                    </p:anim>
                                  </p:childTnLst>
                                </p:cTn>
                              </p:par>
                            </p:childTnLst>
                          </p:cTn>
                        </p:par>
                        <p:par>
                          <p:cTn id="29" fill="hold" nodeType="afterGroup">
                            <p:stCondLst>
                              <p:cond delay="2500"/>
                            </p:stCondLst>
                            <p:childTnLst>
                              <p:par>
                                <p:cTn id="30" presetID="2" presetClass="entr" presetSubtype="12" fill="hold" nodeType="after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0-#ppt_w/2"/>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childTnLst>
                          </p:cTn>
                        </p:par>
                        <p:par>
                          <p:cTn id="34" fill="hold" nodeType="afterGroup">
                            <p:stCondLst>
                              <p:cond delay="3000"/>
                            </p:stCondLst>
                            <p:childTnLst>
                              <p:par>
                                <p:cTn id="35" presetID="2" presetClass="entr" presetSubtype="12" fill="hold" nodeType="after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0-#ppt_w/2"/>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par>
                          <p:cTn id="39" fill="hold" nodeType="afterGroup">
                            <p:stCondLst>
                              <p:cond delay="3500"/>
                            </p:stCondLst>
                            <p:childTnLst>
                              <p:par>
                                <p:cTn id="40" presetID="2" presetClass="entr" presetSubtype="12" fill="hold" nodeType="afterEffect">
                                  <p:stCondLst>
                                    <p:cond delay="0"/>
                                  </p:stCondLst>
                                  <p:childTnLst>
                                    <p:set>
                                      <p:cBhvr>
                                        <p:cTn id="41" dur="1" fill="hold">
                                          <p:stCondLst>
                                            <p:cond delay="0"/>
                                          </p:stCondLst>
                                        </p:cTn>
                                        <p:tgtEl>
                                          <p:spTgt spid="20505"/>
                                        </p:tgtEl>
                                        <p:attrNameLst>
                                          <p:attrName>style.visibility</p:attrName>
                                        </p:attrNameLst>
                                      </p:cBhvr>
                                      <p:to>
                                        <p:strVal val="visible"/>
                                      </p:to>
                                    </p:set>
                                    <p:anim calcmode="lin" valueType="num">
                                      <p:cBhvr additive="base">
                                        <p:cTn id="42" dur="500" fill="hold"/>
                                        <p:tgtEl>
                                          <p:spTgt spid="20505"/>
                                        </p:tgtEl>
                                        <p:attrNameLst>
                                          <p:attrName>ppt_x</p:attrName>
                                        </p:attrNameLst>
                                      </p:cBhvr>
                                      <p:tavLst>
                                        <p:tav tm="0">
                                          <p:val>
                                            <p:strVal val="0-#ppt_w/2"/>
                                          </p:val>
                                        </p:tav>
                                        <p:tav tm="100000">
                                          <p:val>
                                            <p:strVal val="#ppt_x"/>
                                          </p:val>
                                        </p:tav>
                                      </p:tavLst>
                                    </p:anim>
                                    <p:anim calcmode="lin" valueType="num">
                                      <p:cBhvr additive="base">
                                        <p:cTn id="43" dur="500" fill="hold"/>
                                        <p:tgtEl>
                                          <p:spTgt spid="20505"/>
                                        </p:tgtEl>
                                        <p:attrNameLst>
                                          <p:attrName>ppt_y</p:attrName>
                                        </p:attrNameLst>
                                      </p:cBhvr>
                                      <p:tavLst>
                                        <p:tav tm="0">
                                          <p:val>
                                            <p:strVal val="1+#ppt_h/2"/>
                                          </p:val>
                                        </p:tav>
                                        <p:tav tm="100000">
                                          <p:val>
                                            <p:strVal val="#ppt_y"/>
                                          </p:val>
                                        </p:tav>
                                      </p:tavLst>
                                    </p:anim>
                                  </p:childTnLst>
                                </p:cTn>
                              </p:par>
                            </p:childTnLst>
                          </p:cTn>
                        </p:par>
                        <p:par>
                          <p:cTn id="44" fill="hold" nodeType="afterGroup">
                            <p:stCondLst>
                              <p:cond delay="4000"/>
                            </p:stCondLst>
                            <p:childTnLst>
                              <p:par>
                                <p:cTn id="45" presetID="2" presetClass="entr" presetSubtype="12" fill="hold" nodeType="afterEffect">
                                  <p:stCondLst>
                                    <p:cond delay="0"/>
                                  </p:stCondLst>
                                  <p:childTnLst>
                                    <p:set>
                                      <p:cBhvr>
                                        <p:cTn id="46" dur="1" fill="hold">
                                          <p:stCondLst>
                                            <p:cond delay="0"/>
                                          </p:stCondLst>
                                        </p:cTn>
                                        <p:tgtEl>
                                          <p:spTgt spid="20501"/>
                                        </p:tgtEl>
                                        <p:attrNameLst>
                                          <p:attrName>style.visibility</p:attrName>
                                        </p:attrNameLst>
                                      </p:cBhvr>
                                      <p:to>
                                        <p:strVal val="visible"/>
                                      </p:to>
                                    </p:set>
                                    <p:anim calcmode="lin" valueType="num">
                                      <p:cBhvr additive="base">
                                        <p:cTn id="47" dur="500" fill="hold"/>
                                        <p:tgtEl>
                                          <p:spTgt spid="20501"/>
                                        </p:tgtEl>
                                        <p:attrNameLst>
                                          <p:attrName>ppt_x</p:attrName>
                                        </p:attrNameLst>
                                      </p:cBhvr>
                                      <p:tavLst>
                                        <p:tav tm="0">
                                          <p:val>
                                            <p:strVal val="0-#ppt_w/2"/>
                                          </p:val>
                                        </p:tav>
                                        <p:tav tm="100000">
                                          <p:val>
                                            <p:strVal val="#ppt_x"/>
                                          </p:val>
                                        </p:tav>
                                      </p:tavLst>
                                    </p:anim>
                                    <p:anim calcmode="lin" valueType="num">
                                      <p:cBhvr additive="base">
                                        <p:cTn id="48" dur="500" fill="hold"/>
                                        <p:tgtEl>
                                          <p:spTgt spid="20501"/>
                                        </p:tgtEl>
                                        <p:attrNameLst>
                                          <p:attrName>ppt_y</p:attrName>
                                        </p:attrNameLst>
                                      </p:cBhvr>
                                      <p:tavLst>
                                        <p:tav tm="0">
                                          <p:val>
                                            <p:strVal val="1+#ppt_h/2"/>
                                          </p:val>
                                        </p:tav>
                                        <p:tav tm="100000">
                                          <p:val>
                                            <p:strVal val="#ppt_y"/>
                                          </p:val>
                                        </p:tav>
                                      </p:tavLst>
                                    </p:anim>
                                  </p:childTnLst>
                                </p:cTn>
                              </p:par>
                            </p:childTnLst>
                          </p:cTn>
                        </p:par>
                        <p:par>
                          <p:cTn id="49" fill="hold" nodeType="afterGroup">
                            <p:stCondLst>
                              <p:cond delay="4500"/>
                            </p:stCondLst>
                            <p:childTnLst>
                              <p:par>
                                <p:cTn id="50" presetID="2" presetClass="entr" presetSubtype="12" fill="hold" nodeType="afterEffect">
                                  <p:stCondLst>
                                    <p:cond delay="0"/>
                                  </p:stCondLst>
                                  <p:childTnLst>
                                    <p:set>
                                      <p:cBhvr>
                                        <p:cTn id="51" dur="1" fill="hold">
                                          <p:stCondLst>
                                            <p:cond delay="0"/>
                                          </p:stCondLst>
                                        </p:cTn>
                                        <p:tgtEl>
                                          <p:spTgt spid="20503"/>
                                        </p:tgtEl>
                                        <p:attrNameLst>
                                          <p:attrName>style.visibility</p:attrName>
                                        </p:attrNameLst>
                                      </p:cBhvr>
                                      <p:to>
                                        <p:strVal val="visible"/>
                                      </p:to>
                                    </p:set>
                                    <p:anim calcmode="lin" valueType="num">
                                      <p:cBhvr additive="base">
                                        <p:cTn id="52" dur="500" fill="hold"/>
                                        <p:tgtEl>
                                          <p:spTgt spid="20503"/>
                                        </p:tgtEl>
                                        <p:attrNameLst>
                                          <p:attrName>ppt_x</p:attrName>
                                        </p:attrNameLst>
                                      </p:cBhvr>
                                      <p:tavLst>
                                        <p:tav tm="0">
                                          <p:val>
                                            <p:strVal val="0-#ppt_w/2"/>
                                          </p:val>
                                        </p:tav>
                                        <p:tav tm="100000">
                                          <p:val>
                                            <p:strVal val="#ppt_x"/>
                                          </p:val>
                                        </p:tav>
                                      </p:tavLst>
                                    </p:anim>
                                    <p:anim calcmode="lin" valueType="num">
                                      <p:cBhvr additive="base">
                                        <p:cTn id="53" dur="500" fill="hold"/>
                                        <p:tgtEl>
                                          <p:spTgt spid="20503"/>
                                        </p:tgtEl>
                                        <p:attrNameLst>
                                          <p:attrName>ppt_y</p:attrName>
                                        </p:attrNameLst>
                                      </p:cBhvr>
                                      <p:tavLst>
                                        <p:tav tm="0">
                                          <p:val>
                                            <p:strVal val="1+#ppt_h/2"/>
                                          </p:val>
                                        </p:tav>
                                        <p:tav tm="100000">
                                          <p:val>
                                            <p:strVal val="#ppt_y"/>
                                          </p:val>
                                        </p:tav>
                                      </p:tavLst>
                                    </p:anim>
                                  </p:childTnLst>
                                </p:cTn>
                              </p:par>
                            </p:childTnLst>
                          </p:cTn>
                        </p:par>
                        <p:par>
                          <p:cTn id="54" fill="hold" nodeType="afterGroup">
                            <p:stCondLst>
                              <p:cond delay="5000"/>
                            </p:stCondLst>
                            <p:childTnLst>
                              <p:par>
                                <p:cTn id="55" presetID="2" presetClass="entr" presetSubtype="12" fill="hold" nodeType="afterEffect">
                                  <p:stCondLst>
                                    <p:cond delay="0"/>
                                  </p:stCondLst>
                                  <p:childTnLst>
                                    <p:set>
                                      <p:cBhvr>
                                        <p:cTn id="56" dur="1" fill="hold">
                                          <p:stCondLst>
                                            <p:cond delay="0"/>
                                          </p:stCondLst>
                                        </p:cTn>
                                        <p:tgtEl>
                                          <p:spTgt spid="20500"/>
                                        </p:tgtEl>
                                        <p:attrNameLst>
                                          <p:attrName>style.visibility</p:attrName>
                                        </p:attrNameLst>
                                      </p:cBhvr>
                                      <p:to>
                                        <p:strVal val="visible"/>
                                      </p:to>
                                    </p:set>
                                    <p:anim calcmode="lin" valueType="num">
                                      <p:cBhvr additive="base">
                                        <p:cTn id="57" dur="500" fill="hold"/>
                                        <p:tgtEl>
                                          <p:spTgt spid="20500"/>
                                        </p:tgtEl>
                                        <p:attrNameLst>
                                          <p:attrName>ppt_x</p:attrName>
                                        </p:attrNameLst>
                                      </p:cBhvr>
                                      <p:tavLst>
                                        <p:tav tm="0">
                                          <p:val>
                                            <p:strVal val="0-#ppt_w/2"/>
                                          </p:val>
                                        </p:tav>
                                        <p:tav tm="100000">
                                          <p:val>
                                            <p:strVal val="#ppt_x"/>
                                          </p:val>
                                        </p:tav>
                                      </p:tavLst>
                                    </p:anim>
                                    <p:anim calcmode="lin" valueType="num">
                                      <p:cBhvr additive="base">
                                        <p:cTn id="58" dur="500" fill="hold"/>
                                        <p:tgtEl>
                                          <p:spTgt spid="20500"/>
                                        </p:tgtEl>
                                        <p:attrNameLst>
                                          <p:attrName>ppt_y</p:attrName>
                                        </p:attrNameLst>
                                      </p:cBhvr>
                                      <p:tavLst>
                                        <p:tav tm="0">
                                          <p:val>
                                            <p:strVal val="1+#ppt_h/2"/>
                                          </p:val>
                                        </p:tav>
                                        <p:tav tm="100000">
                                          <p:val>
                                            <p:strVal val="#ppt_y"/>
                                          </p:val>
                                        </p:tav>
                                      </p:tavLst>
                                    </p:anim>
                                  </p:childTnLst>
                                </p:cTn>
                              </p:par>
                            </p:childTnLst>
                          </p:cTn>
                        </p:par>
                        <p:par>
                          <p:cTn id="59" fill="hold" nodeType="afterGroup">
                            <p:stCondLst>
                              <p:cond delay="5500"/>
                            </p:stCondLst>
                            <p:childTnLst>
                              <p:par>
                                <p:cTn id="60" presetID="2" presetClass="entr" presetSubtype="12" fill="hold" nodeType="afterEffect">
                                  <p:stCondLst>
                                    <p:cond delay="0"/>
                                  </p:stCondLst>
                                  <p:childTnLst>
                                    <p:set>
                                      <p:cBhvr>
                                        <p:cTn id="61" dur="1" fill="hold">
                                          <p:stCondLst>
                                            <p:cond delay="0"/>
                                          </p:stCondLst>
                                        </p:cTn>
                                        <p:tgtEl>
                                          <p:spTgt spid="20504"/>
                                        </p:tgtEl>
                                        <p:attrNameLst>
                                          <p:attrName>style.visibility</p:attrName>
                                        </p:attrNameLst>
                                      </p:cBhvr>
                                      <p:to>
                                        <p:strVal val="visible"/>
                                      </p:to>
                                    </p:set>
                                    <p:anim calcmode="lin" valueType="num">
                                      <p:cBhvr additive="base">
                                        <p:cTn id="62" dur="500" fill="hold"/>
                                        <p:tgtEl>
                                          <p:spTgt spid="20504"/>
                                        </p:tgtEl>
                                        <p:attrNameLst>
                                          <p:attrName>ppt_x</p:attrName>
                                        </p:attrNameLst>
                                      </p:cBhvr>
                                      <p:tavLst>
                                        <p:tav tm="0">
                                          <p:val>
                                            <p:strVal val="0-#ppt_w/2"/>
                                          </p:val>
                                        </p:tav>
                                        <p:tav tm="100000">
                                          <p:val>
                                            <p:strVal val="#ppt_x"/>
                                          </p:val>
                                        </p:tav>
                                      </p:tavLst>
                                    </p:anim>
                                    <p:anim calcmode="lin" valueType="num">
                                      <p:cBhvr additive="base">
                                        <p:cTn id="63" dur="500" fill="hold"/>
                                        <p:tgtEl>
                                          <p:spTgt spid="2050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0434" name="Rectangle 2">
            <a:extLst>
              <a:ext uri="{FF2B5EF4-FFF2-40B4-BE49-F238E27FC236}">
                <a16:creationId xmlns:a16="http://schemas.microsoft.com/office/drawing/2014/main" id="{18EF157F-70BD-F145-940D-EE403570E67F}"/>
              </a:ext>
            </a:extLst>
          </p:cNvPr>
          <p:cNvSpPr>
            <a:spLocks noChangeArrowheads="1"/>
          </p:cNvSpPr>
          <p:nvPr/>
        </p:nvSpPr>
        <p:spPr bwMode="auto">
          <a:xfrm>
            <a:off x="674688" y="649288"/>
            <a:ext cx="8853487" cy="19177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latin typeface="Times New Roman" panose="02020603050405020304" pitchFamily="18" charset="0"/>
            </a:endParaRPr>
          </a:p>
          <a:p>
            <a:r>
              <a:rPr lang="en-US" altLang="en-US" sz="2800">
                <a:latin typeface="Times New Roman" panose="02020603050405020304" pitchFamily="18" charset="0"/>
              </a:rPr>
              <a:t>	 </a:t>
            </a:r>
            <a:r>
              <a:rPr lang="en-US" altLang="en-US" sz="2000" baseline="30000">
                <a:latin typeface="Arial" panose="020B0604020202020204" pitchFamily="34" charset="0"/>
              </a:rPr>
              <a:t>1</a:t>
            </a:r>
            <a:r>
              <a:rPr lang="en-US" altLang="en-US" sz="2000">
                <a:latin typeface="Arial" panose="020B0604020202020204" pitchFamily="34" charset="0"/>
              </a:rPr>
              <a:t>  Vả, Đức Giê-hô-va có phán cùng Áp-ram rằng, </a:t>
            </a:r>
          </a:p>
          <a:p>
            <a:r>
              <a:rPr lang="en-US" altLang="en-US" sz="2000">
                <a:latin typeface="Arial" panose="020B0604020202020204" pitchFamily="34" charset="0"/>
              </a:rPr>
              <a:t>        	</a:t>
            </a:r>
            <a:r>
              <a:rPr lang="ja-JP" altLang="en-US" sz="2000">
                <a:latin typeface="Arial" panose="020B0604020202020204" pitchFamily="34" charset="0"/>
              </a:rPr>
              <a:t>“</a:t>
            </a:r>
            <a:r>
              <a:rPr lang="en-US" altLang="ja-JP" sz="2000">
                <a:latin typeface="Arial" panose="020B0604020202020204" pitchFamily="34" charset="0"/>
              </a:rPr>
              <a:t>Ngươi hãy ra khỏi quê hương,</a:t>
            </a:r>
            <a:br>
              <a:rPr lang="en-US" altLang="ja-JP" sz="2000">
                <a:latin typeface="Arial" panose="020B0604020202020204" pitchFamily="34" charset="0"/>
              </a:rPr>
            </a:br>
            <a:r>
              <a:rPr lang="en-US" altLang="ja-JP" sz="2000">
                <a:latin typeface="Arial" panose="020B0604020202020204" pitchFamily="34" charset="0"/>
              </a:rPr>
              <a:t>              vòng bà con và nhà cha ngươi, </a:t>
            </a:r>
            <a:br>
              <a:rPr lang="en-US" altLang="ja-JP" sz="2000">
                <a:latin typeface="Arial" panose="020B0604020202020204" pitchFamily="34" charset="0"/>
              </a:rPr>
            </a:br>
            <a:r>
              <a:rPr lang="en-US" altLang="ja-JP" sz="2000">
                <a:latin typeface="Arial" panose="020B0604020202020204" pitchFamily="34" charset="0"/>
              </a:rPr>
              <a:t>              mà đi đến </a:t>
            </a:r>
            <a:r>
              <a:rPr lang="en-US" altLang="ja-JP" sz="2000">
                <a:solidFill>
                  <a:schemeClr val="tx2"/>
                </a:solidFill>
                <a:latin typeface="Arial" panose="020B0604020202020204" pitchFamily="34" charset="0"/>
              </a:rPr>
              <a:t>xứ</a:t>
            </a:r>
            <a:r>
              <a:rPr lang="en-US" altLang="ja-JP" sz="2000">
                <a:latin typeface="Arial" panose="020B0604020202020204" pitchFamily="34" charset="0"/>
              </a:rPr>
              <a:t> ta sẽ chỉ cho.</a:t>
            </a:r>
            <a:endParaRPr lang="en-US" altLang="en-US" sz="2000">
              <a:latin typeface="Arial" panose="020B0604020202020204" pitchFamily="34" charset="0"/>
            </a:endParaRPr>
          </a:p>
        </p:txBody>
      </p:sp>
      <p:grpSp>
        <p:nvGrpSpPr>
          <p:cNvPr id="2" name="Group 43">
            <a:extLst>
              <a:ext uri="{FF2B5EF4-FFF2-40B4-BE49-F238E27FC236}">
                <a16:creationId xmlns:a16="http://schemas.microsoft.com/office/drawing/2014/main" id="{3E6588AC-EB11-A847-8C8C-004E0EFEDA95}"/>
              </a:ext>
            </a:extLst>
          </p:cNvPr>
          <p:cNvGrpSpPr>
            <a:grpSpLocks/>
          </p:cNvGrpSpPr>
          <p:nvPr/>
        </p:nvGrpSpPr>
        <p:grpSpPr bwMode="auto">
          <a:xfrm>
            <a:off x="4830763" y="2293938"/>
            <a:ext cx="2058987" cy="577850"/>
            <a:chOff x="4222" y="1528"/>
            <a:chExt cx="1297" cy="354"/>
          </a:xfrm>
        </p:grpSpPr>
        <p:sp>
          <p:nvSpPr>
            <p:cNvPr id="530438" name="Oval 6">
              <a:extLst>
                <a:ext uri="{FF2B5EF4-FFF2-40B4-BE49-F238E27FC236}">
                  <a16:creationId xmlns:a16="http://schemas.microsoft.com/office/drawing/2014/main" id="{804D84D3-086F-FD44-AEC7-6FA974015526}"/>
                </a:ext>
              </a:extLst>
            </p:cNvPr>
            <p:cNvSpPr>
              <a:spLocks noChangeArrowheads="1"/>
            </p:cNvSpPr>
            <p:nvPr/>
          </p:nvSpPr>
          <p:spPr bwMode="auto">
            <a:xfrm>
              <a:off x="4222" y="1528"/>
              <a:ext cx="1297" cy="354"/>
            </a:xfrm>
            <a:prstGeom prst="ellipse">
              <a:avLst/>
            </a:prstGeom>
            <a:solidFill>
              <a:srgbClr val="B20000"/>
            </a:solidFill>
            <a:ln w="50800">
              <a:solidFill>
                <a:schemeClr val="tx1"/>
              </a:solidFill>
              <a:round/>
              <a:headEnd/>
              <a:tailEnd/>
            </a:ln>
            <a:effectLst>
              <a:outerShdw dist="63500" dir="3187806" algn="ctr" rotWithShape="0">
                <a:schemeClr val="bg2"/>
              </a:outerShdw>
            </a:effectLst>
          </p:spPr>
          <p:txBody>
            <a:bodyPr wrap="none" lIns="90487" tIns="44450" rIns="90487" bIns="44450"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200" b="0" i="1">
                <a:solidFill>
                  <a:schemeClr val="tx2"/>
                </a:solidFill>
                <a:latin typeface="Helvetica" pitchFamily="2" charset="0"/>
              </a:endParaRPr>
            </a:p>
          </p:txBody>
        </p:sp>
        <p:sp>
          <p:nvSpPr>
            <p:cNvPr id="530439" name="Rectangle 7">
              <a:extLst>
                <a:ext uri="{FF2B5EF4-FFF2-40B4-BE49-F238E27FC236}">
                  <a16:creationId xmlns:a16="http://schemas.microsoft.com/office/drawing/2014/main" id="{5021ADD6-9D2C-A74A-89A6-837A3C127BCA}"/>
                </a:ext>
              </a:extLst>
            </p:cNvPr>
            <p:cNvSpPr>
              <a:spLocks noChangeArrowheads="1"/>
            </p:cNvSpPr>
            <p:nvPr/>
          </p:nvSpPr>
          <p:spPr bwMode="auto">
            <a:xfrm>
              <a:off x="4583" y="1589"/>
              <a:ext cx="788" cy="201"/>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a:solidFill>
                    <a:schemeClr val="tx2"/>
                  </a:solidFill>
                  <a:ea typeface="Gulim" panose="020B0600000101010101" pitchFamily="34" charset="-127"/>
                </a:rPr>
                <a:t>ĐẤT </a:t>
              </a:r>
              <a:endParaRPr lang="en-US" altLang="en-US" sz="1600">
                <a:solidFill>
                  <a:schemeClr val="tx2"/>
                </a:solidFill>
              </a:endParaRPr>
            </a:p>
          </p:txBody>
        </p:sp>
      </p:grpSp>
      <p:grpSp>
        <p:nvGrpSpPr>
          <p:cNvPr id="3" name="Group 42">
            <a:extLst>
              <a:ext uri="{FF2B5EF4-FFF2-40B4-BE49-F238E27FC236}">
                <a16:creationId xmlns:a16="http://schemas.microsoft.com/office/drawing/2014/main" id="{AAC734B1-2D23-3F4B-9528-EDC848375402}"/>
              </a:ext>
            </a:extLst>
          </p:cNvPr>
          <p:cNvGrpSpPr>
            <a:grpSpLocks/>
          </p:cNvGrpSpPr>
          <p:nvPr/>
        </p:nvGrpSpPr>
        <p:grpSpPr bwMode="auto">
          <a:xfrm>
            <a:off x="6500813" y="2967038"/>
            <a:ext cx="2058987" cy="714375"/>
            <a:chOff x="4095" y="1918"/>
            <a:chExt cx="1297" cy="354"/>
          </a:xfrm>
        </p:grpSpPr>
        <p:sp>
          <p:nvSpPr>
            <p:cNvPr id="530437" name="Oval 5">
              <a:extLst>
                <a:ext uri="{FF2B5EF4-FFF2-40B4-BE49-F238E27FC236}">
                  <a16:creationId xmlns:a16="http://schemas.microsoft.com/office/drawing/2014/main" id="{E9D58D72-09CD-3B48-BBFC-71EB8DB59B0C}"/>
                </a:ext>
              </a:extLst>
            </p:cNvPr>
            <p:cNvSpPr>
              <a:spLocks noChangeArrowheads="1"/>
            </p:cNvSpPr>
            <p:nvPr/>
          </p:nvSpPr>
          <p:spPr bwMode="auto">
            <a:xfrm>
              <a:off x="4095" y="1918"/>
              <a:ext cx="1297" cy="354"/>
            </a:xfrm>
            <a:prstGeom prst="ellipse">
              <a:avLst/>
            </a:prstGeom>
            <a:solidFill>
              <a:srgbClr val="B20000"/>
            </a:solidFill>
            <a:ln w="50800">
              <a:solidFill>
                <a:schemeClr val="tx1"/>
              </a:solidFill>
              <a:round/>
              <a:headEnd/>
              <a:tailEnd/>
            </a:ln>
            <a:effectLst>
              <a:outerShdw dist="63500" dir="3187806" algn="ctr" rotWithShape="0">
                <a:schemeClr val="bg2"/>
              </a:outerShdw>
            </a:effectLst>
          </p:spPr>
          <p:txBody>
            <a:bodyPr wrap="none" lIns="90487" tIns="44450" rIns="90487" bIns="44450"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200" b="0" i="1">
                <a:solidFill>
                  <a:schemeClr val="tx2"/>
                </a:solidFill>
                <a:latin typeface="Helvetica" pitchFamily="2" charset="0"/>
              </a:endParaRPr>
            </a:p>
          </p:txBody>
        </p:sp>
        <p:sp>
          <p:nvSpPr>
            <p:cNvPr id="53281" name="Rectangle 8">
              <a:extLst>
                <a:ext uri="{FF2B5EF4-FFF2-40B4-BE49-F238E27FC236}">
                  <a16:creationId xmlns:a16="http://schemas.microsoft.com/office/drawing/2014/main" id="{FF505234-1684-AB49-B78C-CD79F6F8F56A}"/>
                </a:ext>
              </a:extLst>
            </p:cNvPr>
            <p:cNvSpPr>
              <a:spLocks noChangeArrowheads="1"/>
            </p:cNvSpPr>
            <p:nvPr/>
          </p:nvSpPr>
          <p:spPr bwMode="auto">
            <a:xfrm>
              <a:off x="4242" y="2016"/>
              <a:ext cx="1006" cy="166"/>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solidFill>
                    <a:schemeClr val="tx2"/>
                  </a:solidFill>
                </a:rPr>
                <a:t>HẠT GIỐNG</a:t>
              </a:r>
            </a:p>
          </p:txBody>
        </p:sp>
      </p:grpSp>
      <p:sp>
        <p:nvSpPr>
          <p:cNvPr id="53252" name="Rectangle 9">
            <a:extLst>
              <a:ext uri="{FF2B5EF4-FFF2-40B4-BE49-F238E27FC236}">
                <a16:creationId xmlns:a16="http://schemas.microsoft.com/office/drawing/2014/main" id="{8BED1FD3-CA4F-0D49-A39B-FB0B44823516}"/>
              </a:ext>
            </a:extLst>
          </p:cNvPr>
          <p:cNvSpPr>
            <a:spLocks noChangeArrowheads="1"/>
          </p:cNvSpPr>
          <p:nvPr/>
        </p:nvSpPr>
        <p:spPr bwMode="auto">
          <a:xfrm>
            <a:off x="671513" y="0"/>
            <a:ext cx="7785100" cy="10636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200">
                <a:solidFill>
                  <a:srgbClr val="00CC66"/>
                </a:solidFill>
                <a:latin typeface="Arial Unicode MS" panose="020B0604020202020204" pitchFamily="34" charset="-128"/>
              </a:rPr>
              <a:t>Sáng 12: 1-3</a:t>
            </a:r>
          </a:p>
          <a:p>
            <a:pPr algn="ctr"/>
            <a:r>
              <a:rPr lang="en-US" altLang="en-US" sz="3200">
                <a:solidFill>
                  <a:srgbClr val="00CC66"/>
                </a:solidFill>
                <a:latin typeface="Arial Unicode MS" panose="020B0604020202020204" pitchFamily="34" charset="-128"/>
              </a:rPr>
              <a:t>NHỮNG LỜI HỨA VỚI ÁP-RA-HAM</a:t>
            </a:r>
          </a:p>
        </p:txBody>
      </p:sp>
      <p:sp>
        <p:nvSpPr>
          <p:cNvPr id="53253" name="Text Box 10">
            <a:extLst>
              <a:ext uri="{FF2B5EF4-FFF2-40B4-BE49-F238E27FC236}">
                <a16:creationId xmlns:a16="http://schemas.microsoft.com/office/drawing/2014/main" id="{7CDF9F0F-AD0C-F54D-9969-042F6A01E446}"/>
              </a:ext>
            </a:extLst>
          </p:cNvPr>
          <p:cNvSpPr txBox="1">
            <a:spLocks noChangeArrowheads="1"/>
          </p:cNvSpPr>
          <p:nvPr/>
        </p:nvSpPr>
        <p:spPr bwMode="auto">
          <a:xfrm>
            <a:off x="8891588" y="635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30445" name="Text Box 13">
            <a:extLst>
              <a:ext uri="{FF2B5EF4-FFF2-40B4-BE49-F238E27FC236}">
                <a16:creationId xmlns:a16="http://schemas.microsoft.com/office/drawing/2014/main" id="{A407D851-2C99-564B-910C-225AB2D44BD3}"/>
              </a:ext>
            </a:extLst>
          </p:cNvPr>
          <p:cNvSpPr txBox="1">
            <a:spLocks noChangeArrowheads="1"/>
          </p:cNvSpPr>
          <p:nvPr/>
        </p:nvSpPr>
        <p:spPr bwMode="auto">
          <a:xfrm>
            <a:off x="700088" y="2895600"/>
            <a:ext cx="8139112" cy="16160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Times New Roman" panose="02020603050405020304" pitchFamily="18" charset="0"/>
              </a:rPr>
              <a:t>	 </a:t>
            </a:r>
            <a:r>
              <a:rPr lang="en-US" altLang="en-US" sz="2000" baseline="30000">
                <a:latin typeface="Arial" panose="020B0604020202020204" pitchFamily="34" charset="0"/>
              </a:rPr>
              <a:t>2</a:t>
            </a:r>
            <a:r>
              <a:rPr lang="ja-JP" altLang="en-US" sz="2000">
                <a:latin typeface="Arial" panose="020B0604020202020204" pitchFamily="34" charset="0"/>
              </a:rPr>
              <a:t>“</a:t>
            </a:r>
            <a:r>
              <a:rPr lang="en-US" altLang="ja-JP" sz="2000">
                <a:latin typeface="Arial" panose="020B0604020202020204" pitchFamily="34" charset="0"/>
              </a:rPr>
              <a:t>Ta sẽ làm cho ngươi nên </a:t>
            </a:r>
            <a:r>
              <a:rPr lang="en-US" altLang="ja-JP" sz="2000">
                <a:solidFill>
                  <a:schemeClr val="tx2"/>
                </a:solidFill>
                <a:latin typeface="Arial" panose="020B0604020202020204" pitchFamily="34" charset="0"/>
              </a:rPr>
              <a:t>một dân lớn</a:t>
            </a:r>
            <a:r>
              <a:rPr lang="en-US" altLang="ja-JP" sz="2000">
                <a:latin typeface="Arial" panose="020B0604020202020204" pitchFamily="34" charset="0"/>
              </a:rPr>
              <a:t>; </a:t>
            </a:r>
            <a:br>
              <a:rPr lang="en-US" altLang="ja-JP" sz="2000">
                <a:latin typeface="Arial" panose="020B0604020202020204" pitchFamily="34" charset="0"/>
              </a:rPr>
            </a:br>
            <a:r>
              <a:rPr lang="en-US" altLang="ja-JP" sz="2000">
                <a:latin typeface="Arial" panose="020B0604020202020204" pitchFamily="34" charset="0"/>
              </a:rPr>
              <a:t>                ta sẽ ban phước cho ngươi, </a:t>
            </a:r>
            <a:br>
              <a:rPr lang="en-US" altLang="ja-JP" sz="2000">
                <a:latin typeface="Arial" panose="020B0604020202020204" pitchFamily="34" charset="0"/>
              </a:rPr>
            </a:br>
            <a:r>
              <a:rPr lang="en-US" altLang="ja-JP" sz="2000">
                <a:latin typeface="Arial" panose="020B0604020202020204" pitchFamily="34" charset="0"/>
              </a:rPr>
              <a:t>                   cùng làm nổi danh ngươi, </a:t>
            </a:r>
            <a:br>
              <a:rPr lang="en-US" altLang="ja-JP" sz="2000">
                <a:latin typeface="Arial" panose="020B0604020202020204" pitchFamily="34" charset="0"/>
              </a:rPr>
            </a:br>
            <a:r>
              <a:rPr lang="en-US" altLang="ja-JP" sz="2000">
                <a:latin typeface="Arial" panose="020B0604020202020204" pitchFamily="34" charset="0"/>
              </a:rPr>
              <a:t>                      và ngươi sẽ thành một nguồn phước.</a:t>
            </a:r>
          </a:p>
          <a:p>
            <a:endParaRPr lang="en-US" altLang="en-US" sz="2000">
              <a:latin typeface="Arial" panose="020B0604020202020204" pitchFamily="34" charset="0"/>
            </a:endParaRPr>
          </a:p>
        </p:txBody>
      </p:sp>
      <p:grpSp>
        <p:nvGrpSpPr>
          <p:cNvPr id="53255" name="Group 19">
            <a:extLst>
              <a:ext uri="{FF2B5EF4-FFF2-40B4-BE49-F238E27FC236}">
                <a16:creationId xmlns:a16="http://schemas.microsoft.com/office/drawing/2014/main" id="{4B9E502D-52C3-3441-BBB4-7229BCBEA3E3}"/>
              </a:ext>
            </a:extLst>
          </p:cNvPr>
          <p:cNvGrpSpPr>
            <a:grpSpLocks/>
          </p:cNvGrpSpPr>
          <p:nvPr/>
        </p:nvGrpSpPr>
        <p:grpSpPr bwMode="auto">
          <a:xfrm>
            <a:off x="7778750" y="4192588"/>
            <a:ext cx="1000125" cy="1231900"/>
            <a:chOff x="5042" y="2162"/>
            <a:chExt cx="630" cy="776"/>
          </a:xfrm>
        </p:grpSpPr>
        <p:sp>
          <p:nvSpPr>
            <p:cNvPr id="53264" name="Freeform 20">
              <a:extLst>
                <a:ext uri="{FF2B5EF4-FFF2-40B4-BE49-F238E27FC236}">
                  <a16:creationId xmlns:a16="http://schemas.microsoft.com/office/drawing/2014/main" id="{1B118A4F-2566-B043-8A28-F99B6BED3F70}"/>
                </a:ext>
              </a:extLst>
            </p:cNvPr>
            <p:cNvSpPr>
              <a:spLocks/>
            </p:cNvSpPr>
            <p:nvPr/>
          </p:nvSpPr>
          <p:spPr bwMode="auto">
            <a:xfrm>
              <a:off x="5521" y="2246"/>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4D4D4D"/>
            </a:solidFill>
            <a:ln>
              <a:noFill/>
            </a:ln>
            <a:extLst>
              <a:ext uri="{91240B29-F687-4F45-9708-019B960494DF}">
                <a14:hiddenLine xmlns:a14="http://schemas.microsoft.com/office/drawing/2010/main" w="12700" cap="rnd">
                  <a:solidFill>
                    <a:srgbClr val="000000"/>
                  </a:solidFill>
                  <a:round/>
                  <a:headEnd/>
                  <a:tailEnd/>
                </a14:hiddenLine>
              </a:ext>
            </a:extLst>
          </p:spPr>
          <p:txBody>
            <a:bodyPr/>
            <a:lstStyle/>
            <a:p>
              <a:endParaRPr lang="en-US"/>
            </a:p>
          </p:txBody>
        </p:sp>
        <p:sp>
          <p:nvSpPr>
            <p:cNvPr id="53265" name="AutoShape 21">
              <a:extLst>
                <a:ext uri="{FF2B5EF4-FFF2-40B4-BE49-F238E27FC236}">
                  <a16:creationId xmlns:a16="http://schemas.microsoft.com/office/drawing/2014/main" id="{292B79BD-690D-ED49-9DBD-0FADBA157C37}"/>
                </a:ext>
              </a:extLst>
            </p:cNvPr>
            <p:cNvSpPr>
              <a:spLocks noChangeArrowheads="1"/>
            </p:cNvSpPr>
            <p:nvPr/>
          </p:nvSpPr>
          <p:spPr bwMode="auto">
            <a:xfrm>
              <a:off x="5073" y="2178"/>
              <a:ext cx="460" cy="569"/>
            </a:xfrm>
            <a:prstGeom prst="roundRect">
              <a:avLst>
                <a:gd name="adj" fmla="val 16667"/>
              </a:avLst>
            </a:prstGeom>
            <a:solidFill>
              <a:srgbClr val="E7EC26"/>
            </a:solidFill>
            <a:ln w="38100">
              <a:solidFill>
                <a:schemeClr val="bg2"/>
              </a:solidFill>
              <a:round/>
              <a:headEnd/>
              <a:tailEnd/>
            </a:ln>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3266" name="Rectangle 22">
              <a:extLst>
                <a:ext uri="{FF2B5EF4-FFF2-40B4-BE49-F238E27FC236}">
                  <a16:creationId xmlns:a16="http://schemas.microsoft.com/office/drawing/2014/main" id="{6D826D84-B53F-004C-A7F1-931A533B2FCC}"/>
                </a:ext>
              </a:extLst>
            </p:cNvPr>
            <p:cNvSpPr>
              <a:spLocks noChangeArrowheads="1"/>
            </p:cNvSpPr>
            <p:nvPr/>
          </p:nvSpPr>
          <p:spPr bwMode="auto">
            <a:xfrm>
              <a:off x="5072" y="2277"/>
              <a:ext cx="600" cy="661"/>
            </a:xfrm>
            <a:prstGeom prst="rect">
              <a:avLst/>
            </a:prstGeom>
            <a:solidFill>
              <a:srgbClr val="FFFF00"/>
            </a:solidFill>
            <a:ln w="38100">
              <a:solidFill>
                <a:srgbClr val="000000"/>
              </a:solidFill>
              <a:miter lim="800000"/>
              <a:headEnd/>
              <a:tailEnd/>
            </a:ln>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3267" name="AutoShape 23">
              <a:extLst>
                <a:ext uri="{FF2B5EF4-FFF2-40B4-BE49-F238E27FC236}">
                  <a16:creationId xmlns:a16="http://schemas.microsoft.com/office/drawing/2014/main" id="{CE58AFEB-BFF6-7F46-8C1E-C00D94FB8AB4}"/>
                </a:ext>
              </a:extLst>
            </p:cNvPr>
            <p:cNvSpPr>
              <a:spLocks noChangeArrowheads="1"/>
            </p:cNvSpPr>
            <p:nvPr/>
          </p:nvSpPr>
          <p:spPr bwMode="auto">
            <a:xfrm>
              <a:off x="5085" y="2194"/>
              <a:ext cx="436" cy="569"/>
            </a:xfrm>
            <a:prstGeom prst="roundRect">
              <a:avLst>
                <a:gd name="adj" fmla="val 16667"/>
              </a:avLst>
            </a:prstGeom>
            <a:solidFill>
              <a:srgbClr val="FFFF00"/>
            </a:solidFill>
            <a:ln>
              <a:noFill/>
            </a:ln>
            <a:extLst>
              <a:ext uri="{91240B29-F687-4F45-9708-019B960494DF}">
                <a14:hiddenLine xmlns:a14="http://schemas.microsoft.com/office/drawing/2010/main" w="38100">
                  <a:solidFill>
                    <a:srgbClr val="000000"/>
                  </a:solidFill>
                  <a:round/>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3268" name="Line 24">
              <a:extLst>
                <a:ext uri="{FF2B5EF4-FFF2-40B4-BE49-F238E27FC236}">
                  <a16:creationId xmlns:a16="http://schemas.microsoft.com/office/drawing/2014/main" id="{015A5851-4BE6-0444-ACC4-884348AD0B50}"/>
                </a:ext>
              </a:extLst>
            </p:cNvPr>
            <p:cNvSpPr>
              <a:spLocks noChangeShapeType="1"/>
            </p:cNvSpPr>
            <p:nvPr/>
          </p:nvSpPr>
          <p:spPr bwMode="auto">
            <a:xfrm flipV="1">
              <a:off x="5111" y="2529"/>
              <a:ext cx="528"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69" name="Line 25">
              <a:extLst>
                <a:ext uri="{FF2B5EF4-FFF2-40B4-BE49-F238E27FC236}">
                  <a16:creationId xmlns:a16="http://schemas.microsoft.com/office/drawing/2014/main" id="{B130720E-2EEF-6640-8C92-E3F3BFC50EAD}"/>
                </a:ext>
              </a:extLst>
            </p:cNvPr>
            <p:cNvSpPr>
              <a:spLocks noChangeShapeType="1"/>
            </p:cNvSpPr>
            <p:nvPr/>
          </p:nvSpPr>
          <p:spPr bwMode="auto">
            <a:xfrm flipV="1">
              <a:off x="5111" y="2657"/>
              <a:ext cx="53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0" name="Rectangle 26">
              <a:extLst>
                <a:ext uri="{FF2B5EF4-FFF2-40B4-BE49-F238E27FC236}">
                  <a16:creationId xmlns:a16="http://schemas.microsoft.com/office/drawing/2014/main" id="{306DED47-5B77-A94A-B4B8-CB225EAAF591}"/>
                </a:ext>
              </a:extLst>
            </p:cNvPr>
            <p:cNvSpPr>
              <a:spLocks noChangeArrowheads="1"/>
            </p:cNvSpPr>
            <p:nvPr/>
          </p:nvSpPr>
          <p:spPr bwMode="auto">
            <a:xfrm>
              <a:off x="5315" y="2558"/>
              <a:ext cx="208" cy="72"/>
            </a:xfrm>
            <a:prstGeom prst="rect">
              <a:avLst/>
            </a:prstGeom>
            <a:solidFill>
              <a:srgbClr val="FFFF00"/>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3271" name="Rectangle 27">
              <a:extLst>
                <a:ext uri="{FF2B5EF4-FFF2-40B4-BE49-F238E27FC236}">
                  <a16:creationId xmlns:a16="http://schemas.microsoft.com/office/drawing/2014/main" id="{E8306D87-6621-234A-BBDC-CE150EFD040E}"/>
                </a:ext>
              </a:extLst>
            </p:cNvPr>
            <p:cNvSpPr>
              <a:spLocks noChangeArrowheads="1"/>
            </p:cNvSpPr>
            <p:nvPr/>
          </p:nvSpPr>
          <p:spPr bwMode="auto">
            <a:xfrm>
              <a:off x="5157" y="2414"/>
              <a:ext cx="340"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1000">
                  <a:solidFill>
                    <a:schemeClr val="accent2"/>
                  </a:solidFill>
                  <a:latin typeface="Arial" panose="020B0604020202020204" pitchFamily="34" charset="0"/>
                  <a:ea typeface="Gulim" panose="020B0600000101010101" pitchFamily="34" charset="-127"/>
                  <a:cs typeface="Arial" panose="020B0604020202020204" pitchFamily="34" charset="0"/>
                </a:rPr>
                <a:t>Đ-H-P</a:t>
              </a:r>
              <a:endParaRPr lang="en-US" altLang="en-US" sz="700">
                <a:solidFill>
                  <a:srgbClr val="000000"/>
                </a:solidFill>
                <a:latin typeface="Arial" panose="020B0604020202020204" pitchFamily="34" charset="0"/>
                <a:ea typeface="Gulim" panose="020B0600000101010101" pitchFamily="34" charset="-127"/>
                <a:cs typeface="Arial" panose="020B0604020202020204" pitchFamily="34" charset="0"/>
              </a:endParaRPr>
            </a:p>
          </p:txBody>
        </p:sp>
        <p:sp>
          <p:nvSpPr>
            <p:cNvPr id="53272" name="Rectangle 28">
              <a:extLst>
                <a:ext uri="{FF2B5EF4-FFF2-40B4-BE49-F238E27FC236}">
                  <a16:creationId xmlns:a16="http://schemas.microsoft.com/office/drawing/2014/main" id="{043D8E74-2E09-224A-AC07-069A9924EA2B}"/>
                </a:ext>
              </a:extLst>
            </p:cNvPr>
            <p:cNvSpPr>
              <a:spLocks noChangeArrowheads="1"/>
            </p:cNvSpPr>
            <p:nvPr/>
          </p:nvSpPr>
          <p:spPr bwMode="auto">
            <a:xfrm>
              <a:off x="5220" y="2659"/>
              <a:ext cx="30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solidFill>
                    <a:schemeClr val="accent2"/>
                  </a:solidFill>
                  <a:latin typeface="Arial" panose="020B0604020202020204" pitchFamily="34" charset="0"/>
                  <a:cs typeface="Arial" panose="020B0604020202020204" pitchFamily="34" charset="0"/>
                </a:rPr>
                <a:t>G - </a:t>
              </a:r>
              <a:r>
                <a:rPr lang="en-US" altLang="ko-KR" sz="1000">
                  <a:solidFill>
                    <a:schemeClr val="accent2"/>
                  </a:solidFill>
                  <a:latin typeface="Arial" panose="020B0604020202020204" pitchFamily="34" charset="0"/>
                  <a:ea typeface="Gulim" panose="020B0600000101010101" pitchFamily="34" charset="-127"/>
                  <a:cs typeface="Arial" panose="020B0604020202020204" pitchFamily="34" charset="0"/>
                </a:rPr>
                <a:t>Ê</a:t>
              </a:r>
              <a:endParaRPr lang="en-US" altLang="en-US" sz="1000">
                <a:solidFill>
                  <a:schemeClr val="accent2"/>
                </a:solidFill>
                <a:latin typeface="Arial" panose="020B0604020202020204" pitchFamily="34" charset="0"/>
                <a:cs typeface="Arial" panose="020B0604020202020204" pitchFamily="34" charset="0"/>
              </a:endParaRPr>
            </a:p>
          </p:txBody>
        </p:sp>
        <p:sp>
          <p:nvSpPr>
            <p:cNvPr id="53273" name="Rectangle 29">
              <a:extLst>
                <a:ext uri="{FF2B5EF4-FFF2-40B4-BE49-F238E27FC236}">
                  <a16:creationId xmlns:a16="http://schemas.microsoft.com/office/drawing/2014/main" id="{05CE5EDC-57EC-B246-8628-56AC648DE387}"/>
                </a:ext>
              </a:extLst>
            </p:cNvPr>
            <p:cNvSpPr>
              <a:spLocks noChangeArrowheads="1"/>
            </p:cNvSpPr>
            <p:nvPr/>
          </p:nvSpPr>
          <p:spPr bwMode="auto">
            <a:xfrm>
              <a:off x="5254" y="2779"/>
              <a:ext cx="202" cy="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solidFill>
                    <a:srgbClr val="000000"/>
                  </a:solidFill>
                  <a:latin typeface="Arial" panose="020B0604020202020204" pitchFamily="34" charset="0"/>
                  <a:cs typeface="Arial" panose="020B0604020202020204" pitchFamily="34" charset="0"/>
                </a:rPr>
                <a:t>12</a:t>
              </a:r>
            </a:p>
          </p:txBody>
        </p:sp>
        <p:sp>
          <p:nvSpPr>
            <p:cNvPr id="53274" name="Rectangle 30">
              <a:extLst>
                <a:ext uri="{FF2B5EF4-FFF2-40B4-BE49-F238E27FC236}">
                  <a16:creationId xmlns:a16="http://schemas.microsoft.com/office/drawing/2014/main" id="{524E5BDE-AE1F-DB48-81A6-79972E36BB32}"/>
                </a:ext>
              </a:extLst>
            </p:cNvPr>
            <p:cNvSpPr>
              <a:spLocks noChangeArrowheads="1"/>
            </p:cNvSpPr>
            <p:nvPr/>
          </p:nvSpPr>
          <p:spPr bwMode="auto">
            <a:xfrm>
              <a:off x="5150" y="2302"/>
              <a:ext cx="515" cy="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800">
                  <a:solidFill>
                    <a:schemeClr val="accent2"/>
                  </a:solidFill>
                </a:rPr>
                <a:t>SỤ KÊU GỌI</a:t>
              </a:r>
            </a:p>
          </p:txBody>
        </p:sp>
        <p:sp>
          <p:nvSpPr>
            <p:cNvPr id="53275" name="Rectangle 31">
              <a:extLst>
                <a:ext uri="{FF2B5EF4-FFF2-40B4-BE49-F238E27FC236}">
                  <a16:creationId xmlns:a16="http://schemas.microsoft.com/office/drawing/2014/main" id="{48B2767A-3C15-AE40-8FCC-9F01E3B12FDB}"/>
                </a:ext>
              </a:extLst>
            </p:cNvPr>
            <p:cNvSpPr>
              <a:spLocks noChangeArrowheads="1"/>
            </p:cNvSpPr>
            <p:nvPr/>
          </p:nvSpPr>
          <p:spPr bwMode="auto">
            <a:xfrm>
              <a:off x="5042" y="2162"/>
              <a:ext cx="487" cy="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800">
                  <a:solidFill>
                    <a:schemeClr val="bg2"/>
                  </a:solidFill>
                  <a:latin typeface="Arial" panose="020B0604020202020204" pitchFamily="34" charset="0"/>
                  <a:cs typeface="Arial" panose="020B0604020202020204" pitchFamily="34" charset="0"/>
                </a:rPr>
                <a:t>ÁP-RA-HAM</a:t>
              </a:r>
            </a:p>
          </p:txBody>
        </p:sp>
        <p:sp>
          <p:nvSpPr>
            <p:cNvPr id="53276" name="Rectangle 32">
              <a:extLst>
                <a:ext uri="{FF2B5EF4-FFF2-40B4-BE49-F238E27FC236}">
                  <a16:creationId xmlns:a16="http://schemas.microsoft.com/office/drawing/2014/main" id="{5680FFDE-354A-8249-AFFE-B06DD0739655}"/>
                </a:ext>
              </a:extLst>
            </p:cNvPr>
            <p:cNvSpPr>
              <a:spLocks noChangeArrowheads="1"/>
            </p:cNvSpPr>
            <p:nvPr/>
          </p:nvSpPr>
          <p:spPr bwMode="auto">
            <a:xfrm>
              <a:off x="5242" y="2541"/>
              <a:ext cx="263" cy="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000">
                  <a:solidFill>
                    <a:schemeClr val="accent2"/>
                  </a:solidFill>
                  <a:latin typeface="Arial" panose="020B0604020202020204" pitchFamily="34" charset="0"/>
                  <a:cs typeface="Arial" panose="020B0604020202020204" pitchFamily="34" charset="0"/>
                </a:rPr>
                <a:t>Y - </a:t>
              </a:r>
              <a:r>
                <a:rPr lang="en-US" altLang="ko-KR" sz="1000">
                  <a:solidFill>
                    <a:schemeClr val="accent2"/>
                  </a:solidFill>
                  <a:latin typeface="Arial" panose="020B0604020202020204" pitchFamily="34" charset="0"/>
                  <a:ea typeface="Gulim" panose="020B0600000101010101" pitchFamily="34" charset="-127"/>
                  <a:cs typeface="Arial" panose="020B0604020202020204" pitchFamily="34" charset="0"/>
                </a:rPr>
                <a:t>Í</a:t>
              </a:r>
              <a:endParaRPr lang="en-US" altLang="en-US" sz="1000">
                <a:solidFill>
                  <a:schemeClr val="accent2"/>
                </a:solidFill>
                <a:latin typeface="Arial" panose="020B0604020202020204" pitchFamily="34" charset="0"/>
                <a:cs typeface="Arial" panose="020B0604020202020204" pitchFamily="34" charset="0"/>
              </a:endParaRPr>
            </a:p>
          </p:txBody>
        </p:sp>
        <p:sp>
          <p:nvSpPr>
            <p:cNvPr id="53277" name="Line 33">
              <a:extLst>
                <a:ext uri="{FF2B5EF4-FFF2-40B4-BE49-F238E27FC236}">
                  <a16:creationId xmlns:a16="http://schemas.microsoft.com/office/drawing/2014/main" id="{AF9A55E3-E2BF-6F4B-9A8C-95C7AE92E064}"/>
                </a:ext>
              </a:extLst>
            </p:cNvPr>
            <p:cNvSpPr>
              <a:spLocks noChangeShapeType="1"/>
            </p:cNvSpPr>
            <p:nvPr/>
          </p:nvSpPr>
          <p:spPr bwMode="auto">
            <a:xfrm flipV="1">
              <a:off x="5107" y="2409"/>
              <a:ext cx="523" cy="1"/>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8" name="Line 34">
              <a:extLst>
                <a:ext uri="{FF2B5EF4-FFF2-40B4-BE49-F238E27FC236}">
                  <a16:creationId xmlns:a16="http://schemas.microsoft.com/office/drawing/2014/main" id="{3907ECE4-D1D5-7B47-B63E-8C25793D3442}"/>
                </a:ext>
              </a:extLst>
            </p:cNvPr>
            <p:cNvSpPr>
              <a:spLocks noChangeShapeType="1"/>
            </p:cNvSpPr>
            <p:nvPr/>
          </p:nvSpPr>
          <p:spPr bwMode="auto">
            <a:xfrm flipV="1">
              <a:off x="5107" y="2772"/>
              <a:ext cx="533"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53279" name="Line 35">
              <a:extLst>
                <a:ext uri="{FF2B5EF4-FFF2-40B4-BE49-F238E27FC236}">
                  <a16:creationId xmlns:a16="http://schemas.microsoft.com/office/drawing/2014/main" id="{AE6BCAE3-7745-FB4F-A19B-180F00C1674C}"/>
                </a:ext>
              </a:extLst>
            </p:cNvPr>
            <p:cNvSpPr>
              <a:spLocks noChangeShapeType="1"/>
            </p:cNvSpPr>
            <p:nvPr/>
          </p:nvSpPr>
          <p:spPr bwMode="auto">
            <a:xfrm flipV="1">
              <a:off x="5107" y="2896"/>
              <a:ext cx="528" cy="2"/>
            </a:xfrm>
            <a:prstGeom prst="line">
              <a:avLst/>
            </a:prstGeom>
            <a:noFill/>
            <a:ln w="12700">
              <a:solidFill>
                <a:srgbClr val="000000"/>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grpSp>
      <p:sp>
        <p:nvSpPr>
          <p:cNvPr id="530468" name="Oval 36">
            <a:extLst>
              <a:ext uri="{FF2B5EF4-FFF2-40B4-BE49-F238E27FC236}">
                <a16:creationId xmlns:a16="http://schemas.microsoft.com/office/drawing/2014/main" id="{7FA04A88-9A3D-E94E-B083-4E09F87EC670}"/>
              </a:ext>
            </a:extLst>
          </p:cNvPr>
          <p:cNvSpPr>
            <a:spLocks noChangeArrowheads="1"/>
          </p:cNvSpPr>
          <p:nvPr/>
        </p:nvSpPr>
        <p:spPr bwMode="auto">
          <a:xfrm>
            <a:off x="7659688" y="4525963"/>
            <a:ext cx="1196975" cy="320675"/>
          </a:xfrm>
          <a:prstGeom prst="ellipse">
            <a:avLst/>
          </a:prstGeom>
          <a:noFill/>
          <a:ln w="57150">
            <a:solidFill>
              <a:srgbClr val="FF1722"/>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30469" name="Text Box 37">
            <a:extLst>
              <a:ext uri="{FF2B5EF4-FFF2-40B4-BE49-F238E27FC236}">
                <a16:creationId xmlns:a16="http://schemas.microsoft.com/office/drawing/2014/main" id="{D0E5EF77-5EC6-2947-A6AF-9B9D243245A5}"/>
              </a:ext>
            </a:extLst>
          </p:cNvPr>
          <p:cNvSpPr txBox="1">
            <a:spLocks noChangeArrowheads="1"/>
          </p:cNvSpPr>
          <p:nvPr/>
        </p:nvSpPr>
        <p:spPr bwMode="auto">
          <a:xfrm>
            <a:off x="706438" y="4357688"/>
            <a:ext cx="8437562" cy="22272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latin typeface="Times New Roman" panose="02020603050405020304" pitchFamily="18" charset="0"/>
              </a:rPr>
              <a:t>	 </a:t>
            </a:r>
            <a:r>
              <a:rPr lang="en-US" altLang="en-US" sz="2800" baseline="30000">
                <a:latin typeface="Times New Roman" panose="02020603050405020304" pitchFamily="18" charset="0"/>
              </a:rPr>
              <a:t>3</a:t>
            </a:r>
            <a:r>
              <a:rPr lang="en-US" altLang="en-US" sz="2800">
                <a:latin typeface="Times New Roman" panose="02020603050405020304" pitchFamily="18" charset="0"/>
              </a:rPr>
              <a:t> </a:t>
            </a:r>
            <a:r>
              <a:rPr lang="en-US" altLang="en-US" sz="2000">
                <a:solidFill>
                  <a:schemeClr val="tx2"/>
                </a:solidFill>
                <a:latin typeface="Arial" panose="020B0604020202020204" pitchFamily="34" charset="0"/>
              </a:rPr>
              <a:t>Ta sẽ ban phước cho người nào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chúc phước ngươi,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rủa sả kẻ nào rủa sả ngươi;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và các chi tộc nơi thế gian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sẽ nhờ ngươi mà được phước</a:t>
            </a:r>
            <a:r>
              <a:rPr lang="en-US" altLang="en-US" sz="2000">
                <a:latin typeface="Arial" panose="020B0604020202020204" pitchFamily="34" charset="0"/>
              </a:rPr>
              <a:t> </a:t>
            </a:r>
            <a:br>
              <a:rPr lang="en-US" altLang="en-US" sz="2000">
                <a:latin typeface="Arial" panose="020B0604020202020204" pitchFamily="34" charset="0"/>
              </a:rPr>
            </a:br>
            <a:br>
              <a:rPr lang="en-US" altLang="en-US" sz="1600"/>
            </a:br>
            <a:endParaRPr lang="en-US" altLang="en-US" sz="1600"/>
          </a:p>
        </p:txBody>
      </p:sp>
      <p:sp>
        <p:nvSpPr>
          <p:cNvPr id="530470" name="Oval 38">
            <a:extLst>
              <a:ext uri="{FF2B5EF4-FFF2-40B4-BE49-F238E27FC236}">
                <a16:creationId xmlns:a16="http://schemas.microsoft.com/office/drawing/2014/main" id="{A75E8715-2041-D548-AB96-CBEA3C5B7A3D}"/>
              </a:ext>
            </a:extLst>
          </p:cNvPr>
          <p:cNvSpPr>
            <a:spLocks noChangeArrowheads="1"/>
          </p:cNvSpPr>
          <p:nvPr/>
        </p:nvSpPr>
        <p:spPr bwMode="auto">
          <a:xfrm>
            <a:off x="7500938" y="4452938"/>
            <a:ext cx="1528762" cy="485775"/>
          </a:xfrm>
          <a:prstGeom prst="ellipse">
            <a:avLst/>
          </a:prstGeom>
          <a:noFill/>
          <a:ln w="57150">
            <a:solidFill>
              <a:srgbClr val="66FF78"/>
            </a:solidFill>
            <a:round/>
            <a:headEnd/>
            <a:tailEnd/>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30471" name="Rectangle 39">
            <a:extLst>
              <a:ext uri="{FF2B5EF4-FFF2-40B4-BE49-F238E27FC236}">
                <a16:creationId xmlns:a16="http://schemas.microsoft.com/office/drawing/2014/main" id="{81D3C364-5425-4341-9F6E-BD31731EF29D}"/>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40</a:t>
            </a:r>
          </a:p>
        </p:txBody>
      </p:sp>
      <p:grpSp>
        <p:nvGrpSpPr>
          <p:cNvPr id="5" name="Group 41">
            <a:extLst>
              <a:ext uri="{FF2B5EF4-FFF2-40B4-BE49-F238E27FC236}">
                <a16:creationId xmlns:a16="http://schemas.microsoft.com/office/drawing/2014/main" id="{4D15D7C0-6776-E542-B06D-7BF0DDB3A6D8}"/>
              </a:ext>
            </a:extLst>
          </p:cNvPr>
          <p:cNvGrpSpPr>
            <a:grpSpLocks/>
          </p:cNvGrpSpPr>
          <p:nvPr/>
        </p:nvGrpSpPr>
        <p:grpSpPr bwMode="auto">
          <a:xfrm>
            <a:off x="4953000" y="5056188"/>
            <a:ext cx="2098675" cy="476250"/>
            <a:chOff x="3121" y="3260"/>
            <a:chExt cx="1322" cy="354"/>
          </a:xfrm>
        </p:grpSpPr>
        <p:sp>
          <p:nvSpPr>
            <p:cNvPr id="530435" name="Oval 3">
              <a:extLst>
                <a:ext uri="{FF2B5EF4-FFF2-40B4-BE49-F238E27FC236}">
                  <a16:creationId xmlns:a16="http://schemas.microsoft.com/office/drawing/2014/main" id="{D920DB3D-BC1C-5049-8AC1-EC3AAE755BBD}"/>
                </a:ext>
              </a:extLst>
            </p:cNvPr>
            <p:cNvSpPr>
              <a:spLocks noChangeArrowheads="1"/>
            </p:cNvSpPr>
            <p:nvPr/>
          </p:nvSpPr>
          <p:spPr bwMode="auto">
            <a:xfrm>
              <a:off x="3121" y="3260"/>
              <a:ext cx="1297" cy="354"/>
            </a:xfrm>
            <a:prstGeom prst="ellipse">
              <a:avLst/>
            </a:prstGeom>
            <a:solidFill>
              <a:srgbClr val="B20000"/>
            </a:solidFill>
            <a:ln w="50800">
              <a:solidFill>
                <a:schemeClr val="tx1"/>
              </a:solidFill>
              <a:round/>
              <a:headEnd/>
              <a:tailEnd/>
            </a:ln>
            <a:effectLst>
              <a:outerShdw dist="81320" dir="3080412" algn="ctr" rotWithShape="0">
                <a:schemeClr val="bg2"/>
              </a:outerShdw>
            </a:effectLst>
          </p:spPr>
          <p:txBody>
            <a:bodyPr wrap="none" lIns="90487" tIns="44450" rIns="90487" bIns="44450"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200" b="0" i="1">
                <a:solidFill>
                  <a:schemeClr val="tx2"/>
                </a:solidFill>
                <a:latin typeface="Helvetica" pitchFamily="2" charset="0"/>
              </a:endParaRPr>
            </a:p>
          </p:txBody>
        </p:sp>
        <p:sp>
          <p:nvSpPr>
            <p:cNvPr id="53263" name="Rectangle 4">
              <a:extLst>
                <a:ext uri="{FF2B5EF4-FFF2-40B4-BE49-F238E27FC236}">
                  <a16:creationId xmlns:a16="http://schemas.microsoft.com/office/drawing/2014/main" id="{8ED00311-2CE6-224C-BFFD-5F02195D662C}"/>
                </a:ext>
              </a:extLst>
            </p:cNvPr>
            <p:cNvSpPr>
              <a:spLocks noChangeArrowheads="1"/>
            </p:cNvSpPr>
            <p:nvPr/>
          </p:nvSpPr>
          <p:spPr bwMode="auto">
            <a:xfrm>
              <a:off x="3209" y="3302"/>
              <a:ext cx="1234" cy="248"/>
            </a:xfrm>
            <a:prstGeom prst="rect">
              <a:avLst/>
            </a:prstGeom>
            <a:noFill/>
            <a:ln>
              <a:noFill/>
            </a:ln>
            <a:effectLst>
              <a:outerShdw dist="81320" dir="3080412"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ko-KR" sz="1600">
                  <a:solidFill>
                    <a:schemeClr val="tx2"/>
                  </a:solidFill>
                  <a:ea typeface="Gulim" panose="020B0600000101010101" pitchFamily="34" charset="-127"/>
                </a:rPr>
                <a:t>PHƯỚC </a:t>
              </a:r>
              <a:r>
                <a:rPr lang="en-US" altLang="en-US" sz="1600">
                  <a:solidFill>
                    <a:schemeClr val="tx2"/>
                  </a:solidFill>
                </a:rPr>
                <a:t>LÀNH</a:t>
              </a:r>
            </a:p>
          </p:txBody>
        </p:sp>
      </p:grpSp>
      <p:sp>
        <p:nvSpPr>
          <p:cNvPr id="53261" name="Text Box 16">
            <a:extLst>
              <a:ext uri="{FF2B5EF4-FFF2-40B4-BE49-F238E27FC236}">
                <a16:creationId xmlns:a16="http://schemas.microsoft.com/office/drawing/2014/main" id="{28E5FE4A-8B06-5743-979D-F6CE515FB756}"/>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30468"/>
                                        </p:tgtEl>
                                        <p:attrNameLst>
                                          <p:attrName>style.visibility</p:attrName>
                                        </p:attrNameLst>
                                      </p:cBhvr>
                                      <p:to>
                                        <p:strVal val="visible"/>
                                      </p:to>
                                    </p:set>
                                    <p:anim calcmode="lin" valueType="num">
                                      <p:cBhvr additive="base">
                                        <p:cTn id="7" dur="500" fill="hold"/>
                                        <p:tgtEl>
                                          <p:spTgt spid="530468"/>
                                        </p:tgtEl>
                                        <p:attrNameLst>
                                          <p:attrName>ppt_x</p:attrName>
                                        </p:attrNameLst>
                                      </p:cBhvr>
                                      <p:tavLst>
                                        <p:tav tm="0">
                                          <p:val>
                                            <p:strVal val="0-#ppt_w/2"/>
                                          </p:val>
                                        </p:tav>
                                        <p:tav tm="100000">
                                          <p:val>
                                            <p:strVal val="#ppt_x"/>
                                          </p:val>
                                        </p:tav>
                                      </p:tavLst>
                                    </p:anim>
                                    <p:anim calcmode="lin" valueType="num">
                                      <p:cBhvr additive="base">
                                        <p:cTn id="8" dur="500" fill="hold"/>
                                        <p:tgtEl>
                                          <p:spTgt spid="530468"/>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30434"/>
                                        </p:tgtEl>
                                        <p:attrNameLst>
                                          <p:attrName>style.visibility</p:attrName>
                                        </p:attrNameLst>
                                      </p:cBhvr>
                                      <p:to>
                                        <p:strVal val="visible"/>
                                      </p:to>
                                    </p:set>
                                    <p:animEffect transition="in" filter="fade">
                                      <p:cBhvr>
                                        <p:cTn id="13" dur="1000"/>
                                        <p:tgtEl>
                                          <p:spTgt spid="53043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17" presetClass="entr" presetSubtype="8"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ppt_w/2"/>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ppt_w</p:attrName>
                                        </p:attrNameLst>
                                      </p:cBhvr>
                                      <p:tavLst>
                                        <p:tav tm="0">
                                          <p:val>
                                            <p:fltVal val="0"/>
                                          </p:val>
                                        </p:tav>
                                        <p:tav tm="100000">
                                          <p:val>
                                            <p:strVal val="#ppt_w"/>
                                          </p:val>
                                        </p:tav>
                                      </p:tavLst>
                                    </p:anim>
                                    <p:anim calcmode="lin" valueType="num">
                                      <p:cBhvr>
                                        <p:cTn id="21"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30445"/>
                                        </p:tgtEl>
                                        <p:attrNameLst>
                                          <p:attrName>style.visibility</p:attrName>
                                        </p:attrNameLst>
                                      </p:cBhvr>
                                      <p:to>
                                        <p:strVal val="visible"/>
                                      </p:to>
                                    </p:set>
                                    <p:animEffect transition="in" filter="fade">
                                      <p:cBhvr>
                                        <p:cTn id="26" dur="1000"/>
                                        <p:tgtEl>
                                          <p:spTgt spid="530445"/>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8" fill="hold" nodeType="click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ppt_x</p:attrName>
                                        </p:attrNameLst>
                                      </p:cBhvr>
                                      <p:tavLst>
                                        <p:tav tm="0">
                                          <p:val>
                                            <p:strVal val="#ppt_x-#ppt_w/2"/>
                                          </p:val>
                                        </p:tav>
                                        <p:tav tm="100000">
                                          <p:val>
                                            <p:strVal val="#ppt_x"/>
                                          </p:val>
                                        </p:tav>
                                      </p:tavLst>
                                    </p:anim>
                                    <p:anim calcmode="lin" valueType="num">
                                      <p:cBhvr>
                                        <p:cTn id="32" dur="500" fill="hold"/>
                                        <p:tgtEl>
                                          <p:spTgt spid="3"/>
                                        </p:tgtEl>
                                        <p:attrNameLst>
                                          <p:attrName>ppt_y</p:attrName>
                                        </p:attrNameLst>
                                      </p:cBhvr>
                                      <p:tavLst>
                                        <p:tav tm="0">
                                          <p:val>
                                            <p:strVal val="#ppt_y"/>
                                          </p:val>
                                        </p:tav>
                                        <p:tav tm="100000">
                                          <p:val>
                                            <p:strVal val="#ppt_y"/>
                                          </p:val>
                                        </p:tav>
                                      </p:tavLst>
                                    </p:anim>
                                    <p:anim calcmode="lin" valueType="num">
                                      <p:cBhvr>
                                        <p:cTn id="33" dur="500" fill="hold"/>
                                        <p:tgtEl>
                                          <p:spTgt spid="3"/>
                                        </p:tgtEl>
                                        <p:attrNameLst>
                                          <p:attrName>ppt_w</p:attrName>
                                        </p:attrNameLst>
                                      </p:cBhvr>
                                      <p:tavLst>
                                        <p:tav tm="0">
                                          <p:val>
                                            <p:fltVal val="0"/>
                                          </p:val>
                                        </p:tav>
                                        <p:tav tm="100000">
                                          <p:val>
                                            <p:strVal val="#ppt_w"/>
                                          </p:val>
                                        </p:tav>
                                      </p:tavLst>
                                    </p:anim>
                                    <p:anim calcmode="lin" valueType="num">
                                      <p:cBhvr>
                                        <p:cTn id="34"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30469"/>
                                        </p:tgtEl>
                                        <p:attrNameLst>
                                          <p:attrName>style.visibility</p:attrName>
                                        </p:attrNameLst>
                                      </p:cBhvr>
                                      <p:to>
                                        <p:strVal val="visible"/>
                                      </p:to>
                                    </p:set>
                                    <p:animEffect transition="in" filter="fade">
                                      <p:cBhvr>
                                        <p:cTn id="39" dur="1000"/>
                                        <p:tgtEl>
                                          <p:spTgt spid="530469"/>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7" presetClass="entr" presetSubtype="8" fill="hold" nodeType="clickEffect">
                                  <p:stCondLst>
                                    <p:cond delay="0"/>
                                  </p:stCondLst>
                                  <p:childTnLst>
                                    <p:set>
                                      <p:cBhvr>
                                        <p:cTn id="43" dur="1" fill="hold">
                                          <p:stCondLst>
                                            <p:cond delay="0"/>
                                          </p:stCondLst>
                                        </p:cTn>
                                        <p:tgtEl>
                                          <p:spTgt spid="5"/>
                                        </p:tgtEl>
                                        <p:attrNameLst>
                                          <p:attrName>style.visibility</p:attrName>
                                        </p:attrNameLst>
                                      </p:cBhvr>
                                      <p:to>
                                        <p:strVal val="visible"/>
                                      </p:to>
                                    </p:set>
                                    <p:anim calcmode="lin" valueType="num">
                                      <p:cBhvr>
                                        <p:cTn id="44" dur="500" fill="hold"/>
                                        <p:tgtEl>
                                          <p:spTgt spid="5"/>
                                        </p:tgtEl>
                                        <p:attrNameLst>
                                          <p:attrName>ppt_x</p:attrName>
                                        </p:attrNameLst>
                                      </p:cBhvr>
                                      <p:tavLst>
                                        <p:tav tm="0">
                                          <p:val>
                                            <p:strVal val="#ppt_x-#ppt_w/2"/>
                                          </p:val>
                                        </p:tav>
                                        <p:tav tm="100000">
                                          <p:val>
                                            <p:strVal val="#ppt_x"/>
                                          </p:val>
                                        </p:tav>
                                      </p:tavLst>
                                    </p:anim>
                                    <p:anim calcmode="lin" valueType="num">
                                      <p:cBhvr>
                                        <p:cTn id="45" dur="500" fill="hold"/>
                                        <p:tgtEl>
                                          <p:spTgt spid="5"/>
                                        </p:tgtEl>
                                        <p:attrNameLst>
                                          <p:attrName>ppt_y</p:attrName>
                                        </p:attrNameLst>
                                      </p:cBhvr>
                                      <p:tavLst>
                                        <p:tav tm="0">
                                          <p:val>
                                            <p:strVal val="#ppt_y"/>
                                          </p:val>
                                        </p:tav>
                                        <p:tav tm="100000">
                                          <p:val>
                                            <p:strVal val="#ppt_y"/>
                                          </p:val>
                                        </p:tav>
                                      </p:tavLst>
                                    </p:anim>
                                    <p:anim calcmode="lin" valueType="num">
                                      <p:cBhvr>
                                        <p:cTn id="46" dur="500" fill="hold"/>
                                        <p:tgtEl>
                                          <p:spTgt spid="5"/>
                                        </p:tgtEl>
                                        <p:attrNameLst>
                                          <p:attrName>ppt_w</p:attrName>
                                        </p:attrNameLst>
                                      </p:cBhvr>
                                      <p:tavLst>
                                        <p:tav tm="0">
                                          <p:val>
                                            <p:fltVal val="0"/>
                                          </p:val>
                                        </p:tav>
                                        <p:tav tm="100000">
                                          <p:val>
                                            <p:strVal val="#ppt_w"/>
                                          </p:val>
                                        </p:tav>
                                      </p:tavLst>
                                    </p:anim>
                                    <p:anim calcmode="lin" valueType="num">
                                      <p:cBhvr>
                                        <p:cTn id="47"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48" fill="hold" nodeType="clickPar">
                      <p:stCondLst>
                        <p:cond delay="indefinite"/>
                      </p:stCondLst>
                      <p:childTnLst>
                        <p:par>
                          <p:cTn id="49" fill="hold" nodeType="withGroup">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530470"/>
                                        </p:tgtEl>
                                        <p:attrNameLst>
                                          <p:attrName>style.visibility</p:attrName>
                                        </p:attrNameLst>
                                      </p:cBhvr>
                                      <p:to>
                                        <p:strVal val="visible"/>
                                      </p:to>
                                    </p:set>
                                    <p:anim calcmode="lin" valueType="num">
                                      <p:cBhvr additive="base">
                                        <p:cTn id="52" dur="500" fill="hold"/>
                                        <p:tgtEl>
                                          <p:spTgt spid="530470"/>
                                        </p:tgtEl>
                                        <p:attrNameLst>
                                          <p:attrName>ppt_x</p:attrName>
                                        </p:attrNameLst>
                                      </p:cBhvr>
                                      <p:tavLst>
                                        <p:tav tm="0">
                                          <p:val>
                                            <p:strVal val="0-#ppt_w/2"/>
                                          </p:val>
                                        </p:tav>
                                        <p:tav tm="100000">
                                          <p:val>
                                            <p:strVal val="#ppt_x"/>
                                          </p:val>
                                        </p:tav>
                                      </p:tavLst>
                                    </p:anim>
                                    <p:anim calcmode="lin" valueType="num">
                                      <p:cBhvr additive="base">
                                        <p:cTn id="53" dur="500" fill="hold"/>
                                        <p:tgtEl>
                                          <p:spTgt spid="53047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4" grpId="0" autoUpdateAnimBg="0"/>
      <p:bldP spid="530445" grpId="0" autoUpdateAnimBg="0"/>
      <p:bldP spid="530468" grpId="0" animBg="1"/>
      <p:bldP spid="530469" grpId="0" autoUpdateAnimBg="0"/>
      <p:bldP spid="530470"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4273" name="Picture 40" descr="Slide1">
            <a:extLst>
              <a:ext uri="{FF2B5EF4-FFF2-40B4-BE49-F238E27FC236}">
                <a16:creationId xmlns:a16="http://schemas.microsoft.com/office/drawing/2014/main" id="{CBAD0A4E-825A-9F49-82F9-80C119E72D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4" name="Rectangle 3">
            <a:extLst>
              <a:ext uri="{FF2B5EF4-FFF2-40B4-BE49-F238E27FC236}">
                <a16:creationId xmlns:a16="http://schemas.microsoft.com/office/drawing/2014/main" id="{3C602A5F-4ED9-1547-AE8B-71524B84C63C}"/>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17126" name="Rectangle 6">
            <a:extLst>
              <a:ext uri="{FF2B5EF4-FFF2-40B4-BE49-F238E27FC236}">
                <a16:creationId xmlns:a16="http://schemas.microsoft.com/office/drawing/2014/main" id="{16176ECC-CCFA-1344-8567-C6A4BF2D51A2}"/>
              </a:ext>
            </a:extLst>
          </p:cNvPr>
          <p:cNvSpPr>
            <a:spLocks noChangeArrowheads="1"/>
          </p:cNvSpPr>
          <p:nvPr/>
        </p:nvSpPr>
        <p:spPr bwMode="auto">
          <a:xfrm>
            <a:off x="1147763" y="3603625"/>
            <a:ext cx="1573212" cy="3937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2000">
                <a:solidFill>
                  <a:srgbClr val="00FF00"/>
                </a:solidFill>
                <a:ea typeface="Gulim" panose="020B0600000101010101" pitchFamily="34" charset="-127"/>
              </a:rPr>
              <a:t>ĐẤT</a:t>
            </a:r>
            <a:endParaRPr lang="en-US" altLang="en-US" sz="2000">
              <a:solidFill>
                <a:srgbClr val="00FF00"/>
              </a:solidFill>
            </a:endParaRPr>
          </a:p>
        </p:txBody>
      </p:sp>
      <p:sp>
        <p:nvSpPr>
          <p:cNvPr id="517127" name="Rectangle 7">
            <a:extLst>
              <a:ext uri="{FF2B5EF4-FFF2-40B4-BE49-F238E27FC236}">
                <a16:creationId xmlns:a16="http://schemas.microsoft.com/office/drawing/2014/main" id="{554FFFE1-04FE-4445-8257-46B028DB67A2}"/>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4277" name="Line 8">
            <a:extLst>
              <a:ext uri="{FF2B5EF4-FFF2-40B4-BE49-F238E27FC236}">
                <a16:creationId xmlns:a16="http://schemas.microsoft.com/office/drawing/2014/main" id="{2E048BA1-E871-9143-AC91-64A31DBB4282}"/>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4278" name="Line 9">
            <a:extLst>
              <a:ext uri="{FF2B5EF4-FFF2-40B4-BE49-F238E27FC236}">
                <a16:creationId xmlns:a16="http://schemas.microsoft.com/office/drawing/2014/main" id="{17E526A7-04B5-D74E-88FE-56BDABCE3AC7}"/>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4279" name="Line 10">
            <a:extLst>
              <a:ext uri="{FF2B5EF4-FFF2-40B4-BE49-F238E27FC236}">
                <a16:creationId xmlns:a16="http://schemas.microsoft.com/office/drawing/2014/main" id="{D6EBFED4-804B-BB43-96D9-BA51C645E166}"/>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4280" name="Line 11">
            <a:extLst>
              <a:ext uri="{FF2B5EF4-FFF2-40B4-BE49-F238E27FC236}">
                <a16:creationId xmlns:a16="http://schemas.microsoft.com/office/drawing/2014/main" id="{998ECAA1-6D95-A341-87A7-DECFA38A0F2B}"/>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4281" name="Line 12">
            <a:extLst>
              <a:ext uri="{FF2B5EF4-FFF2-40B4-BE49-F238E27FC236}">
                <a16:creationId xmlns:a16="http://schemas.microsoft.com/office/drawing/2014/main" id="{93A0B29B-3348-544E-8278-7141F1E5F39C}"/>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54282" name="Text Box 13">
            <a:extLst>
              <a:ext uri="{FF2B5EF4-FFF2-40B4-BE49-F238E27FC236}">
                <a16:creationId xmlns:a16="http://schemas.microsoft.com/office/drawing/2014/main" id="{273831BA-20DB-6840-9486-97DB98F01F52}"/>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517135" name="Rectangle 15">
            <a:extLst>
              <a:ext uri="{FF2B5EF4-FFF2-40B4-BE49-F238E27FC236}">
                <a16:creationId xmlns:a16="http://schemas.microsoft.com/office/drawing/2014/main" id="{E9FB1BDE-22BC-A949-BB52-ED19ACD7D96B}"/>
              </a:ext>
            </a:extLst>
          </p:cNvPr>
          <p:cNvSpPr>
            <a:spLocks noChangeArrowheads="1"/>
          </p:cNvSpPr>
          <p:nvPr/>
        </p:nvSpPr>
        <p:spPr bwMode="auto">
          <a:xfrm>
            <a:off x="3724275" y="3582988"/>
            <a:ext cx="1876425" cy="3937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00FF00"/>
                </a:solidFill>
              </a:rPr>
              <a:t>HẠT GIỐNG</a:t>
            </a:r>
          </a:p>
        </p:txBody>
      </p:sp>
      <p:sp>
        <p:nvSpPr>
          <p:cNvPr id="517136" name="Rectangle 16">
            <a:extLst>
              <a:ext uri="{FF2B5EF4-FFF2-40B4-BE49-F238E27FC236}">
                <a16:creationId xmlns:a16="http://schemas.microsoft.com/office/drawing/2014/main" id="{34F3D677-7E8D-0542-A436-82A90D98A3F2}"/>
              </a:ext>
            </a:extLst>
          </p:cNvPr>
          <p:cNvSpPr>
            <a:spLocks noChangeArrowheads="1"/>
          </p:cNvSpPr>
          <p:nvPr/>
        </p:nvSpPr>
        <p:spPr bwMode="auto">
          <a:xfrm>
            <a:off x="6205538" y="3598863"/>
            <a:ext cx="2487612" cy="3937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2000">
                <a:solidFill>
                  <a:srgbClr val="00FF00"/>
                </a:solidFill>
                <a:ea typeface="Gulim" panose="020B0600000101010101" pitchFamily="34" charset="-127"/>
              </a:rPr>
              <a:t>PHƯỚC </a:t>
            </a:r>
            <a:r>
              <a:rPr lang="en-US" altLang="en-US" sz="2000">
                <a:solidFill>
                  <a:srgbClr val="00FF00"/>
                </a:solidFill>
              </a:rPr>
              <a:t>LÀNH</a:t>
            </a:r>
          </a:p>
        </p:txBody>
      </p:sp>
      <p:sp>
        <p:nvSpPr>
          <p:cNvPr id="517137" name="Rectangle 17">
            <a:extLst>
              <a:ext uri="{FF2B5EF4-FFF2-40B4-BE49-F238E27FC236}">
                <a16:creationId xmlns:a16="http://schemas.microsoft.com/office/drawing/2014/main" id="{575CAD83-C085-D146-A89B-43624D8ECC3E}"/>
              </a:ext>
            </a:extLst>
          </p:cNvPr>
          <p:cNvSpPr>
            <a:spLocks noChangeArrowheads="1"/>
          </p:cNvSpPr>
          <p:nvPr/>
        </p:nvSpPr>
        <p:spPr bwMode="auto">
          <a:xfrm>
            <a:off x="1104900" y="4032250"/>
            <a:ext cx="1493838"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12:1</a:t>
            </a:r>
          </a:p>
        </p:txBody>
      </p:sp>
      <p:sp>
        <p:nvSpPr>
          <p:cNvPr id="517138" name="Rectangle 18">
            <a:extLst>
              <a:ext uri="{FF2B5EF4-FFF2-40B4-BE49-F238E27FC236}">
                <a16:creationId xmlns:a16="http://schemas.microsoft.com/office/drawing/2014/main" id="{AC7CED1C-22AC-5341-9A00-F78ED6D97C7E}"/>
              </a:ext>
            </a:extLst>
          </p:cNvPr>
          <p:cNvSpPr>
            <a:spLocks noChangeArrowheads="1"/>
          </p:cNvSpPr>
          <p:nvPr/>
        </p:nvSpPr>
        <p:spPr bwMode="auto">
          <a:xfrm>
            <a:off x="3817938"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12:2</a:t>
            </a:r>
          </a:p>
        </p:txBody>
      </p:sp>
      <p:sp>
        <p:nvSpPr>
          <p:cNvPr id="517139" name="Rectangle 19">
            <a:extLst>
              <a:ext uri="{FF2B5EF4-FFF2-40B4-BE49-F238E27FC236}">
                <a16:creationId xmlns:a16="http://schemas.microsoft.com/office/drawing/2014/main" id="{575D8E49-E54A-CE4A-A1C9-9C296801196D}"/>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12:3</a:t>
            </a:r>
          </a:p>
        </p:txBody>
      </p:sp>
      <p:sp>
        <p:nvSpPr>
          <p:cNvPr id="54288" name="Rectangle 20">
            <a:extLst>
              <a:ext uri="{FF2B5EF4-FFF2-40B4-BE49-F238E27FC236}">
                <a16:creationId xmlns:a16="http://schemas.microsoft.com/office/drawing/2014/main" id="{57A0BF0E-8A4E-4E48-927F-C39B0B06F58F}"/>
              </a:ext>
            </a:extLst>
          </p:cNvPr>
          <p:cNvSpPr>
            <a:spLocks noChangeArrowheads="1"/>
          </p:cNvSpPr>
          <p:nvPr/>
        </p:nvSpPr>
        <p:spPr bwMode="auto">
          <a:xfrm>
            <a:off x="315913" y="6365875"/>
            <a:ext cx="8634412" cy="89058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chemeClr val="tx2"/>
                </a:solidFill>
              </a:rPr>
              <a:t>LÀ </a:t>
            </a:r>
            <a:r>
              <a:rPr lang="ja-JP" altLang="en-US" sz="2000">
                <a:solidFill>
                  <a:schemeClr val="tx2"/>
                </a:solidFill>
              </a:rPr>
              <a:t>“</a:t>
            </a:r>
            <a:r>
              <a:rPr lang="en-US" altLang="ja-JP" sz="2000">
                <a:solidFill>
                  <a:schemeClr val="tx2"/>
                </a:solidFill>
              </a:rPr>
              <a:t>CỐT LÕI</a:t>
            </a:r>
            <a:r>
              <a:rPr lang="ja-JP" altLang="en-US" sz="2000">
                <a:solidFill>
                  <a:schemeClr val="tx2"/>
                </a:solidFill>
              </a:rPr>
              <a:t>”</a:t>
            </a:r>
            <a:r>
              <a:rPr lang="en-US" altLang="ja-JP" sz="2000">
                <a:solidFill>
                  <a:schemeClr val="tx2"/>
                </a:solidFill>
              </a:rPr>
              <a:t> CỦA KHẢI THỊ KINH THÁNH</a:t>
            </a:r>
          </a:p>
          <a:p>
            <a:pPr algn="ctr"/>
            <a:endParaRPr lang="en-US" altLang="en-US" sz="3200" i="1">
              <a:solidFill>
                <a:schemeClr val="tx2"/>
              </a:solidFill>
              <a:latin typeface="Helvetica" pitchFamily="2" charset="0"/>
            </a:endParaRPr>
          </a:p>
        </p:txBody>
      </p:sp>
      <p:sp>
        <p:nvSpPr>
          <p:cNvPr id="517141" name="Line 21">
            <a:extLst>
              <a:ext uri="{FF2B5EF4-FFF2-40B4-BE49-F238E27FC236}">
                <a16:creationId xmlns:a16="http://schemas.microsoft.com/office/drawing/2014/main" id="{39F9FD3B-E69A-3241-A1C7-03DC9C387E66}"/>
              </a:ext>
            </a:extLst>
          </p:cNvPr>
          <p:cNvSpPr>
            <a:spLocks noChangeShapeType="1"/>
          </p:cNvSpPr>
          <p:nvPr/>
        </p:nvSpPr>
        <p:spPr bwMode="auto">
          <a:xfrm flipH="1">
            <a:off x="1873250" y="2043113"/>
            <a:ext cx="1362075" cy="1563687"/>
          </a:xfrm>
          <a:prstGeom prst="line">
            <a:avLst/>
          </a:prstGeom>
          <a:noFill/>
          <a:ln w="76200" cmpd="tri">
            <a:solidFill>
              <a:schemeClr val="hlink"/>
            </a:solidFill>
            <a:round/>
            <a:headEnd/>
            <a:tailEnd/>
          </a:ln>
          <a:effectLst>
            <a:outerShdw dist="80322" dir="1106097"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7142" name="Line 22">
            <a:extLst>
              <a:ext uri="{FF2B5EF4-FFF2-40B4-BE49-F238E27FC236}">
                <a16:creationId xmlns:a16="http://schemas.microsoft.com/office/drawing/2014/main" id="{CF6B8E4D-7D52-A042-AD52-3C9E35029932}"/>
              </a:ext>
            </a:extLst>
          </p:cNvPr>
          <p:cNvSpPr>
            <a:spLocks noChangeShapeType="1"/>
          </p:cNvSpPr>
          <p:nvPr/>
        </p:nvSpPr>
        <p:spPr bwMode="auto">
          <a:xfrm>
            <a:off x="5913438" y="2036763"/>
            <a:ext cx="1282700" cy="1590675"/>
          </a:xfrm>
          <a:prstGeom prst="line">
            <a:avLst/>
          </a:prstGeom>
          <a:noFill/>
          <a:ln w="76200" cmpd="tri">
            <a:solidFill>
              <a:schemeClr val="hlink"/>
            </a:solidFill>
            <a:round/>
            <a:headEnd/>
            <a:tailEnd/>
          </a:ln>
          <a:effectLst>
            <a:outerShdw dist="80322" dir="1106097"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517143" name="Line 23">
            <a:extLst>
              <a:ext uri="{FF2B5EF4-FFF2-40B4-BE49-F238E27FC236}">
                <a16:creationId xmlns:a16="http://schemas.microsoft.com/office/drawing/2014/main" id="{036B46C7-1945-6444-9357-D98EF157C542}"/>
              </a:ext>
            </a:extLst>
          </p:cNvPr>
          <p:cNvSpPr>
            <a:spLocks noChangeShapeType="1"/>
          </p:cNvSpPr>
          <p:nvPr/>
        </p:nvSpPr>
        <p:spPr bwMode="auto">
          <a:xfrm flipH="1">
            <a:off x="4560888" y="2122488"/>
            <a:ext cx="0" cy="1417637"/>
          </a:xfrm>
          <a:prstGeom prst="line">
            <a:avLst/>
          </a:prstGeom>
          <a:noFill/>
          <a:ln w="76200" cmpd="tri">
            <a:solidFill>
              <a:schemeClr val="hlink"/>
            </a:solidFill>
            <a:round/>
            <a:headEnd/>
            <a:tailEnd/>
          </a:ln>
          <a:effectLst>
            <a:outerShdw dist="80322" dir="1106097"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54292" name="Group 27">
            <a:extLst>
              <a:ext uri="{FF2B5EF4-FFF2-40B4-BE49-F238E27FC236}">
                <a16:creationId xmlns:a16="http://schemas.microsoft.com/office/drawing/2014/main" id="{F5F1C75A-0943-A34A-840B-4F6FFB5BB2D3}"/>
              </a:ext>
            </a:extLst>
          </p:cNvPr>
          <p:cNvGrpSpPr>
            <a:grpSpLocks/>
          </p:cNvGrpSpPr>
          <p:nvPr/>
        </p:nvGrpSpPr>
        <p:grpSpPr bwMode="auto">
          <a:xfrm>
            <a:off x="190500" y="1152525"/>
            <a:ext cx="307975" cy="4992688"/>
            <a:chOff x="120" y="726"/>
            <a:chExt cx="194" cy="3145"/>
          </a:xfrm>
        </p:grpSpPr>
        <p:sp>
          <p:nvSpPr>
            <p:cNvPr id="54300" name="AutoShape 28">
              <a:extLst>
                <a:ext uri="{FF2B5EF4-FFF2-40B4-BE49-F238E27FC236}">
                  <a16:creationId xmlns:a16="http://schemas.microsoft.com/office/drawing/2014/main" id="{C011D8F5-D455-C94F-8D36-54F2F3EC99F4}"/>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4301" name="AutoShape 29">
              <a:extLst>
                <a:ext uri="{FF2B5EF4-FFF2-40B4-BE49-F238E27FC236}">
                  <a16:creationId xmlns:a16="http://schemas.microsoft.com/office/drawing/2014/main" id="{B33B6AFF-ED22-CC45-BDCA-D2EA6B10A6BD}"/>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4302" name="AutoShape 30">
              <a:extLst>
                <a:ext uri="{FF2B5EF4-FFF2-40B4-BE49-F238E27FC236}">
                  <a16:creationId xmlns:a16="http://schemas.microsoft.com/office/drawing/2014/main" id="{FB5BEF16-1E03-194E-B93E-A7D70A3AE9DE}"/>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54303" name="AutoShape 31">
              <a:extLst>
                <a:ext uri="{FF2B5EF4-FFF2-40B4-BE49-F238E27FC236}">
                  <a16:creationId xmlns:a16="http://schemas.microsoft.com/office/drawing/2014/main" id="{2CBCD25C-69C1-444D-930E-47C080692A70}"/>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517156" name="Rectangle 36">
            <a:extLst>
              <a:ext uri="{FF2B5EF4-FFF2-40B4-BE49-F238E27FC236}">
                <a16:creationId xmlns:a16="http://schemas.microsoft.com/office/drawing/2014/main" id="{A0296FE8-F44B-BB4E-A3F2-3618F1D353D4}"/>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41</a:t>
            </a:r>
          </a:p>
        </p:txBody>
      </p:sp>
      <p:sp>
        <p:nvSpPr>
          <p:cNvPr id="54294" name="Text Box 37">
            <a:extLst>
              <a:ext uri="{FF2B5EF4-FFF2-40B4-BE49-F238E27FC236}">
                <a16:creationId xmlns:a16="http://schemas.microsoft.com/office/drawing/2014/main" id="{98FC6AAE-04EF-EA48-9D18-27A2E3BC5D45}"/>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17158" name="Rectangle 38">
            <a:extLst>
              <a:ext uri="{FF2B5EF4-FFF2-40B4-BE49-F238E27FC236}">
                <a16:creationId xmlns:a16="http://schemas.microsoft.com/office/drawing/2014/main" id="{2500F673-4F49-5B45-912A-0327F18C0F49}"/>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517162" name="Rectangle 42">
            <a:extLst>
              <a:ext uri="{FF2B5EF4-FFF2-40B4-BE49-F238E27FC236}">
                <a16:creationId xmlns:a16="http://schemas.microsoft.com/office/drawing/2014/main" id="{076086FC-1C41-E840-8F2A-4D942A522BA2}"/>
              </a:ext>
            </a:extLst>
          </p:cNvPr>
          <p:cNvSpPr>
            <a:spLocks noChangeArrowheads="1"/>
          </p:cNvSpPr>
          <p:nvPr/>
        </p:nvSpPr>
        <p:spPr bwMode="auto">
          <a:xfrm>
            <a:off x="693738" y="681038"/>
            <a:ext cx="2063750" cy="11366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r"/>
            <a:r>
              <a:rPr lang="en-US" altLang="en-US" sz="2000">
                <a:solidFill>
                  <a:srgbClr val="FF3300"/>
                </a:solidFill>
                <a:latin typeface="Arial Unicode MS" panose="020B0604020202020204" pitchFamily="34" charset="-128"/>
              </a:rPr>
              <a:t>Sự Kêu Gọi </a:t>
            </a:r>
            <a:br>
              <a:rPr lang="en-US" altLang="en-US" sz="2000">
                <a:solidFill>
                  <a:srgbClr val="FF3300"/>
                </a:solidFill>
                <a:latin typeface="Arial Unicode MS" panose="020B0604020202020204" pitchFamily="34" charset="-128"/>
              </a:rPr>
            </a:br>
            <a:r>
              <a:rPr lang="en-US" altLang="en-US" sz="2000">
                <a:solidFill>
                  <a:srgbClr val="FF3300"/>
                </a:solidFill>
                <a:latin typeface="Arial Unicode MS" panose="020B0604020202020204" pitchFamily="34" charset="-128"/>
              </a:rPr>
              <a:t>của Áp-ra-ham</a:t>
            </a:r>
            <a:r>
              <a:rPr lang="en-US" altLang="en-US">
                <a:solidFill>
                  <a:srgbClr val="FD2558"/>
                </a:solidFill>
                <a:latin typeface="Helvetica" pitchFamily="2" charset="0"/>
              </a:rPr>
              <a:t>       </a:t>
            </a:r>
            <a:r>
              <a:rPr lang="en-US" altLang="en-US">
                <a:latin typeface="Helvetica" pitchFamily="2" charset="0"/>
              </a:rPr>
              <a:t> Sáng 12:1-3</a:t>
            </a:r>
          </a:p>
        </p:txBody>
      </p:sp>
      <p:sp>
        <p:nvSpPr>
          <p:cNvPr id="517163" name="Text Box 43">
            <a:extLst>
              <a:ext uri="{FF2B5EF4-FFF2-40B4-BE49-F238E27FC236}">
                <a16:creationId xmlns:a16="http://schemas.microsoft.com/office/drawing/2014/main" id="{899AE2BB-FA60-7A40-98F0-A492EFF239AC}"/>
              </a:ext>
            </a:extLst>
          </p:cNvPr>
          <p:cNvSpPr txBox="1">
            <a:spLocks noChangeArrowheads="1"/>
          </p:cNvSpPr>
          <p:nvPr/>
        </p:nvSpPr>
        <p:spPr bwMode="auto">
          <a:xfrm>
            <a:off x="6726238" y="665163"/>
            <a:ext cx="2193925" cy="120015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800">
                <a:solidFill>
                  <a:srgbClr val="FF3300"/>
                </a:solidFill>
                <a:latin typeface="Helvetica" pitchFamily="2" charset="0"/>
              </a:rPr>
              <a:t>GIAO </a:t>
            </a:r>
            <a:r>
              <a:rPr lang="en-US" altLang="en-US" sz="1800">
                <a:solidFill>
                  <a:srgbClr val="FF3300"/>
                </a:solidFill>
              </a:rPr>
              <a:t>ƯỚC</a:t>
            </a:r>
            <a:r>
              <a:rPr lang="en-US" altLang="en-US">
                <a:latin typeface="Helvetica" pitchFamily="2" charset="0"/>
              </a:rPr>
              <a:t>  </a:t>
            </a:r>
            <a:br>
              <a:rPr lang="en-US" altLang="en-US">
                <a:latin typeface="Helvetica" pitchFamily="2" charset="0"/>
              </a:rPr>
            </a:br>
            <a:br>
              <a:rPr lang="en-US" altLang="en-US">
                <a:latin typeface="Helvetica" pitchFamily="2" charset="0"/>
              </a:rPr>
            </a:br>
            <a:r>
              <a:rPr lang="en-US" altLang="en-US">
                <a:latin typeface="Helvetica" pitchFamily="2" charset="0"/>
              </a:rPr>
              <a:t>Sáng: 15:9-18</a:t>
            </a:r>
          </a:p>
        </p:txBody>
      </p:sp>
      <p:sp>
        <p:nvSpPr>
          <p:cNvPr id="517164" name="Rectangle 44">
            <a:extLst>
              <a:ext uri="{FF2B5EF4-FFF2-40B4-BE49-F238E27FC236}">
                <a16:creationId xmlns:a16="http://schemas.microsoft.com/office/drawing/2014/main" id="{183E21E4-519A-504A-8262-8FE72D32F1EC}"/>
              </a:ext>
            </a:extLst>
          </p:cNvPr>
          <p:cNvSpPr>
            <a:spLocks noChangeArrowheads="1"/>
          </p:cNvSpPr>
          <p:nvPr/>
        </p:nvSpPr>
        <p:spPr bwMode="auto">
          <a:xfrm>
            <a:off x="2735263" y="773113"/>
            <a:ext cx="3636962" cy="1074737"/>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sz="4000" i="1">
                <a:solidFill>
                  <a:schemeClr val="tx2"/>
                </a:solidFill>
                <a:latin typeface="Arial Unicode MS" panose="020B0604020202020204" pitchFamily="34" charset="-128"/>
              </a:rPr>
              <a:t>GIAO ƯỚC ÁP-RA-HAM </a:t>
            </a:r>
          </a:p>
        </p:txBody>
      </p:sp>
      <p:sp>
        <p:nvSpPr>
          <p:cNvPr id="54299" name="Text Box 16">
            <a:extLst>
              <a:ext uri="{FF2B5EF4-FFF2-40B4-BE49-F238E27FC236}">
                <a16:creationId xmlns:a16="http://schemas.microsoft.com/office/drawing/2014/main" id="{6DEA9B1D-E43B-5E44-9DED-4696AC49E4B2}"/>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17126"/>
                                        </p:tgtEl>
                                        <p:attrNameLst>
                                          <p:attrName>style.visibility</p:attrName>
                                        </p:attrNameLst>
                                      </p:cBhvr>
                                      <p:to>
                                        <p:strVal val="visible"/>
                                      </p:to>
                                    </p:set>
                                    <p:animEffect transition="in" filter="fade">
                                      <p:cBhvr>
                                        <p:cTn id="7" dur="1000"/>
                                        <p:tgtEl>
                                          <p:spTgt spid="5171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17137"/>
                                        </p:tgtEl>
                                        <p:attrNameLst>
                                          <p:attrName>style.visibility</p:attrName>
                                        </p:attrNameLst>
                                      </p:cBhvr>
                                      <p:to>
                                        <p:strVal val="visible"/>
                                      </p:to>
                                    </p:set>
                                    <p:animEffect transition="in" filter="fade">
                                      <p:cBhvr>
                                        <p:cTn id="10" dur="1000"/>
                                        <p:tgtEl>
                                          <p:spTgt spid="51713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17135"/>
                                        </p:tgtEl>
                                        <p:attrNameLst>
                                          <p:attrName>style.visibility</p:attrName>
                                        </p:attrNameLst>
                                      </p:cBhvr>
                                      <p:to>
                                        <p:strVal val="visible"/>
                                      </p:to>
                                    </p:set>
                                    <p:animEffect transition="in" filter="fade">
                                      <p:cBhvr>
                                        <p:cTn id="15" dur="1000"/>
                                        <p:tgtEl>
                                          <p:spTgt spid="51713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17138"/>
                                        </p:tgtEl>
                                        <p:attrNameLst>
                                          <p:attrName>style.visibility</p:attrName>
                                        </p:attrNameLst>
                                      </p:cBhvr>
                                      <p:to>
                                        <p:strVal val="visible"/>
                                      </p:to>
                                    </p:set>
                                    <p:animEffect transition="in" filter="fade">
                                      <p:cBhvr>
                                        <p:cTn id="18" dur="1000"/>
                                        <p:tgtEl>
                                          <p:spTgt spid="517138"/>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17136"/>
                                        </p:tgtEl>
                                        <p:attrNameLst>
                                          <p:attrName>style.visibility</p:attrName>
                                        </p:attrNameLst>
                                      </p:cBhvr>
                                      <p:to>
                                        <p:strVal val="visible"/>
                                      </p:to>
                                    </p:set>
                                    <p:animEffect transition="in" filter="fade">
                                      <p:cBhvr>
                                        <p:cTn id="23" dur="1000"/>
                                        <p:tgtEl>
                                          <p:spTgt spid="51713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17139"/>
                                        </p:tgtEl>
                                        <p:attrNameLst>
                                          <p:attrName>style.visibility</p:attrName>
                                        </p:attrNameLst>
                                      </p:cBhvr>
                                      <p:to>
                                        <p:strVal val="visible"/>
                                      </p:to>
                                    </p:set>
                                    <p:animEffect transition="in" filter="fade">
                                      <p:cBhvr>
                                        <p:cTn id="26" dur="1000"/>
                                        <p:tgtEl>
                                          <p:spTgt spid="51713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7" presetClass="entr" presetSubtype="2" fill="hold" grpId="0" nodeType="clickEffect">
                                  <p:stCondLst>
                                    <p:cond delay="0"/>
                                  </p:stCondLst>
                                  <p:childTnLst>
                                    <p:set>
                                      <p:cBhvr>
                                        <p:cTn id="30" dur="1" fill="hold">
                                          <p:stCondLst>
                                            <p:cond delay="0"/>
                                          </p:stCondLst>
                                        </p:cTn>
                                        <p:tgtEl>
                                          <p:spTgt spid="517162"/>
                                        </p:tgtEl>
                                        <p:attrNameLst>
                                          <p:attrName>style.visibility</p:attrName>
                                        </p:attrNameLst>
                                      </p:cBhvr>
                                      <p:to>
                                        <p:strVal val="visible"/>
                                      </p:to>
                                    </p:set>
                                    <p:anim calcmode="lin" valueType="num">
                                      <p:cBhvr>
                                        <p:cTn id="31" dur="500" fill="hold"/>
                                        <p:tgtEl>
                                          <p:spTgt spid="517162"/>
                                        </p:tgtEl>
                                        <p:attrNameLst>
                                          <p:attrName>ppt_x</p:attrName>
                                        </p:attrNameLst>
                                      </p:cBhvr>
                                      <p:tavLst>
                                        <p:tav tm="0">
                                          <p:val>
                                            <p:strVal val="#ppt_x+#ppt_w/2"/>
                                          </p:val>
                                        </p:tav>
                                        <p:tav tm="100000">
                                          <p:val>
                                            <p:strVal val="#ppt_x"/>
                                          </p:val>
                                        </p:tav>
                                      </p:tavLst>
                                    </p:anim>
                                    <p:anim calcmode="lin" valueType="num">
                                      <p:cBhvr>
                                        <p:cTn id="32" dur="500" fill="hold"/>
                                        <p:tgtEl>
                                          <p:spTgt spid="517162"/>
                                        </p:tgtEl>
                                        <p:attrNameLst>
                                          <p:attrName>ppt_y</p:attrName>
                                        </p:attrNameLst>
                                      </p:cBhvr>
                                      <p:tavLst>
                                        <p:tav tm="0">
                                          <p:val>
                                            <p:strVal val="#ppt_y"/>
                                          </p:val>
                                        </p:tav>
                                        <p:tav tm="100000">
                                          <p:val>
                                            <p:strVal val="#ppt_y"/>
                                          </p:val>
                                        </p:tav>
                                      </p:tavLst>
                                    </p:anim>
                                    <p:anim calcmode="lin" valueType="num">
                                      <p:cBhvr>
                                        <p:cTn id="33" dur="500" fill="hold"/>
                                        <p:tgtEl>
                                          <p:spTgt spid="517162"/>
                                        </p:tgtEl>
                                        <p:attrNameLst>
                                          <p:attrName>ppt_w</p:attrName>
                                        </p:attrNameLst>
                                      </p:cBhvr>
                                      <p:tavLst>
                                        <p:tav tm="0">
                                          <p:val>
                                            <p:fltVal val="0"/>
                                          </p:val>
                                        </p:tav>
                                        <p:tav tm="100000">
                                          <p:val>
                                            <p:strVal val="#ppt_w"/>
                                          </p:val>
                                        </p:tav>
                                      </p:tavLst>
                                    </p:anim>
                                    <p:anim calcmode="lin" valueType="num">
                                      <p:cBhvr>
                                        <p:cTn id="34" dur="500" fill="hold"/>
                                        <p:tgtEl>
                                          <p:spTgt spid="517162"/>
                                        </p:tgtEl>
                                        <p:attrNameLst>
                                          <p:attrName>ppt_h</p:attrName>
                                        </p:attrNameLst>
                                      </p:cBhvr>
                                      <p:tavLst>
                                        <p:tav tm="0">
                                          <p:val>
                                            <p:strVal val="#ppt_h"/>
                                          </p:val>
                                        </p:tav>
                                        <p:tav tm="100000">
                                          <p:val>
                                            <p:strVal val="#ppt_h"/>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7" presetClass="entr" presetSubtype="8" fill="hold" grpId="0" nodeType="clickEffect">
                                  <p:stCondLst>
                                    <p:cond delay="0"/>
                                  </p:stCondLst>
                                  <p:childTnLst>
                                    <p:set>
                                      <p:cBhvr>
                                        <p:cTn id="38" dur="1" fill="hold">
                                          <p:stCondLst>
                                            <p:cond delay="0"/>
                                          </p:stCondLst>
                                        </p:cTn>
                                        <p:tgtEl>
                                          <p:spTgt spid="517163"/>
                                        </p:tgtEl>
                                        <p:attrNameLst>
                                          <p:attrName>style.visibility</p:attrName>
                                        </p:attrNameLst>
                                      </p:cBhvr>
                                      <p:to>
                                        <p:strVal val="visible"/>
                                      </p:to>
                                    </p:set>
                                    <p:anim calcmode="lin" valueType="num">
                                      <p:cBhvr>
                                        <p:cTn id="39" dur="500" fill="hold"/>
                                        <p:tgtEl>
                                          <p:spTgt spid="517163"/>
                                        </p:tgtEl>
                                        <p:attrNameLst>
                                          <p:attrName>ppt_x</p:attrName>
                                        </p:attrNameLst>
                                      </p:cBhvr>
                                      <p:tavLst>
                                        <p:tav tm="0">
                                          <p:val>
                                            <p:strVal val="#ppt_x-#ppt_w/2"/>
                                          </p:val>
                                        </p:tav>
                                        <p:tav tm="100000">
                                          <p:val>
                                            <p:strVal val="#ppt_x"/>
                                          </p:val>
                                        </p:tav>
                                      </p:tavLst>
                                    </p:anim>
                                    <p:anim calcmode="lin" valueType="num">
                                      <p:cBhvr>
                                        <p:cTn id="40" dur="500" fill="hold"/>
                                        <p:tgtEl>
                                          <p:spTgt spid="517163"/>
                                        </p:tgtEl>
                                        <p:attrNameLst>
                                          <p:attrName>ppt_y</p:attrName>
                                        </p:attrNameLst>
                                      </p:cBhvr>
                                      <p:tavLst>
                                        <p:tav tm="0">
                                          <p:val>
                                            <p:strVal val="#ppt_y"/>
                                          </p:val>
                                        </p:tav>
                                        <p:tav tm="100000">
                                          <p:val>
                                            <p:strVal val="#ppt_y"/>
                                          </p:val>
                                        </p:tav>
                                      </p:tavLst>
                                    </p:anim>
                                    <p:anim calcmode="lin" valueType="num">
                                      <p:cBhvr>
                                        <p:cTn id="41" dur="500" fill="hold"/>
                                        <p:tgtEl>
                                          <p:spTgt spid="517163"/>
                                        </p:tgtEl>
                                        <p:attrNameLst>
                                          <p:attrName>ppt_w</p:attrName>
                                        </p:attrNameLst>
                                      </p:cBhvr>
                                      <p:tavLst>
                                        <p:tav tm="0">
                                          <p:val>
                                            <p:fltVal val="0"/>
                                          </p:val>
                                        </p:tav>
                                        <p:tav tm="100000">
                                          <p:val>
                                            <p:strVal val="#ppt_w"/>
                                          </p:val>
                                        </p:tav>
                                      </p:tavLst>
                                    </p:anim>
                                    <p:anim calcmode="lin" valueType="num">
                                      <p:cBhvr>
                                        <p:cTn id="42" dur="500" fill="hold"/>
                                        <p:tgtEl>
                                          <p:spTgt spid="517163"/>
                                        </p:tgtEl>
                                        <p:attrNameLst>
                                          <p:attrName>ppt_h</p:attrName>
                                        </p:attrNameLst>
                                      </p:cBhvr>
                                      <p:tavLst>
                                        <p:tav tm="0">
                                          <p:val>
                                            <p:strVal val="#ppt_h"/>
                                          </p:val>
                                        </p:tav>
                                        <p:tav tm="100000">
                                          <p:val>
                                            <p:strVal val="#ppt_h"/>
                                          </p:val>
                                        </p:tav>
                                      </p:tavLst>
                                    </p:anim>
                                  </p:childTnLst>
                                </p:cTn>
                              </p:par>
                            </p:childTnLst>
                          </p:cTn>
                        </p:par>
                        <p:par>
                          <p:cTn id="43" fill="hold" nodeType="afterGroup">
                            <p:stCondLst>
                              <p:cond delay="500"/>
                            </p:stCondLst>
                            <p:childTnLst>
                              <p:par>
                                <p:cTn id="44" presetID="23" presetClass="entr" presetSubtype="36" fill="hold" grpId="0" nodeType="afterEffect">
                                  <p:stCondLst>
                                    <p:cond delay="1000"/>
                                  </p:stCondLst>
                                  <p:childTnLst>
                                    <p:set>
                                      <p:cBhvr>
                                        <p:cTn id="45" dur="1" fill="hold">
                                          <p:stCondLst>
                                            <p:cond delay="0"/>
                                          </p:stCondLst>
                                        </p:cTn>
                                        <p:tgtEl>
                                          <p:spTgt spid="517164"/>
                                        </p:tgtEl>
                                        <p:attrNameLst>
                                          <p:attrName>style.visibility</p:attrName>
                                        </p:attrNameLst>
                                      </p:cBhvr>
                                      <p:to>
                                        <p:strVal val="visible"/>
                                      </p:to>
                                    </p:set>
                                    <p:anim calcmode="lin" valueType="num">
                                      <p:cBhvr>
                                        <p:cTn id="46" dur="500" fill="hold"/>
                                        <p:tgtEl>
                                          <p:spTgt spid="517164"/>
                                        </p:tgtEl>
                                        <p:attrNameLst>
                                          <p:attrName>ppt_w</p:attrName>
                                        </p:attrNameLst>
                                      </p:cBhvr>
                                      <p:tavLst>
                                        <p:tav tm="0">
                                          <p:val>
                                            <p:strVal val="(6*min(max(#ppt_w*#ppt_h,.3),1)-7.4)/-.7*#ppt_w"/>
                                          </p:val>
                                        </p:tav>
                                        <p:tav tm="100000">
                                          <p:val>
                                            <p:strVal val="#ppt_w"/>
                                          </p:val>
                                        </p:tav>
                                      </p:tavLst>
                                    </p:anim>
                                    <p:anim calcmode="lin" valueType="num">
                                      <p:cBhvr>
                                        <p:cTn id="47" dur="500" fill="hold"/>
                                        <p:tgtEl>
                                          <p:spTgt spid="517164"/>
                                        </p:tgtEl>
                                        <p:attrNameLst>
                                          <p:attrName>ppt_h</p:attrName>
                                        </p:attrNameLst>
                                      </p:cBhvr>
                                      <p:tavLst>
                                        <p:tav tm="0">
                                          <p:val>
                                            <p:strVal val="(6*min(max(#ppt_w*#ppt_h,.3),1)-7.4)/-.7*#ppt_h"/>
                                          </p:val>
                                        </p:tav>
                                        <p:tav tm="100000">
                                          <p:val>
                                            <p:strVal val="#ppt_h"/>
                                          </p:val>
                                        </p:tav>
                                      </p:tavLst>
                                    </p:anim>
                                    <p:anim calcmode="lin" valueType="num">
                                      <p:cBhvr>
                                        <p:cTn id="48" dur="500" fill="hold"/>
                                        <p:tgtEl>
                                          <p:spTgt spid="517164"/>
                                        </p:tgtEl>
                                        <p:attrNameLst>
                                          <p:attrName>ppt_x</p:attrName>
                                        </p:attrNameLst>
                                      </p:cBhvr>
                                      <p:tavLst>
                                        <p:tav tm="0">
                                          <p:val>
                                            <p:fltVal val="0.5"/>
                                          </p:val>
                                        </p:tav>
                                        <p:tav tm="100000">
                                          <p:val>
                                            <p:strVal val="#ppt_x"/>
                                          </p:val>
                                        </p:tav>
                                      </p:tavLst>
                                    </p:anim>
                                    <p:anim calcmode="lin" valueType="num">
                                      <p:cBhvr>
                                        <p:cTn id="49" dur="500" fill="hold"/>
                                        <p:tgtEl>
                                          <p:spTgt spid="517164"/>
                                        </p:tgtEl>
                                        <p:attrNameLst>
                                          <p:attrName>ppt_y</p:attrName>
                                        </p:attrNameLst>
                                      </p:cBhvr>
                                      <p:tavLst>
                                        <p:tav tm="0">
                                          <p:val>
                                            <p:strVal val="1+(6*min(max(#ppt_w*#ppt_h,.3),1)-7.4)/-.7*#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7126" grpId="0" autoUpdateAnimBg="0"/>
      <p:bldP spid="517135" grpId="0" autoUpdateAnimBg="0"/>
      <p:bldP spid="517136" grpId="0" autoUpdateAnimBg="0"/>
      <p:bldP spid="517137" grpId="0" autoUpdateAnimBg="0"/>
      <p:bldP spid="517138" grpId="0" autoUpdateAnimBg="0"/>
      <p:bldP spid="517139" grpId="0" autoUpdateAnimBg="0"/>
      <p:bldP spid="517162" grpId="0" autoUpdateAnimBg="0"/>
      <p:bldP spid="517163" grpId="0" autoUpdateAnimBg="0"/>
      <p:bldP spid="517164"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ext Box 4">
            <a:extLst>
              <a:ext uri="{FF2B5EF4-FFF2-40B4-BE49-F238E27FC236}">
                <a16:creationId xmlns:a16="http://schemas.microsoft.com/office/drawing/2014/main" id="{82E468C0-F6C4-6F42-8FFF-0CD2CF07D8CE}"/>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21228" name="Rectangle 12">
            <a:extLst>
              <a:ext uri="{FF2B5EF4-FFF2-40B4-BE49-F238E27FC236}">
                <a16:creationId xmlns:a16="http://schemas.microsoft.com/office/drawing/2014/main" id="{333160FD-E838-7B42-8C48-A83B2270A46C}"/>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42</a:t>
            </a:r>
          </a:p>
        </p:txBody>
      </p:sp>
      <p:grpSp>
        <p:nvGrpSpPr>
          <p:cNvPr id="55299" name="Group 21">
            <a:extLst>
              <a:ext uri="{FF2B5EF4-FFF2-40B4-BE49-F238E27FC236}">
                <a16:creationId xmlns:a16="http://schemas.microsoft.com/office/drawing/2014/main" id="{D87FD76C-09B2-824A-9DDE-40BA803A5CA6}"/>
              </a:ext>
            </a:extLst>
          </p:cNvPr>
          <p:cNvGrpSpPr>
            <a:grpSpLocks/>
          </p:cNvGrpSpPr>
          <p:nvPr/>
        </p:nvGrpSpPr>
        <p:grpSpPr bwMode="auto">
          <a:xfrm>
            <a:off x="671513" y="0"/>
            <a:ext cx="8856662" cy="6584950"/>
            <a:chOff x="423" y="0"/>
            <a:chExt cx="5579" cy="4148"/>
          </a:xfrm>
        </p:grpSpPr>
        <p:sp>
          <p:nvSpPr>
            <p:cNvPr id="55302" name="Rectangle 17">
              <a:extLst>
                <a:ext uri="{FF2B5EF4-FFF2-40B4-BE49-F238E27FC236}">
                  <a16:creationId xmlns:a16="http://schemas.microsoft.com/office/drawing/2014/main" id="{089A39AF-5F2B-6E48-AC30-C3BA986126F5}"/>
                </a:ext>
              </a:extLst>
            </p:cNvPr>
            <p:cNvSpPr>
              <a:spLocks noChangeArrowheads="1"/>
            </p:cNvSpPr>
            <p:nvPr/>
          </p:nvSpPr>
          <p:spPr bwMode="auto">
            <a:xfrm>
              <a:off x="425" y="409"/>
              <a:ext cx="5577" cy="1208"/>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latin typeface="Times New Roman" panose="02020603050405020304" pitchFamily="18" charset="0"/>
              </a:endParaRPr>
            </a:p>
            <a:p>
              <a:r>
                <a:rPr lang="en-US" altLang="en-US" sz="2800">
                  <a:latin typeface="Times New Roman" panose="02020603050405020304" pitchFamily="18" charset="0"/>
                </a:rPr>
                <a:t>	 </a:t>
              </a:r>
              <a:r>
                <a:rPr lang="en-US" altLang="en-US" sz="2000" baseline="30000">
                  <a:latin typeface="Arial" panose="020B0604020202020204" pitchFamily="34" charset="0"/>
                </a:rPr>
                <a:t>1</a:t>
              </a:r>
              <a:r>
                <a:rPr lang="en-US" altLang="en-US" sz="2000">
                  <a:latin typeface="Arial" panose="020B0604020202020204" pitchFamily="34" charset="0"/>
                </a:rPr>
                <a:t>  Vả, Đức Giê-hô-va có phán cùng Áp-ram rằng, </a:t>
              </a:r>
            </a:p>
            <a:p>
              <a:r>
                <a:rPr lang="en-US" altLang="en-US" sz="2000">
                  <a:latin typeface="Arial" panose="020B0604020202020204" pitchFamily="34" charset="0"/>
                </a:rPr>
                <a:t>        	</a:t>
              </a:r>
              <a:r>
                <a:rPr lang="ja-JP" altLang="en-US" sz="2000">
                  <a:latin typeface="Arial" panose="020B0604020202020204" pitchFamily="34" charset="0"/>
                </a:rPr>
                <a:t>“</a:t>
              </a:r>
              <a:r>
                <a:rPr lang="en-US" altLang="ja-JP" sz="2000">
                  <a:latin typeface="Arial" panose="020B0604020202020204" pitchFamily="34" charset="0"/>
                </a:rPr>
                <a:t>Ngươi hãy ra khỏi quê hương,</a:t>
              </a:r>
              <a:br>
                <a:rPr lang="en-US" altLang="ja-JP" sz="2000">
                  <a:latin typeface="Arial" panose="020B0604020202020204" pitchFamily="34" charset="0"/>
                </a:rPr>
              </a:br>
              <a:r>
                <a:rPr lang="en-US" altLang="ja-JP" sz="2000">
                  <a:latin typeface="Arial" panose="020B0604020202020204" pitchFamily="34" charset="0"/>
                </a:rPr>
                <a:t>              vòng bà con và nhà cha ngươi, </a:t>
              </a:r>
              <a:br>
                <a:rPr lang="en-US" altLang="ja-JP" sz="2000">
                  <a:latin typeface="Arial" panose="020B0604020202020204" pitchFamily="34" charset="0"/>
                </a:rPr>
              </a:br>
              <a:r>
                <a:rPr lang="en-US" altLang="ja-JP" sz="2000">
                  <a:latin typeface="Arial" panose="020B0604020202020204" pitchFamily="34" charset="0"/>
                </a:rPr>
                <a:t>              mà đi đến </a:t>
              </a:r>
              <a:r>
                <a:rPr lang="en-US" altLang="ja-JP" sz="2000">
                  <a:solidFill>
                    <a:schemeClr val="tx2"/>
                  </a:solidFill>
                  <a:latin typeface="Arial" panose="020B0604020202020204" pitchFamily="34" charset="0"/>
                </a:rPr>
                <a:t>xứ</a:t>
              </a:r>
              <a:r>
                <a:rPr lang="en-US" altLang="ja-JP" sz="2000">
                  <a:latin typeface="Arial" panose="020B0604020202020204" pitchFamily="34" charset="0"/>
                </a:rPr>
                <a:t> ta sẽ chỉ cho.</a:t>
              </a:r>
              <a:endParaRPr lang="en-US" altLang="en-US" sz="2000">
                <a:latin typeface="Arial" panose="020B0604020202020204" pitchFamily="34" charset="0"/>
              </a:endParaRPr>
            </a:p>
          </p:txBody>
        </p:sp>
        <p:sp>
          <p:nvSpPr>
            <p:cNvPr id="55303" name="Rectangle 18">
              <a:extLst>
                <a:ext uri="{FF2B5EF4-FFF2-40B4-BE49-F238E27FC236}">
                  <a16:creationId xmlns:a16="http://schemas.microsoft.com/office/drawing/2014/main" id="{3F590DBF-9EAE-484C-B97F-D14E618D0B86}"/>
                </a:ext>
              </a:extLst>
            </p:cNvPr>
            <p:cNvSpPr>
              <a:spLocks noChangeArrowheads="1"/>
            </p:cNvSpPr>
            <p:nvPr/>
          </p:nvSpPr>
          <p:spPr bwMode="auto">
            <a:xfrm>
              <a:off x="423" y="0"/>
              <a:ext cx="4904" cy="67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200">
                  <a:solidFill>
                    <a:srgbClr val="00CC66"/>
                  </a:solidFill>
                  <a:latin typeface="Arial Unicode MS" panose="020B0604020202020204" pitchFamily="34" charset="-128"/>
                </a:rPr>
                <a:t>Sáng 12: 1-3</a:t>
              </a:r>
            </a:p>
            <a:p>
              <a:pPr algn="ctr"/>
              <a:r>
                <a:rPr lang="en-US" altLang="en-US" sz="3200">
                  <a:solidFill>
                    <a:srgbClr val="00CC66"/>
                  </a:solidFill>
                  <a:latin typeface="Arial Unicode MS" panose="020B0604020202020204" pitchFamily="34" charset="-128"/>
                </a:rPr>
                <a:t>NHỮNG LỜI HỨA VỚI ÁP-RA-HAM</a:t>
              </a:r>
            </a:p>
          </p:txBody>
        </p:sp>
        <p:sp>
          <p:nvSpPr>
            <p:cNvPr id="55304" name="Text Box 19">
              <a:extLst>
                <a:ext uri="{FF2B5EF4-FFF2-40B4-BE49-F238E27FC236}">
                  <a16:creationId xmlns:a16="http://schemas.microsoft.com/office/drawing/2014/main" id="{98FE8BC0-C0A9-5445-BEB9-9846FCE346BA}"/>
                </a:ext>
              </a:extLst>
            </p:cNvPr>
            <p:cNvSpPr txBox="1">
              <a:spLocks noChangeArrowheads="1"/>
            </p:cNvSpPr>
            <p:nvPr/>
          </p:nvSpPr>
          <p:spPr bwMode="auto">
            <a:xfrm>
              <a:off x="441" y="1824"/>
              <a:ext cx="5127" cy="101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Times New Roman" panose="02020603050405020304" pitchFamily="18" charset="0"/>
                </a:rPr>
                <a:t>	 </a:t>
              </a:r>
              <a:r>
                <a:rPr lang="en-US" altLang="en-US" sz="2000" baseline="30000">
                  <a:latin typeface="Arial" panose="020B0604020202020204" pitchFamily="34" charset="0"/>
                </a:rPr>
                <a:t>2</a:t>
              </a:r>
              <a:r>
                <a:rPr lang="ja-JP" altLang="en-US" sz="2000">
                  <a:latin typeface="Arial" panose="020B0604020202020204" pitchFamily="34" charset="0"/>
                </a:rPr>
                <a:t>“</a:t>
              </a:r>
              <a:r>
                <a:rPr lang="en-US" altLang="ja-JP" sz="2000">
                  <a:latin typeface="Arial" panose="020B0604020202020204" pitchFamily="34" charset="0"/>
                </a:rPr>
                <a:t>Ta sẽ làm cho ngươi nên </a:t>
              </a:r>
              <a:r>
                <a:rPr lang="en-US" altLang="ja-JP" sz="2000">
                  <a:solidFill>
                    <a:schemeClr val="tx2"/>
                  </a:solidFill>
                  <a:latin typeface="Arial" panose="020B0604020202020204" pitchFamily="34" charset="0"/>
                </a:rPr>
                <a:t>một dân lớn</a:t>
              </a:r>
              <a:r>
                <a:rPr lang="en-US" altLang="ja-JP" sz="2000">
                  <a:latin typeface="Arial" panose="020B0604020202020204" pitchFamily="34" charset="0"/>
                </a:rPr>
                <a:t>; </a:t>
              </a:r>
              <a:br>
                <a:rPr lang="en-US" altLang="ja-JP" sz="2000">
                  <a:latin typeface="Arial" panose="020B0604020202020204" pitchFamily="34" charset="0"/>
                </a:rPr>
              </a:br>
              <a:r>
                <a:rPr lang="en-US" altLang="ja-JP" sz="2000">
                  <a:latin typeface="Arial" panose="020B0604020202020204" pitchFamily="34" charset="0"/>
                </a:rPr>
                <a:t>                ta sẽ ban phước cho ngươi, </a:t>
              </a:r>
              <a:br>
                <a:rPr lang="en-US" altLang="ja-JP" sz="2000">
                  <a:latin typeface="Arial" panose="020B0604020202020204" pitchFamily="34" charset="0"/>
                </a:rPr>
              </a:br>
              <a:r>
                <a:rPr lang="en-US" altLang="ja-JP" sz="2000">
                  <a:latin typeface="Arial" panose="020B0604020202020204" pitchFamily="34" charset="0"/>
                </a:rPr>
                <a:t>                   cùng làm nổi danh ngươi, </a:t>
              </a:r>
              <a:br>
                <a:rPr lang="en-US" altLang="ja-JP" sz="2000">
                  <a:latin typeface="Arial" panose="020B0604020202020204" pitchFamily="34" charset="0"/>
                </a:rPr>
              </a:br>
              <a:r>
                <a:rPr lang="en-US" altLang="ja-JP" sz="2000">
                  <a:latin typeface="Arial" panose="020B0604020202020204" pitchFamily="34" charset="0"/>
                </a:rPr>
                <a:t>                      và ngươi sẽ thành một nguồn phước.</a:t>
              </a:r>
            </a:p>
            <a:p>
              <a:endParaRPr lang="en-US" altLang="en-US" sz="2000">
                <a:latin typeface="Arial" panose="020B0604020202020204" pitchFamily="34" charset="0"/>
              </a:endParaRPr>
            </a:p>
          </p:txBody>
        </p:sp>
        <p:sp>
          <p:nvSpPr>
            <p:cNvPr id="55305" name="Text Box 20">
              <a:extLst>
                <a:ext uri="{FF2B5EF4-FFF2-40B4-BE49-F238E27FC236}">
                  <a16:creationId xmlns:a16="http://schemas.microsoft.com/office/drawing/2014/main" id="{C6F71FCA-3C19-1341-9EEB-69947B960417}"/>
                </a:ext>
              </a:extLst>
            </p:cNvPr>
            <p:cNvSpPr txBox="1">
              <a:spLocks noChangeArrowheads="1"/>
            </p:cNvSpPr>
            <p:nvPr/>
          </p:nvSpPr>
          <p:spPr bwMode="auto">
            <a:xfrm>
              <a:off x="445" y="2745"/>
              <a:ext cx="5315" cy="140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latin typeface="Times New Roman" panose="02020603050405020304" pitchFamily="18" charset="0"/>
                </a:rPr>
                <a:t>	 </a:t>
              </a:r>
              <a:r>
                <a:rPr lang="en-US" altLang="en-US" sz="2800" baseline="30000">
                  <a:latin typeface="Times New Roman" panose="02020603050405020304" pitchFamily="18" charset="0"/>
                </a:rPr>
                <a:t>3</a:t>
              </a:r>
              <a:r>
                <a:rPr lang="en-US" altLang="en-US" sz="2800">
                  <a:latin typeface="Times New Roman" panose="02020603050405020304" pitchFamily="18" charset="0"/>
                </a:rPr>
                <a:t> </a:t>
              </a:r>
              <a:r>
                <a:rPr lang="en-US" altLang="en-US" sz="2000">
                  <a:solidFill>
                    <a:schemeClr val="tx2"/>
                  </a:solidFill>
                  <a:latin typeface="Arial" panose="020B0604020202020204" pitchFamily="34" charset="0"/>
                </a:rPr>
                <a:t>Ta sẽ ban phước cho người nào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chúc phước ngươi,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rủa sả kẻ nào rủa sả ngươi;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và các chi tộc nơi thế gian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sẽ nhờ ngươi mà được phước</a:t>
              </a:r>
              <a:r>
                <a:rPr lang="en-US" altLang="en-US" sz="2000">
                  <a:latin typeface="Arial" panose="020B0604020202020204" pitchFamily="34" charset="0"/>
                </a:rPr>
                <a:t> </a:t>
              </a:r>
              <a:br>
                <a:rPr lang="en-US" altLang="en-US" sz="2000">
                  <a:latin typeface="Arial" panose="020B0604020202020204" pitchFamily="34" charset="0"/>
                </a:rPr>
              </a:br>
              <a:br>
                <a:rPr lang="en-US" altLang="en-US" sz="1600"/>
              </a:br>
              <a:endParaRPr lang="en-US" altLang="en-US" sz="1600"/>
            </a:p>
          </p:txBody>
        </p:sp>
      </p:grpSp>
      <p:sp>
        <p:nvSpPr>
          <p:cNvPr id="55300" name="Rectangle 5">
            <a:extLst>
              <a:ext uri="{FF2B5EF4-FFF2-40B4-BE49-F238E27FC236}">
                <a16:creationId xmlns:a16="http://schemas.microsoft.com/office/drawing/2014/main" id="{2D15D2ED-1D89-784B-B3C8-2A0F81A9866B}"/>
              </a:ext>
            </a:extLst>
          </p:cNvPr>
          <p:cNvSpPr>
            <a:spLocks noChangeArrowheads="1"/>
          </p:cNvSpPr>
          <p:nvPr/>
        </p:nvSpPr>
        <p:spPr bwMode="auto">
          <a:xfrm>
            <a:off x="0" y="-14288"/>
            <a:ext cx="9144000" cy="6858001"/>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5301" name="Text Box 9">
            <a:extLst>
              <a:ext uri="{FF2B5EF4-FFF2-40B4-BE49-F238E27FC236}">
                <a16:creationId xmlns:a16="http://schemas.microsoft.com/office/drawing/2014/main" id="{7D7D619A-2C3E-8F43-AD4B-44FE75D0FA83}"/>
              </a:ext>
            </a:extLst>
          </p:cNvPr>
          <p:cNvSpPr txBox="1">
            <a:spLocks noChangeArrowheads="1"/>
          </p:cNvSpPr>
          <p:nvPr/>
        </p:nvSpPr>
        <p:spPr bwMode="auto">
          <a:xfrm>
            <a:off x="863600" y="1760538"/>
            <a:ext cx="7585075" cy="31115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6600">
                <a:solidFill>
                  <a:schemeClr val="folHlink"/>
                </a:solidFill>
              </a:rPr>
              <a:t>Bây giờ hãy xem những lời này một lần nữa …</a:t>
            </a:r>
          </a:p>
        </p:txBody>
      </p:sp>
    </p:spTree>
  </p:cSld>
  <p:clrMapOvr>
    <a:masterClrMapping/>
  </p:clrMapOvr>
  <p:transition spd="med">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 Box 4">
            <a:extLst>
              <a:ext uri="{FF2B5EF4-FFF2-40B4-BE49-F238E27FC236}">
                <a16:creationId xmlns:a16="http://schemas.microsoft.com/office/drawing/2014/main" id="{186FB243-A548-9941-9613-833C02123177}"/>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81991" name="Rectangle 7">
            <a:extLst>
              <a:ext uri="{FF2B5EF4-FFF2-40B4-BE49-F238E27FC236}">
                <a16:creationId xmlns:a16="http://schemas.microsoft.com/office/drawing/2014/main" id="{DD02A8A1-4BC8-1747-B2F3-AAE10B2B3ED0}"/>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43</a:t>
            </a:r>
          </a:p>
        </p:txBody>
      </p:sp>
      <p:grpSp>
        <p:nvGrpSpPr>
          <p:cNvPr id="56323" name="Group 8">
            <a:extLst>
              <a:ext uri="{FF2B5EF4-FFF2-40B4-BE49-F238E27FC236}">
                <a16:creationId xmlns:a16="http://schemas.microsoft.com/office/drawing/2014/main" id="{AEFC876F-536C-8A42-BBF2-F5673D909C03}"/>
              </a:ext>
            </a:extLst>
          </p:cNvPr>
          <p:cNvGrpSpPr>
            <a:grpSpLocks/>
          </p:cNvGrpSpPr>
          <p:nvPr/>
        </p:nvGrpSpPr>
        <p:grpSpPr bwMode="auto">
          <a:xfrm>
            <a:off x="671513" y="-58738"/>
            <a:ext cx="8856662" cy="6469063"/>
            <a:chOff x="423" y="73"/>
            <a:chExt cx="5579" cy="4075"/>
          </a:xfrm>
        </p:grpSpPr>
        <p:sp>
          <p:nvSpPr>
            <p:cNvPr id="56326" name="Rectangle 9">
              <a:extLst>
                <a:ext uri="{FF2B5EF4-FFF2-40B4-BE49-F238E27FC236}">
                  <a16:creationId xmlns:a16="http://schemas.microsoft.com/office/drawing/2014/main" id="{06E669AE-1A4E-4940-A73E-53D2F6C7635D}"/>
                </a:ext>
              </a:extLst>
            </p:cNvPr>
            <p:cNvSpPr>
              <a:spLocks noChangeArrowheads="1"/>
            </p:cNvSpPr>
            <p:nvPr/>
          </p:nvSpPr>
          <p:spPr bwMode="auto">
            <a:xfrm>
              <a:off x="425" y="409"/>
              <a:ext cx="5577" cy="1208"/>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latin typeface="Times New Roman" panose="02020603050405020304" pitchFamily="18" charset="0"/>
              </a:endParaRPr>
            </a:p>
            <a:p>
              <a:r>
                <a:rPr lang="en-US" altLang="en-US" sz="2800">
                  <a:latin typeface="Times New Roman" panose="02020603050405020304" pitchFamily="18" charset="0"/>
                </a:rPr>
                <a:t>	 </a:t>
              </a:r>
              <a:r>
                <a:rPr lang="en-US" altLang="en-US" sz="2000" baseline="30000">
                  <a:latin typeface="Arial" panose="020B0604020202020204" pitchFamily="34" charset="0"/>
                </a:rPr>
                <a:t>1</a:t>
              </a:r>
              <a:r>
                <a:rPr lang="en-US" altLang="en-US" sz="2000">
                  <a:latin typeface="Arial" panose="020B0604020202020204" pitchFamily="34" charset="0"/>
                </a:rPr>
                <a:t>  Vả, Đức Giê-hô-va có phán cùng Áp-ram rằng, </a:t>
              </a:r>
            </a:p>
            <a:p>
              <a:r>
                <a:rPr lang="en-US" altLang="en-US" sz="2000">
                  <a:latin typeface="Arial" panose="020B0604020202020204" pitchFamily="34" charset="0"/>
                </a:rPr>
                <a:t>        	</a:t>
              </a:r>
              <a:r>
                <a:rPr lang="ja-JP" altLang="en-US" sz="2000">
                  <a:latin typeface="Arial" panose="020B0604020202020204" pitchFamily="34" charset="0"/>
                </a:rPr>
                <a:t>“</a:t>
              </a:r>
              <a:r>
                <a:rPr lang="en-US" altLang="ja-JP" sz="2000">
                  <a:latin typeface="Arial" panose="020B0604020202020204" pitchFamily="34" charset="0"/>
                </a:rPr>
                <a:t>Ngươi hãy ra khỏi quê hương,</a:t>
              </a:r>
              <a:br>
                <a:rPr lang="en-US" altLang="ja-JP" sz="2000">
                  <a:latin typeface="Arial" panose="020B0604020202020204" pitchFamily="34" charset="0"/>
                </a:rPr>
              </a:br>
              <a:r>
                <a:rPr lang="en-US" altLang="ja-JP" sz="2000">
                  <a:latin typeface="Arial" panose="020B0604020202020204" pitchFamily="34" charset="0"/>
                </a:rPr>
                <a:t>              vòng bà con và nhà cha ngươi, </a:t>
              </a:r>
              <a:br>
                <a:rPr lang="en-US" altLang="ja-JP" sz="2000">
                  <a:latin typeface="Arial" panose="020B0604020202020204" pitchFamily="34" charset="0"/>
                </a:rPr>
              </a:br>
              <a:r>
                <a:rPr lang="en-US" altLang="ja-JP" sz="2000">
                  <a:latin typeface="Arial" panose="020B0604020202020204" pitchFamily="34" charset="0"/>
                </a:rPr>
                <a:t>              mà đi đến </a:t>
              </a:r>
              <a:r>
                <a:rPr lang="en-US" altLang="ja-JP" sz="2000">
                  <a:solidFill>
                    <a:schemeClr val="tx2"/>
                  </a:solidFill>
                  <a:latin typeface="Arial" panose="020B0604020202020204" pitchFamily="34" charset="0"/>
                </a:rPr>
                <a:t>xứ</a:t>
              </a:r>
              <a:r>
                <a:rPr lang="en-US" altLang="ja-JP" sz="2000">
                  <a:latin typeface="Arial" panose="020B0604020202020204" pitchFamily="34" charset="0"/>
                </a:rPr>
                <a:t> ta sẽ chỉ cho.</a:t>
              </a:r>
              <a:endParaRPr lang="en-US" altLang="en-US" sz="2000">
                <a:latin typeface="Arial" panose="020B0604020202020204" pitchFamily="34" charset="0"/>
              </a:endParaRPr>
            </a:p>
          </p:txBody>
        </p:sp>
        <p:sp>
          <p:nvSpPr>
            <p:cNvPr id="56327" name="Rectangle 10">
              <a:extLst>
                <a:ext uri="{FF2B5EF4-FFF2-40B4-BE49-F238E27FC236}">
                  <a16:creationId xmlns:a16="http://schemas.microsoft.com/office/drawing/2014/main" id="{60FE4CEA-1D89-5447-B101-48C05AE80C8C}"/>
                </a:ext>
              </a:extLst>
            </p:cNvPr>
            <p:cNvSpPr>
              <a:spLocks noChangeArrowheads="1"/>
            </p:cNvSpPr>
            <p:nvPr/>
          </p:nvSpPr>
          <p:spPr bwMode="auto">
            <a:xfrm>
              <a:off x="423" y="73"/>
              <a:ext cx="4904" cy="67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200">
                  <a:solidFill>
                    <a:srgbClr val="00CC66"/>
                  </a:solidFill>
                  <a:latin typeface="Arial Unicode MS" panose="020B0604020202020204" pitchFamily="34" charset="-128"/>
                </a:rPr>
                <a:t>Sáng 12: 1-3</a:t>
              </a:r>
            </a:p>
            <a:p>
              <a:pPr algn="ctr"/>
              <a:r>
                <a:rPr lang="en-US" altLang="en-US" sz="3200">
                  <a:solidFill>
                    <a:srgbClr val="00CC66"/>
                  </a:solidFill>
                  <a:latin typeface="Arial Unicode MS" panose="020B0604020202020204" pitchFamily="34" charset="-128"/>
                </a:rPr>
                <a:t>NHỮNG LỜI HỨA VỚI ÁP-RA-HAM</a:t>
              </a:r>
            </a:p>
          </p:txBody>
        </p:sp>
        <p:sp>
          <p:nvSpPr>
            <p:cNvPr id="56328" name="Text Box 11">
              <a:extLst>
                <a:ext uri="{FF2B5EF4-FFF2-40B4-BE49-F238E27FC236}">
                  <a16:creationId xmlns:a16="http://schemas.microsoft.com/office/drawing/2014/main" id="{98E8D483-CDAE-764E-8F6F-55F9DDA27D76}"/>
                </a:ext>
              </a:extLst>
            </p:cNvPr>
            <p:cNvSpPr txBox="1">
              <a:spLocks noChangeArrowheads="1"/>
            </p:cNvSpPr>
            <p:nvPr/>
          </p:nvSpPr>
          <p:spPr bwMode="auto">
            <a:xfrm>
              <a:off x="441" y="1824"/>
              <a:ext cx="5127" cy="101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Times New Roman" panose="02020603050405020304" pitchFamily="18" charset="0"/>
                </a:rPr>
                <a:t>	 </a:t>
              </a:r>
              <a:r>
                <a:rPr lang="en-US" altLang="en-US" sz="2000" baseline="30000">
                  <a:latin typeface="Arial" panose="020B0604020202020204" pitchFamily="34" charset="0"/>
                </a:rPr>
                <a:t>2</a:t>
              </a:r>
              <a:r>
                <a:rPr lang="ja-JP" altLang="en-US" sz="2000">
                  <a:latin typeface="Arial" panose="020B0604020202020204" pitchFamily="34" charset="0"/>
                </a:rPr>
                <a:t>“</a:t>
              </a:r>
              <a:r>
                <a:rPr lang="en-US" altLang="ja-JP" sz="2000">
                  <a:latin typeface="Arial" panose="020B0604020202020204" pitchFamily="34" charset="0"/>
                </a:rPr>
                <a:t>Ta sẽ làm cho ngươi nên </a:t>
              </a:r>
              <a:r>
                <a:rPr lang="en-US" altLang="ja-JP" sz="2000">
                  <a:solidFill>
                    <a:schemeClr val="tx2"/>
                  </a:solidFill>
                  <a:latin typeface="Arial" panose="020B0604020202020204" pitchFamily="34" charset="0"/>
                </a:rPr>
                <a:t>một dân lớn</a:t>
              </a:r>
              <a:r>
                <a:rPr lang="en-US" altLang="ja-JP" sz="2000">
                  <a:latin typeface="Arial" panose="020B0604020202020204" pitchFamily="34" charset="0"/>
                </a:rPr>
                <a:t>; </a:t>
              </a:r>
              <a:br>
                <a:rPr lang="en-US" altLang="ja-JP" sz="2000">
                  <a:latin typeface="Arial" panose="020B0604020202020204" pitchFamily="34" charset="0"/>
                </a:rPr>
              </a:br>
              <a:r>
                <a:rPr lang="en-US" altLang="ja-JP" sz="2000">
                  <a:latin typeface="Arial" panose="020B0604020202020204" pitchFamily="34" charset="0"/>
                </a:rPr>
                <a:t>                ta sẽ ban phước cho ngươi, </a:t>
              </a:r>
              <a:br>
                <a:rPr lang="en-US" altLang="ja-JP" sz="2000">
                  <a:latin typeface="Arial" panose="020B0604020202020204" pitchFamily="34" charset="0"/>
                </a:rPr>
              </a:br>
              <a:r>
                <a:rPr lang="en-US" altLang="ja-JP" sz="2000">
                  <a:latin typeface="Arial" panose="020B0604020202020204" pitchFamily="34" charset="0"/>
                </a:rPr>
                <a:t>                   cùng làm nổi danh ngươi, </a:t>
              </a:r>
              <a:br>
                <a:rPr lang="en-US" altLang="ja-JP" sz="2000">
                  <a:latin typeface="Arial" panose="020B0604020202020204" pitchFamily="34" charset="0"/>
                </a:rPr>
              </a:br>
              <a:r>
                <a:rPr lang="en-US" altLang="ja-JP" sz="2000">
                  <a:latin typeface="Arial" panose="020B0604020202020204" pitchFamily="34" charset="0"/>
                </a:rPr>
                <a:t>                      và ngươi sẽ thành một nguồn phước.</a:t>
              </a:r>
            </a:p>
            <a:p>
              <a:endParaRPr lang="en-US" altLang="en-US" sz="2000">
                <a:latin typeface="Arial" panose="020B0604020202020204" pitchFamily="34" charset="0"/>
              </a:endParaRPr>
            </a:p>
          </p:txBody>
        </p:sp>
        <p:sp>
          <p:nvSpPr>
            <p:cNvPr id="56329" name="Text Box 12">
              <a:extLst>
                <a:ext uri="{FF2B5EF4-FFF2-40B4-BE49-F238E27FC236}">
                  <a16:creationId xmlns:a16="http://schemas.microsoft.com/office/drawing/2014/main" id="{46491D4C-D6BF-594B-8FBB-B737A6022196}"/>
                </a:ext>
              </a:extLst>
            </p:cNvPr>
            <p:cNvSpPr txBox="1">
              <a:spLocks noChangeArrowheads="1"/>
            </p:cNvSpPr>
            <p:nvPr/>
          </p:nvSpPr>
          <p:spPr bwMode="auto">
            <a:xfrm>
              <a:off x="445" y="2745"/>
              <a:ext cx="5315" cy="140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latin typeface="Times New Roman" panose="02020603050405020304" pitchFamily="18" charset="0"/>
                </a:rPr>
                <a:t>	 </a:t>
              </a:r>
              <a:r>
                <a:rPr lang="en-US" altLang="en-US" sz="2800" baseline="30000">
                  <a:latin typeface="Times New Roman" panose="02020603050405020304" pitchFamily="18" charset="0"/>
                </a:rPr>
                <a:t>3</a:t>
              </a:r>
              <a:r>
                <a:rPr lang="en-US" altLang="en-US" sz="2800">
                  <a:latin typeface="Times New Roman" panose="02020603050405020304" pitchFamily="18" charset="0"/>
                </a:rPr>
                <a:t> </a:t>
              </a:r>
              <a:r>
                <a:rPr lang="en-US" altLang="en-US" sz="2000">
                  <a:solidFill>
                    <a:schemeClr val="tx2"/>
                  </a:solidFill>
                  <a:latin typeface="Arial" panose="020B0604020202020204" pitchFamily="34" charset="0"/>
                </a:rPr>
                <a:t>Ta sẽ ban phước cho người nào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chúc phước ngươi,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rủa sả kẻ nào rủa sả ngươi;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và các chi tộc nơi thế gian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sẽ nhờ ngươi mà được phước</a:t>
              </a:r>
              <a:r>
                <a:rPr lang="en-US" altLang="en-US" sz="2000">
                  <a:latin typeface="Arial" panose="020B0604020202020204" pitchFamily="34" charset="0"/>
                </a:rPr>
                <a:t> </a:t>
              </a:r>
              <a:br>
                <a:rPr lang="en-US" altLang="en-US" sz="2000">
                  <a:latin typeface="Arial" panose="020B0604020202020204" pitchFamily="34" charset="0"/>
                </a:rPr>
              </a:br>
              <a:br>
                <a:rPr lang="en-US" altLang="en-US" sz="1600"/>
              </a:br>
              <a:r>
                <a:rPr lang="en-US" altLang="en-US" sz="1600"/>
                <a:t>                                                 </a:t>
              </a:r>
            </a:p>
          </p:txBody>
        </p:sp>
      </p:grpSp>
      <p:sp>
        <p:nvSpPr>
          <p:cNvPr id="56324" name="Rectangle 5">
            <a:extLst>
              <a:ext uri="{FF2B5EF4-FFF2-40B4-BE49-F238E27FC236}">
                <a16:creationId xmlns:a16="http://schemas.microsoft.com/office/drawing/2014/main" id="{51A37350-A4F4-4C4A-9ECC-D191E6A8401D}"/>
              </a:ext>
            </a:extLst>
          </p:cNvPr>
          <p:cNvSpPr>
            <a:spLocks noChangeArrowheads="1"/>
          </p:cNvSpPr>
          <p:nvPr/>
        </p:nvSpPr>
        <p:spPr bwMode="auto">
          <a:xfrm>
            <a:off x="0" y="0"/>
            <a:ext cx="9144000" cy="6858000"/>
          </a:xfrm>
          <a:prstGeom prst="rect">
            <a:avLst/>
          </a:prstGeom>
          <a:solidFill>
            <a:srgbClr val="101010">
              <a:alpha val="50195"/>
            </a:srgb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6325" name="Text Box 6">
            <a:extLst>
              <a:ext uri="{FF2B5EF4-FFF2-40B4-BE49-F238E27FC236}">
                <a16:creationId xmlns:a16="http://schemas.microsoft.com/office/drawing/2014/main" id="{EE93A89F-A62F-074D-94C4-480783925827}"/>
              </a:ext>
            </a:extLst>
          </p:cNvPr>
          <p:cNvSpPr txBox="1">
            <a:spLocks noChangeArrowheads="1"/>
          </p:cNvSpPr>
          <p:nvPr/>
        </p:nvSpPr>
        <p:spPr bwMode="auto">
          <a:xfrm>
            <a:off x="863600" y="1554163"/>
            <a:ext cx="7585075" cy="3749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6000">
                <a:solidFill>
                  <a:schemeClr val="folHlink"/>
                </a:solidFill>
              </a:rPr>
              <a:t>Có phải bạn nhận những lời này theo giá trị bề ngoài của nó không?</a:t>
            </a:r>
          </a:p>
        </p:txBody>
      </p:sp>
    </p:spTree>
  </p:cSld>
  <p:clrMapOvr>
    <a:masterClrMapping/>
  </p:clrMapOvr>
  <p:transition spd="med">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Text Box 4">
            <a:extLst>
              <a:ext uri="{FF2B5EF4-FFF2-40B4-BE49-F238E27FC236}">
                <a16:creationId xmlns:a16="http://schemas.microsoft.com/office/drawing/2014/main" id="{0CE12A1A-3459-764B-8D89-7482F3AB2CBC}"/>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22249" name="Oval 9">
            <a:extLst>
              <a:ext uri="{FF2B5EF4-FFF2-40B4-BE49-F238E27FC236}">
                <a16:creationId xmlns:a16="http://schemas.microsoft.com/office/drawing/2014/main" id="{524014E4-A242-AF44-A643-8CD7C0755EEB}"/>
              </a:ext>
            </a:extLst>
          </p:cNvPr>
          <p:cNvSpPr>
            <a:spLocks noChangeArrowheads="1"/>
          </p:cNvSpPr>
          <p:nvPr/>
        </p:nvSpPr>
        <p:spPr bwMode="auto">
          <a:xfrm>
            <a:off x="2962275" y="2114550"/>
            <a:ext cx="593725" cy="627063"/>
          </a:xfrm>
          <a:prstGeom prst="ellipse">
            <a:avLst/>
          </a:prstGeom>
          <a:noFill/>
          <a:ln w="76200">
            <a:solidFill>
              <a:srgbClr val="FF1722"/>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22250" name="Oval 10">
            <a:extLst>
              <a:ext uri="{FF2B5EF4-FFF2-40B4-BE49-F238E27FC236}">
                <a16:creationId xmlns:a16="http://schemas.microsoft.com/office/drawing/2014/main" id="{AEF33711-6365-2449-8E29-79D3DF2A0377}"/>
              </a:ext>
            </a:extLst>
          </p:cNvPr>
          <p:cNvSpPr>
            <a:spLocks noChangeArrowheads="1"/>
          </p:cNvSpPr>
          <p:nvPr/>
        </p:nvSpPr>
        <p:spPr bwMode="auto">
          <a:xfrm>
            <a:off x="5051425" y="2801938"/>
            <a:ext cx="1935163" cy="627062"/>
          </a:xfrm>
          <a:prstGeom prst="ellipse">
            <a:avLst/>
          </a:prstGeom>
          <a:noFill/>
          <a:ln w="76200">
            <a:solidFill>
              <a:srgbClr val="FF1722"/>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22251" name="Oval 11">
            <a:extLst>
              <a:ext uri="{FF2B5EF4-FFF2-40B4-BE49-F238E27FC236}">
                <a16:creationId xmlns:a16="http://schemas.microsoft.com/office/drawing/2014/main" id="{029E90EE-036A-9741-84A5-3BC1251B9ADC}"/>
              </a:ext>
            </a:extLst>
          </p:cNvPr>
          <p:cNvSpPr>
            <a:spLocks noChangeArrowheads="1"/>
          </p:cNvSpPr>
          <p:nvPr/>
        </p:nvSpPr>
        <p:spPr bwMode="auto">
          <a:xfrm>
            <a:off x="466725" y="4268788"/>
            <a:ext cx="7212013" cy="2095500"/>
          </a:xfrm>
          <a:prstGeom prst="ellipse">
            <a:avLst/>
          </a:prstGeom>
          <a:noFill/>
          <a:ln w="76200">
            <a:solidFill>
              <a:srgbClr val="FF1722"/>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22254" name="Rectangle 14">
            <a:extLst>
              <a:ext uri="{FF2B5EF4-FFF2-40B4-BE49-F238E27FC236}">
                <a16:creationId xmlns:a16="http://schemas.microsoft.com/office/drawing/2014/main" id="{8EFF28A4-1B81-DF4B-8D1A-3F27C5FD9EA3}"/>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44</a:t>
            </a:r>
          </a:p>
        </p:txBody>
      </p:sp>
      <p:sp>
        <p:nvSpPr>
          <p:cNvPr id="57350" name="Text Box 15">
            <a:extLst>
              <a:ext uri="{FF2B5EF4-FFF2-40B4-BE49-F238E27FC236}">
                <a16:creationId xmlns:a16="http://schemas.microsoft.com/office/drawing/2014/main" id="{297C4ECB-819D-2A43-958D-D9C4FD1B3698}"/>
              </a:ext>
            </a:extLst>
          </p:cNvPr>
          <p:cNvSpPr txBox="1">
            <a:spLocks noChangeArrowheads="1"/>
          </p:cNvSpPr>
          <p:nvPr/>
        </p:nvSpPr>
        <p:spPr bwMode="auto">
          <a:xfrm>
            <a:off x="8669338" y="6429375"/>
            <a:ext cx="2984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marL="342900" indent="-342900">
              <a:defRPr sz="2400" b="1">
                <a:solidFill>
                  <a:schemeClr val="tx1"/>
                </a:solidFill>
                <a:latin typeface="Comic Sans MS" panose="030F0902030302020204" pitchFamily="66" charset="0"/>
                <a:ea typeface="ＭＳ Ｐゴシック" panose="020B0600070205080204" pitchFamily="34" charset="-128"/>
              </a:defRPr>
            </a:lvl1pPr>
            <a:lvl2pPr marL="11430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lvl="1" algn="ctr">
              <a:spcBef>
                <a:spcPct val="50000"/>
              </a:spcBef>
            </a:pPr>
            <a:endParaRPr lang="en-US" altLang="en-US" sz="1800">
              <a:solidFill>
                <a:srgbClr val="FFFFFF"/>
              </a:solidFill>
            </a:endParaRPr>
          </a:p>
        </p:txBody>
      </p:sp>
      <p:sp>
        <p:nvSpPr>
          <p:cNvPr id="57351" name="Text Box 16">
            <a:extLst>
              <a:ext uri="{FF2B5EF4-FFF2-40B4-BE49-F238E27FC236}">
                <a16:creationId xmlns:a16="http://schemas.microsoft.com/office/drawing/2014/main" id="{5B1B97C3-A647-114F-B068-81F3AEB75657}"/>
              </a:ext>
            </a:extLst>
          </p:cNvPr>
          <p:cNvSpPr txBox="1">
            <a:spLocks noChangeArrowheads="1"/>
          </p:cNvSpPr>
          <p:nvPr/>
        </p:nvSpPr>
        <p:spPr bwMode="auto">
          <a:xfrm>
            <a:off x="8567738" y="6429375"/>
            <a:ext cx="18415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1800">
              <a:solidFill>
                <a:srgbClr val="FFFFFF"/>
              </a:solidFill>
            </a:endParaRPr>
          </a:p>
        </p:txBody>
      </p:sp>
      <p:grpSp>
        <p:nvGrpSpPr>
          <p:cNvPr id="57352" name="Group 21">
            <a:extLst>
              <a:ext uri="{FF2B5EF4-FFF2-40B4-BE49-F238E27FC236}">
                <a16:creationId xmlns:a16="http://schemas.microsoft.com/office/drawing/2014/main" id="{3009224B-5DAF-F143-9147-94E1789F53D4}"/>
              </a:ext>
            </a:extLst>
          </p:cNvPr>
          <p:cNvGrpSpPr>
            <a:grpSpLocks/>
          </p:cNvGrpSpPr>
          <p:nvPr/>
        </p:nvGrpSpPr>
        <p:grpSpPr bwMode="auto">
          <a:xfrm>
            <a:off x="671513" y="0"/>
            <a:ext cx="8856662" cy="6584950"/>
            <a:chOff x="423" y="0"/>
            <a:chExt cx="5579" cy="4148"/>
          </a:xfrm>
        </p:grpSpPr>
        <p:sp>
          <p:nvSpPr>
            <p:cNvPr id="57353" name="Rectangle 17">
              <a:extLst>
                <a:ext uri="{FF2B5EF4-FFF2-40B4-BE49-F238E27FC236}">
                  <a16:creationId xmlns:a16="http://schemas.microsoft.com/office/drawing/2014/main" id="{7BDDB1B7-849E-0745-84E5-A466964FDC75}"/>
                </a:ext>
              </a:extLst>
            </p:cNvPr>
            <p:cNvSpPr>
              <a:spLocks noChangeArrowheads="1"/>
            </p:cNvSpPr>
            <p:nvPr/>
          </p:nvSpPr>
          <p:spPr bwMode="auto">
            <a:xfrm>
              <a:off x="425" y="409"/>
              <a:ext cx="5577" cy="1208"/>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latin typeface="Times New Roman" panose="02020603050405020304" pitchFamily="18" charset="0"/>
              </a:endParaRPr>
            </a:p>
            <a:p>
              <a:r>
                <a:rPr lang="en-US" altLang="en-US" sz="2800">
                  <a:latin typeface="Times New Roman" panose="02020603050405020304" pitchFamily="18" charset="0"/>
                </a:rPr>
                <a:t>	 </a:t>
              </a:r>
              <a:r>
                <a:rPr lang="en-US" altLang="en-US" sz="2000" baseline="30000">
                  <a:latin typeface="Arial" panose="020B0604020202020204" pitchFamily="34" charset="0"/>
                </a:rPr>
                <a:t>1</a:t>
              </a:r>
              <a:r>
                <a:rPr lang="en-US" altLang="en-US" sz="2000">
                  <a:latin typeface="Arial" panose="020B0604020202020204" pitchFamily="34" charset="0"/>
                </a:rPr>
                <a:t>  Vả, Đức Giê-hô-va có phán cùng Áp-ram rằng, </a:t>
              </a:r>
            </a:p>
            <a:p>
              <a:r>
                <a:rPr lang="en-US" altLang="en-US" sz="2000">
                  <a:latin typeface="Arial" panose="020B0604020202020204" pitchFamily="34" charset="0"/>
                </a:rPr>
                <a:t>        	</a:t>
              </a:r>
              <a:r>
                <a:rPr lang="ja-JP" altLang="en-US" sz="2000">
                  <a:latin typeface="Arial" panose="020B0604020202020204" pitchFamily="34" charset="0"/>
                </a:rPr>
                <a:t>“</a:t>
              </a:r>
              <a:r>
                <a:rPr lang="en-US" altLang="ja-JP" sz="2000">
                  <a:latin typeface="Arial" panose="020B0604020202020204" pitchFamily="34" charset="0"/>
                </a:rPr>
                <a:t>Ngươi hãy ra khỏi quê hương,</a:t>
              </a:r>
              <a:br>
                <a:rPr lang="en-US" altLang="ja-JP" sz="2000">
                  <a:latin typeface="Arial" panose="020B0604020202020204" pitchFamily="34" charset="0"/>
                </a:rPr>
              </a:br>
              <a:r>
                <a:rPr lang="en-US" altLang="ja-JP" sz="2000">
                  <a:latin typeface="Arial" panose="020B0604020202020204" pitchFamily="34" charset="0"/>
                </a:rPr>
                <a:t>              vòng bà con và nhà cha ngươi, </a:t>
              </a:r>
              <a:br>
                <a:rPr lang="en-US" altLang="ja-JP" sz="2000">
                  <a:latin typeface="Arial" panose="020B0604020202020204" pitchFamily="34" charset="0"/>
                </a:rPr>
              </a:br>
              <a:r>
                <a:rPr lang="en-US" altLang="ja-JP" sz="2000">
                  <a:latin typeface="Arial" panose="020B0604020202020204" pitchFamily="34" charset="0"/>
                </a:rPr>
                <a:t>              mà đi đến  </a:t>
              </a:r>
              <a:r>
                <a:rPr lang="en-US" altLang="ja-JP" sz="2000">
                  <a:solidFill>
                    <a:schemeClr val="tx2"/>
                  </a:solidFill>
                  <a:latin typeface="Arial" panose="020B0604020202020204" pitchFamily="34" charset="0"/>
                </a:rPr>
                <a:t>xứ</a:t>
              </a:r>
              <a:r>
                <a:rPr lang="en-US" altLang="ja-JP" sz="2000">
                  <a:latin typeface="Arial" panose="020B0604020202020204" pitchFamily="34" charset="0"/>
                </a:rPr>
                <a:t>  ta sẽ chỉ cho.</a:t>
              </a:r>
              <a:endParaRPr lang="en-US" altLang="en-US" sz="2000">
                <a:latin typeface="Arial" panose="020B0604020202020204" pitchFamily="34" charset="0"/>
              </a:endParaRPr>
            </a:p>
          </p:txBody>
        </p:sp>
        <p:sp>
          <p:nvSpPr>
            <p:cNvPr id="57354" name="Rectangle 18">
              <a:extLst>
                <a:ext uri="{FF2B5EF4-FFF2-40B4-BE49-F238E27FC236}">
                  <a16:creationId xmlns:a16="http://schemas.microsoft.com/office/drawing/2014/main" id="{D0E69BE7-ABD6-294D-9350-8DC12A9637EE}"/>
                </a:ext>
              </a:extLst>
            </p:cNvPr>
            <p:cNvSpPr>
              <a:spLocks noChangeArrowheads="1"/>
            </p:cNvSpPr>
            <p:nvPr/>
          </p:nvSpPr>
          <p:spPr bwMode="auto">
            <a:xfrm>
              <a:off x="423" y="0"/>
              <a:ext cx="4904" cy="67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200">
                  <a:solidFill>
                    <a:srgbClr val="00CC66"/>
                  </a:solidFill>
                  <a:latin typeface="Arial Unicode MS" panose="020B0604020202020204" pitchFamily="34" charset="-128"/>
                </a:rPr>
                <a:t>Sáng 12: 1-3</a:t>
              </a:r>
            </a:p>
            <a:p>
              <a:pPr algn="ctr"/>
              <a:r>
                <a:rPr lang="en-US" altLang="en-US" sz="3200">
                  <a:solidFill>
                    <a:srgbClr val="00CC66"/>
                  </a:solidFill>
                  <a:latin typeface="Arial Unicode MS" panose="020B0604020202020204" pitchFamily="34" charset="-128"/>
                </a:rPr>
                <a:t>NHỮNG LỜI HỨA VỚI ÁP-RA-HAM</a:t>
              </a:r>
            </a:p>
          </p:txBody>
        </p:sp>
        <p:sp>
          <p:nvSpPr>
            <p:cNvPr id="57355" name="Text Box 19">
              <a:extLst>
                <a:ext uri="{FF2B5EF4-FFF2-40B4-BE49-F238E27FC236}">
                  <a16:creationId xmlns:a16="http://schemas.microsoft.com/office/drawing/2014/main" id="{88041857-5BB5-C545-A3D1-95CA341D2CE4}"/>
                </a:ext>
              </a:extLst>
            </p:cNvPr>
            <p:cNvSpPr txBox="1">
              <a:spLocks noChangeArrowheads="1"/>
            </p:cNvSpPr>
            <p:nvPr/>
          </p:nvSpPr>
          <p:spPr bwMode="auto">
            <a:xfrm>
              <a:off x="441" y="1824"/>
              <a:ext cx="5127" cy="101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Times New Roman" panose="02020603050405020304" pitchFamily="18" charset="0"/>
                </a:rPr>
                <a:t>	 </a:t>
              </a:r>
              <a:r>
                <a:rPr lang="en-US" altLang="en-US" sz="2000" baseline="30000">
                  <a:latin typeface="Arial" panose="020B0604020202020204" pitchFamily="34" charset="0"/>
                </a:rPr>
                <a:t>2</a:t>
              </a:r>
              <a:r>
                <a:rPr lang="ja-JP" altLang="en-US" sz="2000">
                  <a:latin typeface="Arial" panose="020B0604020202020204" pitchFamily="34" charset="0"/>
                </a:rPr>
                <a:t>“</a:t>
              </a:r>
              <a:r>
                <a:rPr lang="en-US" altLang="ja-JP" sz="2000">
                  <a:latin typeface="Arial" panose="020B0604020202020204" pitchFamily="34" charset="0"/>
                </a:rPr>
                <a:t>Ta sẽ làm cho ngươi nên  </a:t>
              </a:r>
              <a:r>
                <a:rPr lang="en-US" altLang="ja-JP" sz="2000">
                  <a:solidFill>
                    <a:schemeClr val="tx2"/>
                  </a:solidFill>
                  <a:latin typeface="Arial" panose="020B0604020202020204" pitchFamily="34" charset="0"/>
                </a:rPr>
                <a:t>một dân lớn</a:t>
              </a:r>
              <a:r>
                <a:rPr lang="en-US" altLang="ja-JP" sz="2000">
                  <a:latin typeface="Arial" panose="020B0604020202020204" pitchFamily="34" charset="0"/>
                </a:rPr>
                <a:t>; </a:t>
              </a:r>
              <a:br>
                <a:rPr lang="en-US" altLang="ja-JP" sz="2000">
                  <a:latin typeface="Arial" panose="020B0604020202020204" pitchFamily="34" charset="0"/>
                </a:rPr>
              </a:br>
              <a:r>
                <a:rPr lang="en-US" altLang="ja-JP" sz="2000">
                  <a:latin typeface="Arial" panose="020B0604020202020204" pitchFamily="34" charset="0"/>
                </a:rPr>
                <a:t>                ta sẽ ban phước cho ngươi, </a:t>
              </a:r>
              <a:br>
                <a:rPr lang="en-US" altLang="ja-JP" sz="2000">
                  <a:latin typeface="Arial" panose="020B0604020202020204" pitchFamily="34" charset="0"/>
                </a:rPr>
              </a:br>
              <a:r>
                <a:rPr lang="en-US" altLang="ja-JP" sz="2000">
                  <a:latin typeface="Arial" panose="020B0604020202020204" pitchFamily="34" charset="0"/>
                </a:rPr>
                <a:t>                   cùng làm nổi danh ngươi, </a:t>
              </a:r>
              <a:br>
                <a:rPr lang="en-US" altLang="ja-JP" sz="2000">
                  <a:latin typeface="Arial" panose="020B0604020202020204" pitchFamily="34" charset="0"/>
                </a:rPr>
              </a:br>
              <a:r>
                <a:rPr lang="en-US" altLang="ja-JP" sz="2000">
                  <a:latin typeface="Arial" panose="020B0604020202020204" pitchFamily="34" charset="0"/>
                </a:rPr>
                <a:t>                      và ngươi sẽ thành một nguồn phước.</a:t>
              </a:r>
            </a:p>
            <a:p>
              <a:endParaRPr lang="en-US" altLang="en-US" sz="2000">
                <a:latin typeface="Arial" panose="020B0604020202020204" pitchFamily="34" charset="0"/>
              </a:endParaRPr>
            </a:p>
          </p:txBody>
        </p:sp>
        <p:sp>
          <p:nvSpPr>
            <p:cNvPr id="57356" name="Text Box 20">
              <a:extLst>
                <a:ext uri="{FF2B5EF4-FFF2-40B4-BE49-F238E27FC236}">
                  <a16:creationId xmlns:a16="http://schemas.microsoft.com/office/drawing/2014/main" id="{58388352-F575-F64D-9704-77DEB43285DD}"/>
                </a:ext>
              </a:extLst>
            </p:cNvPr>
            <p:cNvSpPr txBox="1">
              <a:spLocks noChangeArrowheads="1"/>
            </p:cNvSpPr>
            <p:nvPr/>
          </p:nvSpPr>
          <p:spPr bwMode="auto">
            <a:xfrm>
              <a:off x="445" y="2745"/>
              <a:ext cx="5315" cy="140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latin typeface="Times New Roman" panose="02020603050405020304" pitchFamily="18" charset="0"/>
                </a:rPr>
                <a:t>	 </a:t>
              </a:r>
              <a:r>
                <a:rPr lang="en-US" altLang="en-US" sz="2800" baseline="30000">
                  <a:latin typeface="Times New Roman" panose="02020603050405020304" pitchFamily="18" charset="0"/>
                </a:rPr>
                <a:t>3</a:t>
              </a:r>
              <a:r>
                <a:rPr lang="en-US" altLang="en-US" sz="2800">
                  <a:latin typeface="Times New Roman" panose="02020603050405020304" pitchFamily="18" charset="0"/>
                </a:rPr>
                <a:t> </a:t>
              </a:r>
              <a:r>
                <a:rPr lang="en-US" altLang="en-US" sz="2000">
                  <a:solidFill>
                    <a:schemeClr val="tx2"/>
                  </a:solidFill>
                  <a:latin typeface="Arial" panose="020B0604020202020204" pitchFamily="34" charset="0"/>
                </a:rPr>
                <a:t>Ta sẽ ban phước cho người nào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chúc phước ngươi,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rủa sả kẻ nào rủa sả ngươi;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và các chi tộc nơi thế gian </a:t>
              </a:r>
              <a:br>
                <a:rPr lang="en-US" altLang="en-US" sz="2000">
                  <a:solidFill>
                    <a:schemeClr val="tx2"/>
                  </a:solidFill>
                  <a:latin typeface="Arial" panose="020B0604020202020204" pitchFamily="34" charset="0"/>
                </a:rPr>
              </a:br>
              <a:r>
                <a:rPr lang="en-US" altLang="en-US" sz="2000">
                  <a:solidFill>
                    <a:schemeClr val="tx2"/>
                  </a:solidFill>
                  <a:latin typeface="Arial" panose="020B0604020202020204" pitchFamily="34" charset="0"/>
                </a:rPr>
                <a:t>                sẽ nhờ ngươi mà được phước</a:t>
              </a:r>
              <a:r>
                <a:rPr lang="en-US" altLang="en-US" sz="2000">
                  <a:latin typeface="Arial" panose="020B0604020202020204" pitchFamily="34" charset="0"/>
                </a:rPr>
                <a:t> </a:t>
              </a:r>
              <a:br>
                <a:rPr lang="en-US" altLang="en-US" sz="2000">
                  <a:latin typeface="Arial" panose="020B0604020202020204" pitchFamily="34" charset="0"/>
                </a:rPr>
              </a:br>
              <a:br>
                <a:rPr lang="en-US" altLang="en-US" sz="1600"/>
              </a:br>
              <a:endParaRPr lang="en-US" altLang="en-US" sz="160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grpId="0" nodeType="afterEffect">
                                  <p:stCondLst>
                                    <p:cond delay="0"/>
                                  </p:stCondLst>
                                  <p:childTnLst>
                                    <p:set>
                                      <p:cBhvr>
                                        <p:cTn id="6" dur="1" fill="hold">
                                          <p:stCondLst>
                                            <p:cond delay="0"/>
                                          </p:stCondLst>
                                        </p:cTn>
                                        <p:tgtEl>
                                          <p:spTgt spid="522249"/>
                                        </p:tgtEl>
                                        <p:attrNameLst>
                                          <p:attrName>style.visibility</p:attrName>
                                        </p:attrNameLst>
                                      </p:cBhvr>
                                      <p:to>
                                        <p:strVal val="visible"/>
                                      </p:to>
                                    </p:set>
                                    <p:anim calcmode="lin" valueType="num">
                                      <p:cBhvr>
                                        <p:cTn id="7" dur="500" fill="hold"/>
                                        <p:tgtEl>
                                          <p:spTgt spid="522249"/>
                                        </p:tgtEl>
                                        <p:attrNameLst>
                                          <p:attrName>ppt_w</p:attrName>
                                        </p:attrNameLst>
                                      </p:cBhvr>
                                      <p:tavLst>
                                        <p:tav tm="0">
                                          <p:val>
                                            <p:strVal val="2/3*#ppt_w"/>
                                          </p:val>
                                        </p:tav>
                                        <p:tav tm="100000">
                                          <p:val>
                                            <p:strVal val="#ppt_w"/>
                                          </p:val>
                                        </p:tav>
                                      </p:tavLst>
                                    </p:anim>
                                    <p:anim calcmode="lin" valueType="num">
                                      <p:cBhvr>
                                        <p:cTn id="8" dur="500" fill="hold"/>
                                        <p:tgtEl>
                                          <p:spTgt spid="522249"/>
                                        </p:tgtEl>
                                        <p:attrNameLst>
                                          <p:attrName>ppt_h</p:attrName>
                                        </p:attrNameLst>
                                      </p:cBhvr>
                                      <p:tavLst>
                                        <p:tav tm="0">
                                          <p:val>
                                            <p:strVal val="2/3*#ppt_h"/>
                                          </p:val>
                                        </p:tav>
                                        <p:tav tm="100000">
                                          <p:val>
                                            <p:strVal val="#ppt_h"/>
                                          </p:val>
                                        </p:tav>
                                      </p:tavLst>
                                    </p:anim>
                                  </p:childTnLst>
                                </p:cTn>
                              </p:par>
                            </p:childTnLst>
                          </p:cTn>
                        </p:par>
                        <p:par>
                          <p:cTn id="9" fill="hold" nodeType="afterGroup">
                            <p:stCondLst>
                              <p:cond delay="500"/>
                            </p:stCondLst>
                            <p:childTnLst>
                              <p:par>
                                <p:cTn id="10" presetID="23" presetClass="entr" presetSubtype="272" fill="hold" grpId="0" nodeType="afterEffect">
                                  <p:stCondLst>
                                    <p:cond delay="0"/>
                                  </p:stCondLst>
                                  <p:childTnLst>
                                    <p:set>
                                      <p:cBhvr>
                                        <p:cTn id="11" dur="1" fill="hold">
                                          <p:stCondLst>
                                            <p:cond delay="0"/>
                                          </p:stCondLst>
                                        </p:cTn>
                                        <p:tgtEl>
                                          <p:spTgt spid="522250"/>
                                        </p:tgtEl>
                                        <p:attrNameLst>
                                          <p:attrName>style.visibility</p:attrName>
                                        </p:attrNameLst>
                                      </p:cBhvr>
                                      <p:to>
                                        <p:strVal val="visible"/>
                                      </p:to>
                                    </p:set>
                                    <p:anim calcmode="lin" valueType="num">
                                      <p:cBhvr>
                                        <p:cTn id="12" dur="500" fill="hold"/>
                                        <p:tgtEl>
                                          <p:spTgt spid="522250"/>
                                        </p:tgtEl>
                                        <p:attrNameLst>
                                          <p:attrName>ppt_w</p:attrName>
                                        </p:attrNameLst>
                                      </p:cBhvr>
                                      <p:tavLst>
                                        <p:tav tm="0">
                                          <p:val>
                                            <p:strVal val="2/3*#ppt_w"/>
                                          </p:val>
                                        </p:tav>
                                        <p:tav tm="100000">
                                          <p:val>
                                            <p:strVal val="#ppt_w"/>
                                          </p:val>
                                        </p:tav>
                                      </p:tavLst>
                                    </p:anim>
                                    <p:anim calcmode="lin" valueType="num">
                                      <p:cBhvr>
                                        <p:cTn id="13" dur="500" fill="hold"/>
                                        <p:tgtEl>
                                          <p:spTgt spid="522250"/>
                                        </p:tgtEl>
                                        <p:attrNameLst>
                                          <p:attrName>ppt_h</p:attrName>
                                        </p:attrNameLst>
                                      </p:cBhvr>
                                      <p:tavLst>
                                        <p:tav tm="0">
                                          <p:val>
                                            <p:strVal val="2/3*#ppt_h"/>
                                          </p:val>
                                        </p:tav>
                                        <p:tav tm="100000">
                                          <p:val>
                                            <p:strVal val="#ppt_h"/>
                                          </p:val>
                                        </p:tav>
                                      </p:tavLst>
                                    </p:anim>
                                  </p:childTnLst>
                                </p:cTn>
                              </p:par>
                            </p:childTnLst>
                          </p:cTn>
                        </p:par>
                        <p:par>
                          <p:cTn id="14" fill="hold" nodeType="afterGroup">
                            <p:stCondLst>
                              <p:cond delay="1000"/>
                            </p:stCondLst>
                            <p:childTnLst>
                              <p:par>
                                <p:cTn id="15" presetID="23" presetClass="entr" presetSubtype="272" fill="hold" grpId="0" nodeType="afterEffect">
                                  <p:stCondLst>
                                    <p:cond delay="0"/>
                                  </p:stCondLst>
                                  <p:childTnLst>
                                    <p:set>
                                      <p:cBhvr>
                                        <p:cTn id="16" dur="1" fill="hold">
                                          <p:stCondLst>
                                            <p:cond delay="0"/>
                                          </p:stCondLst>
                                        </p:cTn>
                                        <p:tgtEl>
                                          <p:spTgt spid="522251"/>
                                        </p:tgtEl>
                                        <p:attrNameLst>
                                          <p:attrName>style.visibility</p:attrName>
                                        </p:attrNameLst>
                                      </p:cBhvr>
                                      <p:to>
                                        <p:strVal val="visible"/>
                                      </p:to>
                                    </p:set>
                                    <p:anim calcmode="lin" valueType="num">
                                      <p:cBhvr>
                                        <p:cTn id="17" dur="500" fill="hold"/>
                                        <p:tgtEl>
                                          <p:spTgt spid="522251"/>
                                        </p:tgtEl>
                                        <p:attrNameLst>
                                          <p:attrName>ppt_w</p:attrName>
                                        </p:attrNameLst>
                                      </p:cBhvr>
                                      <p:tavLst>
                                        <p:tav tm="0">
                                          <p:val>
                                            <p:strVal val="2/3*#ppt_w"/>
                                          </p:val>
                                        </p:tav>
                                        <p:tav tm="100000">
                                          <p:val>
                                            <p:strVal val="#ppt_w"/>
                                          </p:val>
                                        </p:tav>
                                      </p:tavLst>
                                    </p:anim>
                                    <p:anim calcmode="lin" valueType="num">
                                      <p:cBhvr>
                                        <p:cTn id="18" dur="500" fill="hold"/>
                                        <p:tgtEl>
                                          <p:spTgt spid="522251"/>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49" grpId="0" animBg="1"/>
      <p:bldP spid="522250" grpId="0" animBg="1"/>
      <p:bldP spid="522251"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 Box 5">
            <a:extLst>
              <a:ext uri="{FF2B5EF4-FFF2-40B4-BE49-F238E27FC236}">
                <a16:creationId xmlns:a16="http://schemas.microsoft.com/office/drawing/2014/main" id="{5AE35ED8-2DB8-C141-95B8-FFA7F0584533}"/>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83014" name="Rectangle 6">
            <a:extLst>
              <a:ext uri="{FF2B5EF4-FFF2-40B4-BE49-F238E27FC236}">
                <a16:creationId xmlns:a16="http://schemas.microsoft.com/office/drawing/2014/main" id="{355193BD-781C-1A44-9B4F-F0F33EB9E2FE}"/>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45</a:t>
            </a:r>
          </a:p>
        </p:txBody>
      </p:sp>
      <p:sp>
        <p:nvSpPr>
          <p:cNvPr id="58371" name="Rectangle 10">
            <a:extLst>
              <a:ext uri="{FF2B5EF4-FFF2-40B4-BE49-F238E27FC236}">
                <a16:creationId xmlns:a16="http://schemas.microsoft.com/office/drawing/2014/main" id="{9734F871-884F-B246-8732-EEB73FA03B8C}"/>
              </a:ext>
            </a:extLst>
          </p:cNvPr>
          <p:cNvSpPr>
            <a:spLocks noChangeArrowheads="1"/>
          </p:cNvSpPr>
          <p:nvPr/>
        </p:nvSpPr>
        <p:spPr bwMode="auto">
          <a:xfrm>
            <a:off x="674688" y="649288"/>
            <a:ext cx="8853487" cy="19177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solidFill>
                <a:srgbClr val="003399"/>
              </a:solidFill>
              <a:latin typeface="Times New Roman" panose="02020603050405020304" pitchFamily="18" charset="0"/>
            </a:endParaRPr>
          </a:p>
          <a:p>
            <a:r>
              <a:rPr lang="en-US" altLang="en-US" sz="2800">
                <a:solidFill>
                  <a:srgbClr val="003399"/>
                </a:solidFill>
                <a:latin typeface="Times New Roman" panose="02020603050405020304" pitchFamily="18" charset="0"/>
              </a:rPr>
              <a:t>	 </a:t>
            </a:r>
            <a:r>
              <a:rPr lang="en-US" altLang="en-US" sz="2000" baseline="30000">
                <a:solidFill>
                  <a:srgbClr val="003399"/>
                </a:solidFill>
                <a:latin typeface="Arial" panose="020B0604020202020204" pitchFamily="34" charset="0"/>
              </a:rPr>
              <a:t>1</a:t>
            </a:r>
            <a:r>
              <a:rPr lang="en-US" altLang="en-US" sz="2000">
                <a:solidFill>
                  <a:srgbClr val="003399"/>
                </a:solidFill>
                <a:latin typeface="Arial" panose="020B0604020202020204" pitchFamily="34" charset="0"/>
              </a:rPr>
              <a:t>  Vả, Đức Giê-hô-va có phán cùng Áp-ram rằng, </a:t>
            </a:r>
          </a:p>
          <a:p>
            <a:r>
              <a:rPr lang="en-US" altLang="en-US" sz="2000">
                <a:solidFill>
                  <a:srgbClr val="003399"/>
                </a:solidFill>
                <a:latin typeface="Arial" panose="020B0604020202020204" pitchFamily="34" charset="0"/>
              </a:rPr>
              <a:t>        	</a:t>
            </a:r>
            <a:r>
              <a:rPr lang="ja-JP" altLang="en-US" sz="2000">
                <a:solidFill>
                  <a:srgbClr val="003399"/>
                </a:solidFill>
                <a:latin typeface="Arial" panose="020B0604020202020204" pitchFamily="34" charset="0"/>
              </a:rPr>
              <a:t>“</a:t>
            </a:r>
            <a:r>
              <a:rPr lang="en-US" altLang="ja-JP" sz="2000">
                <a:solidFill>
                  <a:srgbClr val="003399"/>
                </a:solidFill>
                <a:latin typeface="Arial" panose="020B0604020202020204" pitchFamily="34" charset="0"/>
              </a:rPr>
              <a:t>Ngươi hãy ra khỏi quê hương,</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vòng bà con và nhà cha ngươi, </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mà đi đến xứ ta sẽ chỉ cho.</a:t>
            </a:r>
            <a:endParaRPr lang="en-US" altLang="en-US" sz="2000">
              <a:solidFill>
                <a:srgbClr val="003399"/>
              </a:solidFill>
              <a:latin typeface="Arial" panose="020B0604020202020204" pitchFamily="34" charset="0"/>
            </a:endParaRPr>
          </a:p>
        </p:txBody>
      </p:sp>
      <p:sp>
        <p:nvSpPr>
          <p:cNvPr id="58372" name="Text Box 12">
            <a:extLst>
              <a:ext uri="{FF2B5EF4-FFF2-40B4-BE49-F238E27FC236}">
                <a16:creationId xmlns:a16="http://schemas.microsoft.com/office/drawing/2014/main" id="{56BC47AF-9C6A-664E-8063-AC326C815AEC}"/>
              </a:ext>
            </a:extLst>
          </p:cNvPr>
          <p:cNvSpPr txBox="1">
            <a:spLocks noChangeArrowheads="1"/>
          </p:cNvSpPr>
          <p:nvPr/>
        </p:nvSpPr>
        <p:spPr bwMode="auto">
          <a:xfrm>
            <a:off x="700088" y="2895600"/>
            <a:ext cx="8139112" cy="16160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003399"/>
                </a:solidFill>
                <a:latin typeface="Times New Roman" panose="02020603050405020304" pitchFamily="18" charset="0"/>
              </a:rPr>
              <a:t>	 </a:t>
            </a:r>
            <a:r>
              <a:rPr lang="en-US" altLang="en-US" sz="2000" baseline="30000">
                <a:solidFill>
                  <a:srgbClr val="003399"/>
                </a:solidFill>
                <a:latin typeface="Arial" panose="020B0604020202020204" pitchFamily="34" charset="0"/>
              </a:rPr>
              <a:t>2</a:t>
            </a:r>
            <a:r>
              <a:rPr lang="ja-JP" altLang="en-US" sz="2000">
                <a:solidFill>
                  <a:srgbClr val="003399"/>
                </a:solidFill>
                <a:latin typeface="Arial" panose="020B0604020202020204" pitchFamily="34" charset="0"/>
              </a:rPr>
              <a:t>“</a:t>
            </a:r>
            <a:r>
              <a:rPr lang="en-US" altLang="ja-JP" sz="2000">
                <a:solidFill>
                  <a:srgbClr val="003399"/>
                </a:solidFill>
                <a:latin typeface="Arial" panose="020B0604020202020204" pitchFamily="34" charset="0"/>
              </a:rPr>
              <a:t>Ta sẽ làm cho ngươi nên một dân lớn; </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ta sẽ ban phước cho ngươi, </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cùng làm nổi danh ngươi, </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và ngươi sẽ thành một nguồn phước.</a:t>
            </a:r>
          </a:p>
          <a:p>
            <a:endParaRPr lang="en-US" altLang="en-US" sz="2000">
              <a:solidFill>
                <a:srgbClr val="003399"/>
              </a:solidFill>
              <a:latin typeface="Arial" panose="020B0604020202020204" pitchFamily="34" charset="0"/>
            </a:endParaRPr>
          </a:p>
        </p:txBody>
      </p:sp>
      <p:sp>
        <p:nvSpPr>
          <p:cNvPr id="58373" name="Text Box 13">
            <a:extLst>
              <a:ext uri="{FF2B5EF4-FFF2-40B4-BE49-F238E27FC236}">
                <a16:creationId xmlns:a16="http://schemas.microsoft.com/office/drawing/2014/main" id="{41F5B417-4B5A-F749-9FC5-AE3B567132B1}"/>
              </a:ext>
            </a:extLst>
          </p:cNvPr>
          <p:cNvSpPr txBox="1">
            <a:spLocks noChangeArrowheads="1"/>
          </p:cNvSpPr>
          <p:nvPr/>
        </p:nvSpPr>
        <p:spPr bwMode="auto">
          <a:xfrm>
            <a:off x="706438" y="4357688"/>
            <a:ext cx="8437562" cy="22272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rgbClr val="003399"/>
                </a:solidFill>
                <a:latin typeface="Times New Roman" panose="02020603050405020304" pitchFamily="18" charset="0"/>
              </a:rPr>
              <a:t>	 </a:t>
            </a:r>
            <a:r>
              <a:rPr lang="en-US" altLang="en-US" sz="2800" baseline="30000">
                <a:solidFill>
                  <a:srgbClr val="003399"/>
                </a:solidFill>
                <a:latin typeface="Times New Roman" panose="02020603050405020304" pitchFamily="18" charset="0"/>
              </a:rPr>
              <a:t>3</a:t>
            </a:r>
            <a:r>
              <a:rPr lang="en-US" altLang="en-US" sz="2800">
                <a:solidFill>
                  <a:srgbClr val="003399"/>
                </a:solidFill>
                <a:latin typeface="Times New Roman" panose="02020603050405020304" pitchFamily="18" charset="0"/>
              </a:rPr>
              <a:t> </a:t>
            </a:r>
            <a:r>
              <a:rPr lang="en-US" altLang="en-US" sz="2000">
                <a:solidFill>
                  <a:srgbClr val="003399"/>
                </a:solidFill>
                <a:latin typeface="Arial" panose="020B0604020202020204" pitchFamily="34" charset="0"/>
              </a:rPr>
              <a:t>Ta sẽ ban phước cho người nào </a:t>
            </a:r>
            <a:br>
              <a:rPr lang="en-US" altLang="en-US" sz="2000">
                <a:solidFill>
                  <a:srgbClr val="003399"/>
                </a:solidFill>
                <a:latin typeface="Arial" panose="020B0604020202020204" pitchFamily="34" charset="0"/>
              </a:rPr>
            </a:br>
            <a:r>
              <a:rPr lang="en-US" altLang="en-US" sz="2000">
                <a:solidFill>
                  <a:srgbClr val="003399"/>
                </a:solidFill>
                <a:latin typeface="Arial" panose="020B0604020202020204" pitchFamily="34" charset="0"/>
              </a:rPr>
              <a:t>                 chúc phước ngươi, </a:t>
            </a:r>
            <a:br>
              <a:rPr lang="en-US" altLang="en-US" sz="2000">
                <a:solidFill>
                  <a:srgbClr val="003399"/>
                </a:solidFill>
                <a:latin typeface="Arial" panose="020B0604020202020204" pitchFamily="34" charset="0"/>
              </a:rPr>
            </a:br>
            <a:r>
              <a:rPr lang="en-US" altLang="en-US" sz="2000">
                <a:solidFill>
                  <a:srgbClr val="003399"/>
                </a:solidFill>
                <a:latin typeface="Arial" panose="020B0604020202020204" pitchFamily="34" charset="0"/>
              </a:rPr>
              <a:t>               rủa sả kẻ nào rủa sả ngươi; </a:t>
            </a:r>
            <a:br>
              <a:rPr lang="en-US" altLang="en-US" sz="2000">
                <a:solidFill>
                  <a:srgbClr val="003399"/>
                </a:solidFill>
                <a:latin typeface="Arial" panose="020B0604020202020204" pitchFamily="34" charset="0"/>
              </a:rPr>
            </a:br>
            <a:r>
              <a:rPr lang="en-US" altLang="en-US" sz="2000">
                <a:solidFill>
                  <a:srgbClr val="003399"/>
                </a:solidFill>
                <a:latin typeface="Arial" panose="020B0604020202020204" pitchFamily="34" charset="0"/>
              </a:rPr>
              <a:t>               và các chi- ộc nơi thế gian </a:t>
            </a:r>
            <a:br>
              <a:rPr lang="en-US" altLang="en-US" sz="2000">
                <a:solidFill>
                  <a:srgbClr val="003399"/>
                </a:solidFill>
                <a:latin typeface="Arial" panose="020B0604020202020204" pitchFamily="34" charset="0"/>
              </a:rPr>
            </a:br>
            <a:r>
              <a:rPr lang="en-US" altLang="en-US" sz="2000">
                <a:solidFill>
                  <a:srgbClr val="003399"/>
                </a:solidFill>
                <a:latin typeface="Arial" panose="020B0604020202020204" pitchFamily="34" charset="0"/>
              </a:rPr>
              <a:t>                sẽ nhờ ngươi mà được phước </a:t>
            </a:r>
            <a:br>
              <a:rPr lang="en-US" altLang="en-US" sz="2000">
                <a:solidFill>
                  <a:srgbClr val="003399"/>
                </a:solidFill>
                <a:latin typeface="Arial" panose="020B0604020202020204" pitchFamily="34" charset="0"/>
              </a:rPr>
            </a:br>
            <a:br>
              <a:rPr lang="en-US" altLang="en-US" sz="1600">
                <a:solidFill>
                  <a:srgbClr val="003399"/>
                </a:solidFill>
              </a:rPr>
            </a:br>
            <a:endParaRPr lang="en-US" altLang="en-US" sz="1600">
              <a:solidFill>
                <a:srgbClr val="003399"/>
              </a:solidFill>
            </a:endParaRPr>
          </a:p>
        </p:txBody>
      </p:sp>
      <p:sp>
        <p:nvSpPr>
          <p:cNvPr id="683012" name="Text Box 4">
            <a:extLst>
              <a:ext uri="{FF2B5EF4-FFF2-40B4-BE49-F238E27FC236}">
                <a16:creationId xmlns:a16="http://schemas.microsoft.com/office/drawing/2014/main" id="{CC8CD5F0-4A57-8C49-99B1-ECCEEFE72CB3}"/>
              </a:ext>
            </a:extLst>
          </p:cNvPr>
          <p:cNvSpPr txBox="1">
            <a:spLocks noChangeArrowheads="1"/>
          </p:cNvSpPr>
          <p:nvPr/>
        </p:nvSpPr>
        <p:spPr bwMode="auto">
          <a:xfrm>
            <a:off x="501650" y="1639888"/>
            <a:ext cx="7958138" cy="17399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600">
                <a:solidFill>
                  <a:schemeClr val="folHlink"/>
                </a:solidFill>
              </a:rPr>
              <a:t>Những lời này có vững chắc ngày hôm nay cũng như thời của </a:t>
            </a:r>
            <a:br>
              <a:rPr lang="en-US" altLang="en-US" sz="3600">
                <a:solidFill>
                  <a:schemeClr val="folHlink"/>
                </a:solidFill>
              </a:rPr>
            </a:br>
            <a:r>
              <a:rPr lang="en-US" altLang="en-US" sz="3600">
                <a:solidFill>
                  <a:schemeClr val="folHlink"/>
                </a:solidFill>
              </a:rPr>
              <a:t>Áp-ra-ham không?</a:t>
            </a:r>
          </a:p>
        </p:txBody>
      </p:sp>
      <p:sp>
        <p:nvSpPr>
          <p:cNvPr id="683015" name="Text Box 7">
            <a:extLst>
              <a:ext uri="{FF2B5EF4-FFF2-40B4-BE49-F238E27FC236}">
                <a16:creationId xmlns:a16="http://schemas.microsoft.com/office/drawing/2014/main" id="{B4653877-3BCF-A043-A9C1-BB3DF7F7A7E6}"/>
              </a:ext>
            </a:extLst>
          </p:cNvPr>
          <p:cNvSpPr txBox="1">
            <a:spLocks noChangeArrowheads="1"/>
          </p:cNvSpPr>
          <p:nvPr/>
        </p:nvSpPr>
        <p:spPr bwMode="auto">
          <a:xfrm>
            <a:off x="566738" y="3449638"/>
            <a:ext cx="7800975" cy="22891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600">
                <a:solidFill>
                  <a:schemeClr val="folHlink"/>
                </a:solidFill>
              </a:rPr>
              <a:t>Nếu không … </a:t>
            </a:r>
            <a:r>
              <a:rPr lang="en-US" altLang="en-US" sz="3600">
                <a:solidFill>
                  <a:srgbClr val="66CCFF"/>
                </a:solidFill>
              </a:rPr>
              <a:t>những phần nào</a:t>
            </a:r>
            <a:r>
              <a:rPr lang="en-US" altLang="en-US" sz="3600">
                <a:solidFill>
                  <a:schemeClr val="folHlink"/>
                </a:solidFill>
              </a:rPr>
              <a:t> của các sự kiện trong Kinh Thánh mà bạn có thể bỏ qua vì nó không còn hợp lý nữa? </a:t>
            </a:r>
          </a:p>
        </p:txBody>
      </p:sp>
      <p:sp>
        <p:nvSpPr>
          <p:cNvPr id="58376" name="Rectangle 14">
            <a:extLst>
              <a:ext uri="{FF2B5EF4-FFF2-40B4-BE49-F238E27FC236}">
                <a16:creationId xmlns:a16="http://schemas.microsoft.com/office/drawing/2014/main" id="{D847E774-ED6D-DA4C-AD54-90D51DD61F96}"/>
              </a:ext>
            </a:extLst>
          </p:cNvPr>
          <p:cNvSpPr>
            <a:spLocks noChangeArrowheads="1"/>
          </p:cNvSpPr>
          <p:nvPr/>
        </p:nvSpPr>
        <p:spPr bwMode="auto">
          <a:xfrm>
            <a:off x="671513" y="0"/>
            <a:ext cx="7785100" cy="106362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200">
                <a:solidFill>
                  <a:srgbClr val="00CC66"/>
                </a:solidFill>
                <a:latin typeface="Arial Unicode MS" panose="020B0604020202020204" pitchFamily="34" charset="-128"/>
              </a:rPr>
              <a:t>Sáng 12: 1-3</a:t>
            </a:r>
          </a:p>
          <a:p>
            <a:pPr algn="ctr"/>
            <a:r>
              <a:rPr lang="en-US" altLang="en-US" sz="3200">
                <a:solidFill>
                  <a:srgbClr val="00CC66"/>
                </a:solidFill>
                <a:latin typeface="Arial Unicode MS" panose="020B0604020202020204" pitchFamily="34" charset="-128"/>
              </a:rPr>
              <a:t>NHỮNG LỜI HỨA VỚI ÁP-RA-HAM</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3012"/>
                                        </p:tgtEl>
                                        <p:attrNameLst>
                                          <p:attrName>style.visibility</p:attrName>
                                        </p:attrNameLst>
                                      </p:cBhvr>
                                      <p:to>
                                        <p:strVal val="visible"/>
                                      </p:to>
                                    </p:set>
                                    <p:animEffect transition="in" filter="fade">
                                      <p:cBhvr>
                                        <p:cTn id="7" dur="1000"/>
                                        <p:tgtEl>
                                          <p:spTgt spid="68301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3015"/>
                                        </p:tgtEl>
                                        <p:attrNameLst>
                                          <p:attrName>style.visibility</p:attrName>
                                        </p:attrNameLst>
                                      </p:cBhvr>
                                      <p:to>
                                        <p:strVal val="visible"/>
                                      </p:to>
                                    </p:set>
                                    <p:animEffect transition="in" filter="fade">
                                      <p:cBhvr>
                                        <p:cTn id="12" dur="1000"/>
                                        <p:tgtEl>
                                          <p:spTgt spid="683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3012" grpId="0" autoUpdateAnimBg="0"/>
      <p:bldP spid="683015" grpId="0"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3" name="Rectangle 3">
            <a:extLst>
              <a:ext uri="{FF2B5EF4-FFF2-40B4-BE49-F238E27FC236}">
                <a16:creationId xmlns:a16="http://schemas.microsoft.com/office/drawing/2014/main" id="{FB0210E2-A88E-744D-8E56-1C9884E5F19D}"/>
              </a:ext>
            </a:extLst>
          </p:cNvPr>
          <p:cNvSpPr>
            <a:spLocks noChangeArrowheads="1"/>
          </p:cNvSpPr>
          <p:nvPr/>
        </p:nvSpPr>
        <p:spPr bwMode="auto">
          <a:xfrm>
            <a:off x="725488" y="3175"/>
            <a:ext cx="7693025" cy="107473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200">
                <a:solidFill>
                  <a:srgbClr val="DDEE5E"/>
                </a:solidFill>
                <a:latin typeface="Times New Roman" panose="02020603050405020304" pitchFamily="18" charset="0"/>
              </a:rPr>
              <a:t>Sáng Thế Ký 12: 1-3</a:t>
            </a:r>
          </a:p>
          <a:p>
            <a:pPr algn="ctr"/>
            <a:r>
              <a:rPr lang="en-US" altLang="en-US" sz="3200">
                <a:solidFill>
                  <a:srgbClr val="DDEE5E"/>
                </a:solidFill>
                <a:latin typeface="Times New Roman" panose="02020603050405020304" pitchFamily="18" charset="0"/>
              </a:rPr>
              <a:t>NHỮNG LỜI HỨA CHO ÁP-RA-HAM</a:t>
            </a:r>
          </a:p>
        </p:txBody>
      </p:sp>
      <p:sp>
        <p:nvSpPr>
          <p:cNvPr id="59394" name="Text Box 9">
            <a:extLst>
              <a:ext uri="{FF2B5EF4-FFF2-40B4-BE49-F238E27FC236}">
                <a16:creationId xmlns:a16="http://schemas.microsoft.com/office/drawing/2014/main" id="{705D4A1D-394C-9C44-8CA4-52DF28D81CA6}"/>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9395" name="Rectangle 18">
            <a:extLst>
              <a:ext uri="{FF2B5EF4-FFF2-40B4-BE49-F238E27FC236}">
                <a16:creationId xmlns:a16="http://schemas.microsoft.com/office/drawing/2014/main" id="{94F51952-54EC-C149-B31F-3060B08C8B4C}"/>
              </a:ext>
            </a:extLst>
          </p:cNvPr>
          <p:cNvSpPr>
            <a:spLocks noChangeArrowheads="1"/>
          </p:cNvSpPr>
          <p:nvPr/>
        </p:nvSpPr>
        <p:spPr bwMode="auto">
          <a:xfrm>
            <a:off x="674688" y="649288"/>
            <a:ext cx="8853487" cy="1917700"/>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200">
              <a:solidFill>
                <a:srgbClr val="003399"/>
              </a:solidFill>
              <a:latin typeface="Times New Roman" panose="02020603050405020304" pitchFamily="18" charset="0"/>
            </a:endParaRPr>
          </a:p>
          <a:p>
            <a:r>
              <a:rPr lang="en-US" altLang="en-US" sz="2800">
                <a:solidFill>
                  <a:srgbClr val="003399"/>
                </a:solidFill>
                <a:latin typeface="Times New Roman" panose="02020603050405020304" pitchFamily="18" charset="0"/>
              </a:rPr>
              <a:t>	 </a:t>
            </a:r>
            <a:r>
              <a:rPr lang="en-US" altLang="en-US" sz="2000" baseline="30000">
                <a:solidFill>
                  <a:srgbClr val="003399"/>
                </a:solidFill>
                <a:latin typeface="Arial" panose="020B0604020202020204" pitchFamily="34" charset="0"/>
              </a:rPr>
              <a:t>1</a:t>
            </a:r>
            <a:r>
              <a:rPr lang="en-US" altLang="en-US" sz="2000">
                <a:solidFill>
                  <a:srgbClr val="003399"/>
                </a:solidFill>
                <a:latin typeface="Arial" panose="020B0604020202020204" pitchFamily="34" charset="0"/>
              </a:rPr>
              <a:t>  Vả, Đức Giê-hô-va có phán cùng Áp-ram rằng, </a:t>
            </a:r>
          </a:p>
          <a:p>
            <a:r>
              <a:rPr lang="en-US" altLang="en-US" sz="2000">
                <a:solidFill>
                  <a:srgbClr val="003399"/>
                </a:solidFill>
                <a:latin typeface="Arial" panose="020B0604020202020204" pitchFamily="34" charset="0"/>
              </a:rPr>
              <a:t>        	</a:t>
            </a:r>
            <a:r>
              <a:rPr lang="ja-JP" altLang="en-US" sz="2000">
                <a:solidFill>
                  <a:srgbClr val="003399"/>
                </a:solidFill>
                <a:latin typeface="Arial" panose="020B0604020202020204" pitchFamily="34" charset="0"/>
              </a:rPr>
              <a:t>“</a:t>
            </a:r>
            <a:r>
              <a:rPr lang="en-US" altLang="ja-JP" sz="2000">
                <a:solidFill>
                  <a:srgbClr val="003399"/>
                </a:solidFill>
                <a:latin typeface="Arial" panose="020B0604020202020204" pitchFamily="34" charset="0"/>
              </a:rPr>
              <a:t>Ngươi hãy ra khỏi quê hương,</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vòng bà con và nhà cha ngươi, </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mà đi đến xứ ta sẽ chỉ cho.</a:t>
            </a:r>
            <a:endParaRPr lang="en-US" altLang="en-US" sz="2000">
              <a:solidFill>
                <a:srgbClr val="003399"/>
              </a:solidFill>
              <a:latin typeface="Arial" panose="020B0604020202020204" pitchFamily="34" charset="0"/>
            </a:endParaRPr>
          </a:p>
        </p:txBody>
      </p:sp>
      <p:sp>
        <p:nvSpPr>
          <p:cNvPr id="59396" name="Text Box 19">
            <a:extLst>
              <a:ext uri="{FF2B5EF4-FFF2-40B4-BE49-F238E27FC236}">
                <a16:creationId xmlns:a16="http://schemas.microsoft.com/office/drawing/2014/main" id="{C5670ACF-01F6-334A-966A-1F8527E90D47}"/>
              </a:ext>
            </a:extLst>
          </p:cNvPr>
          <p:cNvSpPr txBox="1">
            <a:spLocks noChangeArrowheads="1"/>
          </p:cNvSpPr>
          <p:nvPr/>
        </p:nvSpPr>
        <p:spPr bwMode="auto">
          <a:xfrm>
            <a:off x="700088" y="2895600"/>
            <a:ext cx="8139112" cy="16160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003399"/>
                </a:solidFill>
                <a:latin typeface="Times New Roman" panose="02020603050405020304" pitchFamily="18" charset="0"/>
              </a:rPr>
              <a:t>	 </a:t>
            </a:r>
            <a:r>
              <a:rPr lang="en-US" altLang="en-US" sz="2000" baseline="30000">
                <a:solidFill>
                  <a:srgbClr val="003399"/>
                </a:solidFill>
                <a:latin typeface="Arial" panose="020B0604020202020204" pitchFamily="34" charset="0"/>
              </a:rPr>
              <a:t>2</a:t>
            </a:r>
            <a:r>
              <a:rPr lang="ja-JP" altLang="en-US" sz="2000">
                <a:solidFill>
                  <a:srgbClr val="003399"/>
                </a:solidFill>
                <a:latin typeface="Arial" panose="020B0604020202020204" pitchFamily="34" charset="0"/>
              </a:rPr>
              <a:t>“</a:t>
            </a:r>
            <a:r>
              <a:rPr lang="en-US" altLang="ja-JP" sz="2000">
                <a:solidFill>
                  <a:srgbClr val="003399"/>
                </a:solidFill>
                <a:latin typeface="Arial" panose="020B0604020202020204" pitchFamily="34" charset="0"/>
              </a:rPr>
              <a:t>Ta sẽ làm cho ngươi nên một dân lớn; </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ta sẽ ban phước cho ngươi, </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cùng làm nổi danh ngươi, </a:t>
            </a:r>
            <a:br>
              <a:rPr lang="en-US" altLang="ja-JP" sz="2000">
                <a:solidFill>
                  <a:srgbClr val="003399"/>
                </a:solidFill>
                <a:latin typeface="Arial" panose="020B0604020202020204" pitchFamily="34" charset="0"/>
              </a:rPr>
            </a:br>
            <a:r>
              <a:rPr lang="en-US" altLang="ja-JP" sz="2000">
                <a:solidFill>
                  <a:srgbClr val="003399"/>
                </a:solidFill>
                <a:latin typeface="Arial" panose="020B0604020202020204" pitchFamily="34" charset="0"/>
              </a:rPr>
              <a:t>                      và ngươi sẽ thành một nguồn phước.</a:t>
            </a:r>
          </a:p>
          <a:p>
            <a:endParaRPr lang="en-US" altLang="en-US" sz="2000">
              <a:solidFill>
                <a:srgbClr val="003399"/>
              </a:solidFill>
              <a:latin typeface="Arial" panose="020B0604020202020204" pitchFamily="34" charset="0"/>
            </a:endParaRPr>
          </a:p>
        </p:txBody>
      </p:sp>
      <p:sp>
        <p:nvSpPr>
          <p:cNvPr id="59397" name="Text Box 20">
            <a:extLst>
              <a:ext uri="{FF2B5EF4-FFF2-40B4-BE49-F238E27FC236}">
                <a16:creationId xmlns:a16="http://schemas.microsoft.com/office/drawing/2014/main" id="{7C353C11-E96E-B846-9B0F-89F5DDB24927}"/>
              </a:ext>
            </a:extLst>
          </p:cNvPr>
          <p:cNvSpPr txBox="1">
            <a:spLocks noChangeArrowheads="1"/>
          </p:cNvSpPr>
          <p:nvPr/>
        </p:nvSpPr>
        <p:spPr bwMode="auto">
          <a:xfrm>
            <a:off x="706438" y="4357688"/>
            <a:ext cx="8437562" cy="22272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a:solidFill>
                  <a:srgbClr val="003399"/>
                </a:solidFill>
                <a:latin typeface="Times New Roman" panose="02020603050405020304" pitchFamily="18" charset="0"/>
              </a:rPr>
              <a:t>	 </a:t>
            </a:r>
            <a:r>
              <a:rPr lang="en-US" altLang="en-US" sz="2800" baseline="30000">
                <a:solidFill>
                  <a:srgbClr val="003399"/>
                </a:solidFill>
                <a:latin typeface="Times New Roman" panose="02020603050405020304" pitchFamily="18" charset="0"/>
              </a:rPr>
              <a:t>3</a:t>
            </a:r>
            <a:r>
              <a:rPr lang="en-US" altLang="en-US" sz="2800">
                <a:solidFill>
                  <a:srgbClr val="003399"/>
                </a:solidFill>
                <a:latin typeface="Times New Roman" panose="02020603050405020304" pitchFamily="18" charset="0"/>
              </a:rPr>
              <a:t> </a:t>
            </a:r>
            <a:r>
              <a:rPr lang="en-US" altLang="en-US" sz="2000">
                <a:solidFill>
                  <a:srgbClr val="003399"/>
                </a:solidFill>
                <a:latin typeface="Arial" panose="020B0604020202020204" pitchFamily="34" charset="0"/>
              </a:rPr>
              <a:t>Ta sẽ ban phước cho người nào </a:t>
            </a:r>
            <a:br>
              <a:rPr lang="en-US" altLang="en-US" sz="2000">
                <a:solidFill>
                  <a:srgbClr val="003399"/>
                </a:solidFill>
                <a:latin typeface="Arial" panose="020B0604020202020204" pitchFamily="34" charset="0"/>
              </a:rPr>
            </a:br>
            <a:r>
              <a:rPr lang="en-US" altLang="en-US" sz="2000">
                <a:solidFill>
                  <a:srgbClr val="003399"/>
                </a:solidFill>
                <a:latin typeface="Arial" panose="020B0604020202020204" pitchFamily="34" charset="0"/>
              </a:rPr>
              <a:t>                 chúc phước ngươi, </a:t>
            </a:r>
            <a:br>
              <a:rPr lang="en-US" altLang="en-US" sz="2000">
                <a:solidFill>
                  <a:srgbClr val="003399"/>
                </a:solidFill>
                <a:latin typeface="Arial" panose="020B0604020202020204" pitchFamily="34" charset="0"/>
              </a:rPr>
            </a:br>
            <a:r>
              <a:rPr lang="en-US" altLang="en-US" sz="2000">
                <a:solidFill>
                  <a:srgbClr val="003399"/>
                </a:solidFill>
                <a:latin typeface="Arial" panose="020B0604020202020204" pitchFamily="34" charset="0"/>
              </a:rPr>
              <a:t>               rủa sả kẻ nào rủa sả ngươi; </a:t>
            </a:r>
            <a:br>
              <a:rPr lang="en-US" altLang="en-US" sz="2000">
                <a:solidFill>
                  <a:srgbClr val="003399"/>
                </a:solidFill>
                <a:latin typeface="Arial" panose="020B0604020202020204" pitchFamily="34" charset="0"/>
              </a:rPr>
            </a:br>
            <a:r>
              <a:rPr lang="en-US" altLang="en-US" sz="2000">
                <a:solidFill>
                  <a:srgbClr val="003399"/>
                </a:solidFill>
                <a:latin typeface="Arial" panose="020B0604020202020204" pitchFamily="34" charset="0"/>
              </a:rPr>
              <a:t>               và các chi-tộc nơi thế gian </a:t>
            </a:r>
            <a:br>
              <a:rPr lang="en-US" altLang="en-US" sz="2000">
                <a:solidFill>
                  <a:srgbClr val="003399"/>
                </a:solidFill>
                <a:latin typeface="Arial" panose="020B0604020202020204" pitchFamily="34" charset="0"/>
              </a:rPr>
            </a:br>
            <a:r>
              <a:rPr lang="en-US" altLang="en-US" sz="2000">
                <a:solidFill>
                  <a:srgbClr val="003399"/>
                </a:solidFill>
                <a:latin typeface="Arial" panose="020B0604020202020204" pitchFamily="34" charset="0"/>
              </a:rPr>
              <a:t>                sẽ nhờ ngươi mà được phước </a:t>
            </a:r>
            <a:br>
              <a:rPr lang="en-US" altLang="en-US" sz="2000">
                <a:solidFill>
                  <a:srgbClr val="003399"/>
                </a:solidFill>
                <a:latin typeface="Arial" panose="020B0604020202020204" pitchFamily="34" charset="0"/>
              </a:rPr>
            </a:br>
            <a:br>
              <a:rPr lang="en-US" altLang="en-US" sz="1600">
                <a:solidFill>
                  <a:srgbClr val="003399"/>
                </a:solidFill>
              </a:rPr>
            </a:br>
            <a:endParaRPr lang="en-US" altLang="en-US" sz="1600">
              <a:solidFill>
                <a:srgbClr val="003399"/>
              </a:solidFill>
            </a:endParaRPr>
          </a:p>
        </p:txBody>
      </p:sp>
      <p:sp>
        <p:nvSpPr>
          <p:cNvPr id="478216" name="Text Box 8">
            <a:extLst>
              <a:ext uri="{FF2B5EF4-FFF2-40B4-BE49-F238E27FC236}">
                <a16:creationId xmlns:a16="http://schemas.microsoft.com/office/drawing/2014/main" id="{3C821F71-7139-A14A-934B-612414171096}"/>
              </a:ext>
            </a:extLst>
          </p:cNvPr>
          <p:cNvSpPr txBox="1">
            <a:spLocks noChangeArrowheads="1"/>
          </p:cNvSpPr>
          <p:nvPr/>
        </p:nvSpPr>
        <p:spPr bwMode="auto">
          <a:xfrm>
            <a:off x="912813" y="1622425"/>
            <a:ext cx="7426325" cy="3749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6000">
                <a:solidFill>
                  <a:schemeClr val="folHlink"/>
                </a:solidFill>
              </a:rPr>
              <a:t>ĐƯỢC RỒI, THÌ … CÓ ĐIỀU GÌ ĐANG TÁC ĐỘNG Ở ĐÂY?</a:t>
            </a:r>
          </a:p>
        </p:txBody>
      </p:sp>
      <p:sp>
        <p:nvSpPr>
          <p:cNvPr id="478223" name="Rectangle 15">
            <a:extLst>
              <a:ext uri="{FF2B5EF4-FFF2-40B4-BE49-F238E27FC236}">
                <a16:creationId xmlns:a16="http://schemas.microsoft.com/office/drawing/2014/main" id="{5608EED6-2B65-9B48-BFE3-D0B9B9E6F56C}"/>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46</a:t>
            </a:r>
          </a:p>
        </p:txBody>
      </p:sp>
      <p:sp>
        <p:nvSpPr>
          <p:cNvPr id="478224" name="Text Box 16">
            <a:extLst>
              <a:ext uri="{FF2B5EF4-FFF2-40B4-BE49-F238E27FC236}">
                <a16:creationId xmlns:a16="http://schemas.microsoft.com/office/drawing/2014/main" id="{37B742A0-133E-1E4A-BABC-B174DAC8FB59}"/>
              </a:ext>
            </a:extLst>
          </p:cNvPr>
          <p:cNvSpPr txBox="1">
            <a:spLocks noChangeArrowheads="1"/>
          </p:cNvSpPr>
          <p:nvPr/>
        </p:nvSpPr>
        <p:spPr bwMode="auto">
          <a:xfrm>
            <a:off x="325438" y="2365375"/>
            <a:ext cx="8416925" cy="2708275"/>
          </a:xfrm>
          <a:prstGeom prst="rect">
            <a:avLst/>
          </a:prstGeom>
          <a:noFill/>
          <a:ln>
            <a:noFill/>
          </a:ln>
          <a:effectLst>
            <a:outerShdw dist="127000" dir="221219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spcBef>
                <a:spcPct val="50000"/>
              </a:spcBef>
              <a:defRPr/>
            </a:pPr>
            <a:r>
              <a:rPr lang="en-US" sz="17000" dirty="0">
                <a:solidFill>
                  <a:srgbClr val="FF3300"/>
                </a:solidFill>
                <a:latin typeface="Arial" pitchFamily="34" charset="0"/>
                <a:ea typeface="+mn-ea"/>
                <a:cs typeface="Arial" pitchFamily="34" charset="0"/>
              </a:rPr>
              <a:t>VÂNG!</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78224"/>
                                        </p:tgtEl>
                                        <p:attrNameLst>
                                          <p:attrName>style.visibility</p:attrName>
                                        </p:attrNameLst>
                                      </p:cBhvr>
                                      <p:to>
                                        <p:strVal val="visible"/>
                                      </p:to>
                                    </p:set>
                                    <p:animEffect transition="in" filter="fade">
                                      <p:cBhvr>
                                        <p:cTn id="7" dur="500"/>
                                        <p:tgtEl>
                                          <p:spTgt spid="478224"/>
                                        </p:tgtEl>
                                      </p:cBhvr>
                                    </p:animEffect>
                                  </p:childTnLst>
                                </p:cTn>
                              </p:par>
                            </p:childTnLst>
                          </p:cTn>
                        </p:par>
                        <p:par>
                          <p:cTn id="8" fill="hold" nodeType="afterGroup">
                            <p:stCondLst>
                              <p:cond delay="500"/>
                            </p:stCondLst>
                            <p:childTnLst>
                              <p:par>
                                <p:cTn id="9" presetID="10" presetClass="exit" presetSubtype="0" fill="hold" grpId="0" nodeType="afterEffect">
                                  <p:stCondLst>
                                    <p:cond delay="0"/>
                                  </p:stCondLst>
                                  <p:childTnLst>
                                    <p:animEffect transition="out" filter="fade">
                                      <p:cBhvr>
                                        <p:cTn id="10" dur="1000"/>
                                        <p:tgtEl>
                                          <p:spTgt spid="478216"/>
                                        </p:tgtEl>
                                      </p:cBhvr>
                                    </p:animEffect>
                                    <p:set>
                                      <p:cBhvr>
                                        <p:cTn id="11" dur="1" fill="hold">
                                          <p:stCondLst>
                                            <p:cond delay="999"/>
                                          </p:stCondLst>
                                        </p:cTn>
                                        <p:tgtEl>
                                          <p:spTgt spid="4782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6" grpId="0"/>
      <p:bldP spid="478224"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2" descr="Slide1">
            <a:extLst>
              <a:ext uri="{FF2B5EF4-FFF2-40B4-BE49-F238E27FC236}">
                <a16:creationId xmlns:a16="http://schemas.microsoft.com/office/drawing/2014/main" id="{3266652E-50E3-5E41-888C-130181861B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Rectangle 3">
            <a:extLst>
              <a:ext uri="{FF2B5EF4-FFF2-40B4-BE49-F238E27FC236}">
                <a16:creationId xmlns:a16="http://schemas.microsoft.com/office/drawing/2014/main" id="{79C52ABD-6454-4C4E-9DA9-43E6E7F222D9}"/>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84038" name="Rectangle 6">
            <a:extLst>
              <a:ext uri="{FF2B5EF4-FFF2-40B4-BE49-F238E27FC236}">
                <a16:creationId xmlns:a16="http://schemas.microsoft.com/office/drawing/2014/main" id="{07531C41-9755-F646-B67B-38C11C418188}"/>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0420" name="Line 7">
            <a:extLst>
              <a:ext uri="{FF2B5EF4-FFF2-40B4-BE49-F238E27FC236}">
                <a16:creationId xmlns:a16="http://schemas.microsoft.com/office/drawing/2014/main" id="{67F5B1F9-0CAB-2A43-9FE5-604797D28E7C}"/>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0421" name="Line 8">
            <a:extLst>
              <a:ext uri="{FF2B5EF4-FFF2-40B4-BE49-F238E27FC236}">
                <a16:creationId xmlns:a16="http://schemas.microsoft.com/office/drawing/2014/main" id="{03D553CB-0996-7848-B61F-D3E07926E6FD}"/>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0422" name="Line 9">
            <a:extLst>
              <a:ext uri="{FF2B5EF4-FFF2-40B4-BE49-F238E27FC236}">
                <a16:creationId xmlns:a16="http://schemas.microsoft.com/office/drawing/2014/main" id="{146BDBA1-C2F4-0E47-BDA6-9B0B078973B8}"/>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0423" name="Line 10">
            <a:extLst>
              <a:ext uri="{FF2B5EF4-FFF2-40B4-BE49-F238E27FC236}">
                <a16:creationId xmlns:a16="http://schemas.microsoft.com/office/drawing/2014/main" id="{2F7655F4-7C59-E845-8C23-4A162C594697}"/>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0424" name="Line 11">
            <a:extLst>
              <a:ext uri="{FF2B5EF4-FFF2-40B4-BE49-F238E27FC236}">
                <a16:creationId xmlns:a16="http://schemas.microsoft.com/office/drawing/2014/main" id="{A1860AB4-8978-BA40-ADD6-535B984C7AC9}"/>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0425" name="Text Box 12">
            <a:extLst>
              <a:ext uri="{FF2B5EF4-FFF2-40B4-BE49-F238E27FC236}">
                <a16:creationId xmlns:a16="http://schemas.microsoft.com/office/drawing/2014/main" id="{B8E4D883-6D1F-004C-9374-732A82179A9E}"/>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84048" name="Rectangle 16">
            <a:extLst>
              <a:ext uri="{FF2B5EF4-FFF2-40B4-BE49-F238E27FC236}">
                <a16:creationId xmlns:a16="http://schemas.microsoft.com/office/drawing/2014/main" id="{43666B3F-3092-0045-BE10-6623EE387880}"/>
              </a:ext>
            </a:extLst>
          </p:cNvPr>
          <p:cNvSpPr>
            <a:spLocks noChangeArrowheads="1"/>
          </p:cNvSpPr>
          <p:nvPr/>
        </p:nvSpPr>
        <p:spPr bwMode="auto">
          <a:xfrm>
            <a:off x="920750" y="2859088"/>
            <a:ext cx="157162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13:15</a:t>
            </a:r>
          </a:p>
        </p:txBody>
      </p:sp>
      <p:sp>
        <p:nvSpPr>
          <p:cNvPr id="684053" name="Line 21">
            <a:extLst>
              <a:ext uri="{FF2B5EF4-FFF2-40B4-BE49-F238E27FC236}">
                <a16:creationId xmlns:a16="http://schemas.microsoft.com/office/drawing/2014/main" id="{B831A6CA-A2F4-A642-9CBB-AF7E926C9AEF}"/>
              </a:ext>
            </a:extLst>
          </p:cNvPr>
          <p:cNvSpPr>
            <a:spLocks noChangeShapeType="1"/>
          </p:cNvSpPr>
          <p:nvPr/>
        </p:nvSpPr>
        <p:spPr bwMode="auto">
          <a:xfrm flipH="1">
            <a:off x="1765300" y="1992313"/>
            <a:ext cx="1495425" cy="414337"/>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nvGrpSpPr>
          <p:cNvPr id="60428" name="Group 23">
            <a:extLst>
              <a:ext uri="{FF2B5EF4-FFF2-40B4-BE49-F238E27FC236}">
                <a16:creationId xmlns:a16="http://schemas.microsoft.com/office/drawing/2014/main" id="{589DB04E-5A9E-5E44-B9A6-659A19180D73}"/>
              </a:ext>
            </a:extLst>
          </p:cNvPr>
          <p:cNvGrpSpPr>
            <a:grpSpLocks/>
          </p:cNvGrpSpPr>
          <p:nvPr/>
        </p:nvGrpSpPr>
        <p:grpSpPr bwMode="auto">
          <a:xfrm>
            <a:off x="190500" y="1152525"/>
            <a:ext cx="307975" cy="4992688"/>
            <a:chOff x="120" y="726"/>
            <a:chExt cx="194" cy="3145"/>
          </a:xfrm>
        </p:grpSpPr>
        <p:sp>
          <p:nvSpPr>
            <p:cNvPr id="60444" name="AutoShape 24">
              <a:extLst>
                <a:ext uri="{FF2B5EF4-FFF2-40B4-BE49-F238E27FC236}">
                  <a16:creationId xmlns:a16="http://schemas.microsoft.com/office/drawing/2014/main" id="{3EB60E5B-6DE6-9149-88B5-AE9E0C424B06}"/>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0445" name="AutoShape 25">
              <a:extLst>
                <a:ext uri="{FF2B5EF4-FFF2-40B4-BE49-F238E27FC236}">
                  <a16:creationId xmlns:a16="http://schemas.microsoft.com/office/drawing/2014/main" id="{B9DABE23-F890-F646-AC26-1CFB3E0543CD}"/>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0446" name="AutoShape 26">
              <a:extLst>
                <a:ext uri="{FF2B5EF4-FFF2-40B4-BE49-F238E27FC236}">
                  <a16:creationId xmlns:a16="http://schemas.microsoft.com/office/drawing/2014/main" id="{680651E2-DA48-CC4B-BB96-CB887D98C81C}"/>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0447" name="AutoShape 27">
              <a:extLst>
                <a:ext uri="{FF2B5EF4-FFF2-40B4-BE49-F238E27FC236}">
                  <a16:creationId xmlns:a16="http://schemas.microsoft.com/office/drawing/2014/main" id="{100A45EB-CEBF-9C45-AC35-4B6B6D396109}"/>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84060" name="Rectangle 28">
            <a:extLst>
              <a:ext uri="{FF2B5EF4-FFF2-40B4-BE49-F238E27FC236}">
                <a16:creationId xmlns:a16="http://schemas.microsoft.com/office/drawing/2014/main" id="{E88C5C75-3BCC-6E46-B24D-F9F3071E3D3A}"/>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47</a:t>
            </a:r>
          </a:p>
        </p:txBody>
      </p:sp>
      <p:sp>
        <p:nvSpPr>
          <p:cNvPr id="60430" name="Text Box 29">
            <a:extLst>
              <a:ext uri="{FF2B5EF4-FFF2-40B4-BE49-F238E27FC236}">
                <a16:creationId xmlns:a16="http://schemas.microsoft.com/office/drawing/2014/main" id="{FCE3C9EB-61B5-934C-8986-0056D6BFF42B}"/>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84062" name="Rectangle 30">
            <a:extLst>
              <a:ext uri="{FF2B5EF4-FFF2-40B4-BE49-F238E27FC236}">
                <a16:creationId xmlns:a16="http://schemas.microsoft.com/office/drawing/2014/main" id="{76F085EB-A60C-D246-978A-4442AAF4E73D}"/>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grpSp>
        <p:nvGrpSpPr>
          <p:cNvPr id="60432" name="Group 42">
            <a:extLst>
              <a:ext uri="{FF2B5EF4-FFF2-40B4-BE49-F238E27FC236}">
                <a16:creationId xmlns:a16="http://schemas.microsoft.com/office/drawing/2014/main" id="{7BC88A27-A428-C84B-A0B9-FE09CF9E4717}"/>
              </a:ext>
            </a:extLst>
          </p:cNvPr>
          <p:cNvGrpSpPr>
            <a:grpSpLocks/>
          </p:cNvGrpSpPr>
          <p:nvPr/>
        </p:nvGrpSpPr>
        <p:grpSpPr bwMode="auto">
          <a:xfrm>
            <a:off x="315913" y="665163"/>
            <a:ext cx="8634412" cy="6591300"/>
            <a:chOff x="199" y="419"/>
            <a:chExt cx="5439" cy="4152"/>
          </a:xfrm>
        </p:grpSpPr>
        <p:sp>
          <p:nvSpPr>
            <p:cNvPr id="684064" name="Rectangle 32">
              <a:extLst>
                <a:ext uri="{FF2B5EF4-FFF2-40B4-BE49-F238E27FC236}">
                  <a16:creationId xmlns:a16="http://schemas.microsoft.com/office/drawing/2014/main" id="{526951B1-CC85-F44C-8124-4D62B11A40BD}"/>
                </a:ext>
              </a:extLst>
            </p:cNvPr>
            <p:cNvSpPr>
              <a:spLocks noChangeArrowheads="1"/>
            </p:cNvSpPr>
            <p:nvPr/>
          </p:nvSpPr>
          <p:spPr bwMode="auto">
            <a:xfrm>
              <a:off x="723" y="2270"/>
              <a:ext cx="991"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2000">
                  <a:solidFill>
                    <a:srgbClr val="00FF00"/>
                  </a:solidFill>
                  <a:ea typeface="Gulim" panose="020B0600000101010101" pitchFamily="34" charset="-127"/>
                </a:rPr>
                <a:t>ĐẤT </a:t>
              </a:r>
              <a:endParaRPr lang="en-US" altLang="en-US" sz="2000">
                <a:solidFill>
                  <a:srgbClr val="00FF00"/>
                </a:solidFill>
              </a:endParaRPr>
            </a:p>
          </p:txBody>
        </p:sp>
        <p:sp>
          <p:nvSpPr>
            <p:cNvPr id="60438" name="Rectangle 33">
              <a:extLst>
                <a:ext uri="{FF2B5EF4-FFF2-40B4-BE49-F238E27FC236}">
                  <a16:creationId xmlns:a16="http://schemas.microsoft.com/office/drawing/2014/main" id="{45799D89-7BC2-2747-9536-3F6D96FF749D}"/>
                </a:ext>
              </a:extLst>
            </p:cNvPr>
            <p:cNvSpPr>
              <a:spLocks noChangeArrowheads="1"/>
            </p:cNvSpPr>
            <p:nvPr/>
          </p:nvSpPr>
          <p:spPr bwMode="auto">
            <a:xfrm>
              <a:off x="2356" y="2257"/>
              <a:ext cx="1182"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00FF00"/>
                  </a:solidFill>
                </a:rPr>
                <a:t>HẠT GIỐNG</a:t>
              </a:r>
            </a:p>
          </p:txBody>
        </p:sp>
        <p:sp>
          <p:nvSpPr>
            <p:cNvPr id="60439" name="Rectangle 34">
              <a:extLst>
                <a:ext uri="{FF2B5EF4-FFF2-40B4-BE49-F238E27FC236}">
                  <a16:creationId xmlns:a16="http://schemas.microsoft.com/office/drawing/2014/main" id="{A5D528C1-3C21-B349-9F1F-593A3466CFB7}"/>
                </a:ext>
              </a:extLst>
            </p:cNvPr>
            <p:cNvSpPr>
              <a:spLocks noChangeArrowheads="1"/>
            </p:cNvSpPr>
            <p:nvPr/>
          </p:nvSpPr>
          <p:spPr bwMode="auto">
            <a:xfrm>
              <a:off x="3854" y="2267"/>
              <a:ext cx="1567"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2000">
                  <a:solidFill>
                    <a:srgbClr val="00FF00"/>
                  </a:solidFill>
                  <a:ea typeface="Gulim" panose="020B0600000101010101" pitchFamily="34" charset="-127"/>
                </a:rPr>
                <a:t>PHƯỚC </a:t>
              </a:r>
              <a:r>
                <a:rPr lang="en-US" altLang="en-US" sz="2000">
                  <a:solidFill>
                    <a:srgbClr val="00FF00"/>
                  </a:solidFill>
                </a:rPr>
                <a:t>LÀNH</a:t>
              </a:r>
            </a:p>
          </p:txBody>
        </p:sp>
        <p:sp>
          <p:nvSpPr>
            <p:cNvPr id="60440" name="Rectangle 38">
              <a:extLst>
                <a:ext uri="{FF2B5EF4-FFF2-40B4-BE49-F238E27FC236}">
                  <a16:creationId xmlns:a16="http://schemas.microsoft.com/office/drawing/2014/main" id="{FA9D485E-ACC3-F142-9805-B85C6928863E}"/>
                </a:ext>
              </a:extLst>
            </p:cNvPr>
            <p:cNvSpPr>
              <a:spLocks noChangeArrowheads="1"/>
            </p:cNvSpPr>
            <p:nvPr/>
          </p:nvSpPr>
          <p:spPr bwMode="auto">
            <a:xfrm>
              <a:off x="199" y="4010"/>
              <a:ext cx="5439" cy="56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chemeClr val="tx2"/>
                  </a:solidFill>
                </a:rPr>
                <a:t>LÀ </a:t>
              </a:r>
              <a:r>
                <a:rPr lang="ja-JP" altLang="en-US" sz="2000">
                  <a:solidFill>
                    <a:schemeClr val="tx2"/>
                  </a:solidFill>
                </a:rPr>
                <a:t>“</a:t>
              </a:r>
              <a:r>
                <a:rPr lang="en-US" altLang="ja-JP" sz="2000">
                  <a:solidFill>
                    <a:schemeClr val="tx2"/>
                  </a:solidFill>
                </a:rPr>
                <a:t>CỐT LÕI</a:t>
              </a:r>
              <a:r>
                <a:rPr lang="ja-JP" altLang="en-US" sz="2000">
                  <a:solidFill>
                    <a:schemeClr val="tx2"/>
                  </a:solidFill>
                </a:rPr>
                <a:t>”</a:t>
              </a:r>
              <a:r>
                <a:rPr lang="en-US" altLang="ja-JP" sz="2000">
                  <a:solidFill>
                    <a:schemeClr val="tx2"/>
                  </a:solidFill>
                </a:rPr>
                <a:t> CỦA KHẢI THỊ KINH THÁNH</a:t>
              </a:r>
            </a:p>
            <a:p>
              <a:pPr algn="ctr"/>
              <a:endParaRPr lang="en-US" altLang="en-US" sz="3200" i="1">
                <a:solidFill>
                  <a:schemeClr val="tx2"/>
                </a:solidFill>
                <a:latin typeface="Helvetica" pitchFamily="2" charset="0"/>
              </a:endParaRPr>
            </a:p>
          </p:txBody>
        </p:sp>
        <p:sp>
          <p:nvSpPr>
            <p:cNvPr id="60441" name="Rectangle 39">
              <a:extLst>
                <a:ext uri="{FF2B5EF4-FFF2-40B4-BE49-F238E27FC236}">
                  <a16:creationId xmlns:a16="http://schemas.microsoft.com/office/drawing/2014/main" id="{206D9F14-A540-374A-A0DC-CB56F711008F}"/>
                </a:ext>
              </a:extLst>
            </p:cNvPr>
            <p:cNvSpPr>
              <a:spLocks noChangeArrowheads="1"/>
            </p:cNvSpPr>
            <p:nvPr/>
          </p:nvSpPr>
          <p:spPr bwMode="auto">
            <a:xfrm>
              <a:off x="437" y="429"/>
              <a:ext cx="1273" cy="71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r"/>
              <a:r>
                <a:rPr lang="en-US" altLang="en-US" sz="2000">
                  <a:solidFill>
                    <a:srgbClr val="FF3300"/>
                  </a:solidFill>
                  <a:latin typeface="Arial Unicode MS" panose="020B0604020202020204" pitchFamily="34" charset="-128"/>
                </a:rPr>
                <a:t>Sự Kêu Gọi </a:t>
              </a:r>
              <a:br>
                <a:rPr lang="en-US" altLang="en-US" sz="2000">
                  <a:solidFill>
                    <a:srgbClr val="FF3300"/>
                  </a:solidFill>
                  <a:latin typeface="Arial Unicode MS" panose="020B0604020202020204" pitchFamily="34" charset="-128"/>
                </a:rPr>
              </a:br>
              <a:r>
                <a:rPr lang="en-US" altLang="en-US" sz="2000">
                  <a:solidFill>
                    <a:srgbClr val="FF3300"/>
                  </a:solidFill>
                  <a:latin typeface="Arial Unicode MS" panose="020B0604020202020204" pitchFamily="34" charset="-128"/>
                </a:rPr>
                <a:t>của Áp-ra-ham</a:t>
              </a:r>
              <a:r>
                <a:rPr lang="en-US" altLang="en-US">
                  <a:solidFill>
                    <a:srgbClr val="FD2558"/>
                  </a:solidFill>
                  <a:latin typeface="Helvetica" pitchFamily="2" charset="0"/>
                </a:rPr>
                <a:t>       </a:t>
              </a:r>
              <a:r>
                <a:rPr lang="en-US" altLang="en-US">
                  <a:latin typeface="Helvetica" pitchFamily="2" charset="0"/>
                </a:rPr>
                <a:t> Sáng 12:1-3</a:t>
              </a:r>
            </a:p>
          </p:txBody>
        </p:sp>
        <p:sp>
          <p:nvSpPr>
            <p:cNvPr id="60442" name="Text Box 40">
              <a:extLst>
                <a:ext uri="{FF2B5EF4-FFF2-40B4-BE49-F238E27FC236}">
                  <a16:creationId xmlns:a16="http://schemas.microsoft.com/office/drawing/2014/main" id="{AB026B4A-1B6A-0145-8750-181741AF31A0}"/>
                </a:ext>
              </a:extLst>
            </p:cNvPr>
            <p:cNvSpPr txBox="1">
              <a:spLocks noChangeArrowheads="1"/>
            </p:cNvSpPr>
            <p:nvPr/>
          </p:nvSpPr>
          <p:spPr bwMode="auto">
            <a:xfrm>
              <a:off x="4228" y="419"/>
              <a:ext cx="1382" cy="756"/>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800">
                  <a:solidFill>
                    <a:srgbClr val="FF3300"/>
                  </a:solidFill>
                  <a:latin typeface="Helvetica" pitchFamily="2" charset="0"/>
                </a:rPr>
                <a:t>GIAO </a:t>
              </a:r>
              <a:r>
                <a:rPr lang="en-US" altLang="en-US" sz="1800">
                  <a:solidFill>
                    <a:srgbClr val="FF3300"/>
                  </a:solidFill>
                </a:rPr>
                <a:t>ƯỚC</a:t>
              </a:r>
              <a:r>
                <a:rPr lang="en-US" altLang="en-US">
                  <a:latin typeface="Helvetica" pitchFamily="2" charset="0"/>
                </a:rPr>
                <a:t>  </a:t>
              </a:r>
              <a:br>
                <a:rPr lang="en-US" altLang="en-US">
                  <a:latin typeface="Helvetica" pitchFamily="2" charset="0"/>
                </a:rPr>
              </a:br>
              <a:br>
                <a:rPr lang="en-US" altLang="en-US">
                  <a:latin typeface="Helvetica" pitchFamily="2" charset="0"/>
                </a:rPr>
              </a:br>
              <a:r>
                <a:rPr lang="en-US" altLang="en-US">
                  <a:latin typeface="Helvetica" pitchFamily="2" charset="0"/>
                </a:rPr>
                <a:t>Sáng: 15:9-18</a:t>
              </a:r>
            </a:p>
          </p:txBody>
        </p:sp>
        <p:sp>
          <p:nvSpPr>
            <p:cNvPr id="60443" name="Rectangle 41">
              <a:extLst>
                <a:ext uri="{FF2B5EF4-FFF2-40B4-BE49-F238E27FC236}">
                  <a16:creationId xmlns:a16="http://schemas.microsoft.com/office/drawing/2014/main" id="{EE0C2EA7-10B1-A34C-BCA3-A6921360AEA9}"/>
                </a:ext>
              </a:extLst>
            </p:cNvPr>
            <p:cNvSpPr>
              <a:spLocks noChangeArrowheads="1"/>
            </p:cNvSpPr>
            <p:nvPr/>
          </p:nvSpPr>
          <p:spPr bwMode="auto">
            <a:xfrm>
              <a:off x="1723" y="487"/>
              <a:ext cx="2291" cy="677"/>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sz="4000" i="1">
                  <a:solidFill>
                    <a:schemeClr val="tx2"/>
                  </a:solidFill>
                  <a:latin typeface="Arial Unicode MS" panose="020B0604020202020204" pitchFamily="34" charset="-128"/>
                </a:rPr>
                <a:t>GIAO ƯỚC ÁP-RA-HAM </a:t>
              </a:r>
            </a:p>
          </p:txBody>
        </p:sp>
      </p:grpSp>
      <p:sp>
        <p:nvSpPr>
          <p:cNvPr id="684075" name="Rectangle 43">
            <a:extLst>
              <a:ext uri="{FF2B5EF4-FFF2-40B4-BE49-F238E27FC236}">
                <a16:creationId xmlns:a16="http://schemas.microsoft.com/office/drawing/2014/main" id="{63CDD01C-1B33-674F-A408-F707C6FB4489}"/>
              </a:ext>
            </a:extLst>
          </p:cNvPr>
          <p:cNvSpPr>
            <a:spLocks noChangeArrowheads="1"/>
          </p:cNvSpPr>
          <p:nvPr/>
        </p:nvSpPr>
        <p:spPr bwMode="auto">
          <a:xfrm>
            <a:off x="877888" y="2501900"/>
            <a:ext cx="2198687" cy="4587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i="1">
                <a:solidFill>
                  <a:schemeClr val="folHlink"/>
                </a:solidFill>
              </a:rPr>
              <a:t>ĐỜI ĐỜI</a:t>
            </a:r>
          </a:p>
        </p:txBody>
      </p:sp>
      <p:sp>
        <p:nvSpPr>
          <p:cNvPr id="33" name="Rectangle 17">
            <a:extLst>
              <a:ext uri="{FF2B5EF4-FFF2-40B4-BE49-F238E27FC236}">
                <a16:creationId xmlns:a16="http://schemas.microsoft.com/office/drawing/2014/main" id="{DB5858D9-D307-074F-BC93-B9593DD5FFD9}"/>
              </a:ext>
            </a:extLst>
          </p:cNvPr>
          <p:cNvSpPr>
            <a:spLocks noChangeArrowheads="1"/>
          </p:cNvSpPr>
          <p:nvPr/>
        </p:nvSpPr>
        <p:spPr bwMode="auto">
          <a:xfrm>
            <a:off x="887413" y="3989388"/>
            <a:ext cx="1492250"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12:1</a:t>
            </a:r>
          </a:p>
        </p:txBody>
      </p:sp>
      <p:sp>
        <p:nvSpPr>
          <p:cNvPr id="34" name="Rectangle 18">
            <a:extLst>
              <a:ext uri="{FF2B5EF4-FFF2-40B4-BE49-F238E27FC236}">
                <a16:creationId xmlns:a16="http://schemas.microsoft.com/office/drawing/2014/main" id="{1A88DE5C-B38F-7342-BBE8-E45110224783}"/>
              </a:ext>
            </a:extLst>
          </p:cNvPr>
          <p:cNvSpPr>
            <a:spLocks noChangeArrowheads="1"/>
          </p:cNvSpPr>
          <p:nvPr/>
        </p:nvSpPr>
        <p:spPr bwMode="auto">
          <a:xfrm>
            <a:off x="3948113" y="3976688"/>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12:2</a:t>
            </a:r>
          </a:p>
        </p:txBody>
      </p:sp>
      <p:sp>
        <p:nvSpPr>
          <p:cNvPr id="35" name="Rectangle 19">
            <a:extLst>
              <a:ext uri="{FF2B5EF4-FFF2-40B4-BE49-F238E27FC236}">
                <a16:creationId xmlns:a16="http://schemas.microsoft.com/office/drawing/2014/main" id="{5050A2DB-7FC8-8A45-BB3A-F2C7A2D757EE}"/>
              </a:ext>
            </a:extLst>
          </p:cNvPr>
          <p:cNvSpPr>
            <a:spLocks noChangeArrowheads="1"/>
          </p:cNvSpPr>
          <p:nvPr/>
        </p:nvSpPr>
        <p:spPr bwMode="auto">
          <a:xfrm>
            <a:off x="6334125" y="4000500"/>
            <a:ext cx="1487488"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84048"/>
                                        </p:tgtEl>
                                        <p:attrNameLst>
                                          <p:attrName>style.visibility</p:attrName>
                                        </p:attrNameLst>
                                      </p:cBhvr>
                                      <p:to>
                                        <p:strVal val="visible"/>
                                      </p:to>
                                    </p:set>
                                    <p:animEffect transition="in" filter="fade">
                                      <p:cBhvr>
                                        <p:cTn id="7" dur="1000"/>
                                        <p:tgtEl>
                                          <p:spTgt spid="684048"/>
                                        </p:tgtEl>
                                      </p:cBhvr>
                                    </p:animEffect>
                                  </p:childTnLst>
                                </p:cTn>
                              </p:par>
                            </p:childTnLst>
                          </p:cTn>
                        </p:par>
                        <p:par>
                          <p:cTn id="8" fill="hold" nodeType="afterGroup">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684075"/>
                                        </p:tgtEl>
                                        <p:attrNameLst>
                                          <p:attrName>style.visibility</p:attrName>
                                        </p:attrNameLst>
                                      </p:cBhvr>
                                      <p:to>
                                        <p:strVal val="visible"/>
                                      </p:to>
                                    </p:set>
                                    <p:animEffect transition="in" filter="fade">
                                      <p:cBhvr>
                                        <p:cTn id="11" dur="1000"/>
                                        <p:tgtEl>
                                          <p:spTgt spid="684075"/>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33"/>
                                        </p:tgtEl>
                                        <p:attrNameLst>
                                          <p:attrName>style.visibility</p:attrName>
                                        </p:attrNameLst>
                                      </p:cBhvr>
                                      <p:to>
                                        <p:strVal val="visible"/>
                                      </p:to>
                                    </p:set>
                                    <p:animEffect transition="in" filter="fade">
                                      <p:cBhvr>
                                        <p:cTn id="14" dur="1000"/>
                                        <p:tgtEl>
                                          <p:spTgt spid="33"/>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fade">
                                      <p:cBhvr>
                                        <p:cTn id="17" dur="1000"/>
                                        <p:tgtEl>
                                          <p:spTgt spid="3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35"/>
                                        </p:tgtEl>
                                        <p:attrNameLst>
                                          <p:attrName>style.visibility</p:attrName>
                                        </p:attrNameLst>
                                      </p:cBhvr>
                                      <p:to>
                                        <p:strVal val="visible"/>
                                      </p:to>
                                    </p:set>
                                    <p:animEffect transition="in" filter="fade">
                                      <p:cBhvr>
                                        <p:cTn id="20"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4048" grpId="0" autoUpdateAnimBg="0"/>
      <p:bldP spid="684075" grpId="0" autoUpdateAnimBg="0"/>
      <p:bldP spid="33" grpId="0" autoUpdateAnimBg="0"/>
      <p:bldP spid="34" grpId="0" autoUpdateAnimBg="0"/>
      <p:bldP spid="35"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Rectangle 2">
            <a:extLst>
              <a:ext uri="{FF2B5EF4-FFF2-40B4-BE49-F238E27FC236}">
                <a16:creationId xmlns:a16="http://schemas.microsoft.com/office/drawing/2014/main" id="{145F6F2A-40D0-AF4B-B234-C8410D4ABCDC}"/>
              </a:ext>
            </a:extLst>
          </p:cNvPr>
          <p:cNvSpPr>
            <a:spLocks noChangeArrowheads="1"/>
          </p:cNvSpPr>
          <p:nvPr/>
        </p:nvSpPr>
        <p:spPr bwMode="auto">
          <a:xfrm>
            <a:off x="1879600" y="779463"/>
            <a:ext cx="6153150" cy="1216025"/>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600" i="1">
                <a:solidFill>
                  <a:schemeClr val="folHlink"/>
                </a:solidFill>
                <a:latin typeface="Times New Roman" panose="02020603050405020304" pitchFamily="18" charset="0"/>
              </a:rPr>
              <a:t>ĐỜI ĐỜI</a:t>
            </a:r>
            <a:r>
              <a:rPr lang="en-US" altLang="en-US" sz="3600" i="1">
                <a:latin typeface="Times New Roman" panose="02020603050405020304" pitchFamily="18" charset="0"/>
              </a:rPr>
              <a:t>...</a:t>
            </a:r>
            <a:r>
              <a:rPr lang="en-US" altLang="en-US" sz="3600" i="1">
                <a:latin typeface="Arial" panose="020B0604020202020204" pitchFamily="34" charset="0"/>
              </a:rPr>
              <a:t>Sáng</a:t>
            </a:r>
            <a:r>
              <a:rPr lang="en-US" altLang="en-US" sz="3600" i="1">
                <a:latin typeface="Times New Roman" panose="02020603050405020304" pitchFamily="18" charset="0"/>
              </a:rPr>
              <a:t> 13:15</a:t>
            </a:r>
          </a:p>
          <a:p>
            <a:pPr>
              <a:lnSpc>
                <a:spcPct val="45000"/>
              </a:lnSpc>
              <a:spcBef>
                <a:spcPct val="50000"/>
              </a:spcBef>
            </a:pPr>
            <a:endParaRPr lang="en-US" altLang="en-US" sz="3600" i="1">
              <a:latin typeface="Times New Roman" panose="02020603050405020304" pitchFamily="18" charset="0"/>
            </a:endParaRPr>
          </a:p>
        </p:txBody>
      </p:sp>
      <p:sp>
        <p:nvSpPr>
          <p:cNvPr id="61442" name="Rectangle 3">
            <a:extLst>
              <a:ext uri="{FF2B5EF4-FFF2-40B4-BE49-F238E27FC236}">
                <a16:creationId xmlns:a16="http://schemas.microsoft.com/office/drawing/2014/main" id="{90462449-7CD3-E249-8B5A-48A089C95E13}"/>
              </a:ext>
            </a:extLst>
          </p:cNvPr>
          <p:cNvSpPr>
            <a:spLocks noChangeArrowheads="1"/>
          </p:cNvSpPr>
          <p:nvPr/>
        </p:nvSpPr>
        <p:spPr bwMode="auto">
          <a:xfrm>
            <a:off x="1479550" y="1038225"/>
            <a:ext cx="6683375" cy="47371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b="0" i="1">
              <a:latin typeface="Times New Roman" panose="02020603050405020304" pitchFamily="18" charset="0"/>
            </a:endParaRPr>
          </a:p>
          <a:p>
            <a:pPr>
              <a:spcBef>
                <a:spcPct val="50000"/>
              </a:spcBef>
            </a:pPr>
            <a:endParaRPr lang="en-US" altLang="en-US" sz="4400">
              <a:solidFill>
                <a:srgbClr val="FFFF57"/>
              </a:solidFill>
              <a:latin typeface="Times New Roman" panose="02020603050405020304" pitchFamily="18" charset="0"/>
            </a:endParaRPr>
          </a:p>
          <a:p>
            <a:pPr>
              <a:spcBef>
                <a:spcPct val="50000"/>
              </a:spcBef>
            </a:pPr>
            <a:r>
              <a:rPr lang="en-US" altLang="en-US" sz="3600" baseline="32000">
                <a:latin typeface="Times New Roman" panose="02020603050405020304" pitchFamily="18" charset="0"/>
              </a:rPr>
              <a:t>15</a:t>
            </a:r>
            <a:r>
              <a:rPr lang="en-US" altLang="en-US" sz="3600">
                <a:latin typeface="Times New Roman" panose="02020603050405020304" pitchFamily="18" charset="0"/>
              </a:rPr>
              <a:t>Vì cả xứ nào ngươi thấy, ta sẽ ban cho ngươi và cho dòng dõi ngươi </a:t>
            </a:r>
            <a:r>
              <a:rPr lang="en-US" altLang="en-US" sz="3600">
                <a:solidFill>
                  <a:srgbClr val="FF3300"/>
                </a:solidFill>
                <a:latin typeface="Times New Roman" panose="02020603050405020304" pitchFamily="18" charset="0"/>
              </a:rPr>
              <a:t>đời đời</a:t>
            </a:r>
            <a:r>
              <a:rPr lang="en-US" altLang="en-US" sz="3600">
                <a:latin typeface="Times New Roman" panose="02020603050405020304" pitchFamily="18" charset="0"/>
              </a:rPr>
              <a:t>. </a:t>
            </a:r>
            <a:br>
              <a:rPr lang="en-US" altLang="en-US" sz="3600">
                <a:latin typeface="Times New Roman" panose="02020603050405020304" pitchFamily="18" charset="0"/>
              </a:rPr>
            </a:br>
            <a:br>
              <a:rPr lang="en-US" altLang="en-US" sz="3600">
                <a:latin typeface="Times New Roman" panose="02020603050405020304" pitchFamily="18" charset="0"/>
              </a:rPr>
            </a:br>
            <a:br>
              <a:rPr lang="en-US" altLang="en-US" sz="3600">
                <a:latin typeface="Times New Roman" panose="02020603050405020304" pitchFamily="18" charset="0"/>
              </a:rPr>
            </a:br>
            <a:endParaRPr lang="en-US" altLang="en-US" sz="1400">
              <a:latin typeface="Times New Roman" panose="02020603050405020304" pitchFamily="18" charset="0"/>
            </a:endParaRPr>
          </a:p>
        </p:txBody>
      </p:sp>
      <p:sp>
        <p:nvSpPr>
          <p:cNvPr id="94213" name="Oval 5">
            <a:extLst>
              <a:ext uri="{FF2B5EF4-FFF2-40B4-BE49-F238E27FC236}">
                <a16:creationId xmlns:a16="http://schemas.microsoft.com/office/drawing/2014/main" id="{8E9C3E5D-1E9C-0B42-9F22-A9629E225B40}"/>
              </a:ext>
            </a:extLst>
          </p:cNvPr>
          <p:cNvSpPr>
            <a:spLocks noChangeArrowheads="1"/>
          </p:cNvSpPr>
          <p:nvPr/>
        </p:nvSpPr>
        <p:spPr bwMode="auto">
          <a:xfrm>
            <a:off x="2760663" y="3749675"/>
            <a:ext cx="1636712" cy="865188"/>
          </a:xfrm>
          <a:prstGeom prst="ellipse">
            <a:avLst/>
          </a:prstGeom>
          <a:noFill/>
          <a:ln w="76200">
            <a:solidFill>
              <a:srgbClr val="FF0F07"/>
            </a:solidFill>
            <a:round/>
            <a:headEnd/>
            <a:tailEnd/>
          </a:ln>
          <a:effectLst>
            <a:outerShdw dist="68392" dir="4091915"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1444" name="Text Box 6">
            <a:extLst>
              <a:ext uri="{FF2B5EF4-FFF2-40B4-BE49-F238E27FC236}">
                <a16:creationId xmlns:a16="http://schemas.microsoft.com/office/drawing/2014/main" id="{399DE5C3-8437-B64E-9EEE-119E690EB53F}"/>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94220" name="Rectangle 12">
            <a:extLst>
              <a:ext uri="{FF2B5EF4-FFF2-40B4-BE49-F238E27FC236}">
                <a16:creationId xmlns:a16="http://schemas.microsoft.com/office/drawing/2014/main" id="{E4FBED6A-AD9D-4143-AD5D-B2333E6B3D7F}"/>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48</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4213"/>
                                        </p:tgtEl>
                                        <p:attrNameLst>
                                          <p:attrName>style.visibility</p:attrName>
                                        </p:attrNameLst>
                                      </p:cBhvr>
                                      <p:to>
                                        <p:strVal val="visible"/>
                                      </p:to>
                                    </p:set>
                                    <p:anim calcmode="lin" valueType="num">
                                      <p:cBhvr>
                                        <p:cTn id="7" dur="500" fill="hold"/>
                                        <p:tgtEl>
                                          <p:spTgt spid="94213"/>
                                        </p:tgtEl>
                                        <p:attrNameLst>
                                          <p:attrName>ppt_w</p:attrName>
                                        </p:attrNameLst>
                                      </p:cBhvr>
                                      <p:tavLst>
                                        <p:tav tm="0">
                                          <p:val>
                                            <p:fltVal val="0"/>
                                          </p:val>
                                        </p:tav>
                                        <p:tav tm="100000">
                                          <p:val>
                                            <p:strVal val="#ppt_w"/>
                                          </p:val>
                                        </p:tav>
                                      </p:tavLst>
                                    </p:anim>
                                    <p:anim calcmode="lin" valueType="num">
                                      <p:cBhvr>
                                        <p:cTn id="8" dur="500" fill="hold"/>
                                        <p:tgtEl>
                                          <p:spTgt spid="94213"/>
                                        </p:tgtEl>
                                        <p:attrNameLst>
                                          <p:attrName>ppt_h</p:attrName>
                                        </p:attrNameLst>
                                      </p:cBhvr>
                                      <p:tavLst>
                                        <p:tav tm="0">
                                          <p:val>
                                            <p:fltVal val="0"/>
                                          </p:val>
                                        </p:tav>
                                        <p:tav tm="100000">
                                          <p:val>
                                            <p:strVal val="#ppt_h"/>
                                          </p:val>
                                        </p:tav>
                                      </p:tavLst>
                                    </p:anim>
                                    <p:anim calcmode="lin" valueType="num">
                                      <p:cBhvr>
                                        <p:cTn id="9" dur="500" fill="hold"/>
                                        <p:tgtEl>
                                          <p:spTgt spid="94213"/>
                                        </p:tgtEl>
                                        <p:attrNameLst>
                                          <p:attrName>ppt_x</p:attrName>
                                        </p:attrNameLst>
                                      </p:cBhvr>
                                      <p:tavLst>
                                        <p:tav tm="0">
                                          <p:val>
                                            <p:fltVal val="0.5"/>
                                          </p:val>
                                        </p:tav>
                                        <p:tav tm="100000">
                                          <p:val>
                                            <p:strVal val="#ppt_x"/>
                                          </p:val>
                                        </p:tav>
                                      </p:tavLst>
                                    </p:anim>
                                    <p:anim calcmode="lin" valueType="num">
                                      <p:cBhvr>
                                        <p:cTn id="10" dur="500" fill="hold"/>
                                        <p:tgtEl>
                                          <p:spTgt spid="94213"/>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3"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5" name="Picture 2" descr="Slide1">
            <a:extLst>
              <a:ext uri="{FF2B5EF4-FFF2-40B4-BE49-F238E27FC236}">
                <a16:creationId xmlns:a16="http://schemas.microsoft.com/office/drawing/2014/main" id="{9D75D368-9392-8742-A7C2-95AB28482C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6" name="Rectangle 3">
            <a:extLst>
              <a:ext uri="{FF2B5EF4-FFF2-40B4-BE49-F238E27FC236}">
                <a16:creationId xmlns:a16="http://schemas.microsoft.com/office/drawing/2014/main" id="{101665EF-E188-4249-A31F-3121F4BECB7F}"/>
              </a:ext>
            </a:extLst>
          </p:cNvPr>
          <p:cNvSpPr>
            <a:spLocks noChangeArrowheads="1"/>
          </p:cNvSpPr>
          <p:nvPr/>
        </p:nvSpPr>
        <p:spPr bwMode="auto">
          <a:xfrm>
            <a:off x="0" y="0"/>
            <a:ext cx="9144000"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86086" name="Rectangle 6">
            <a:extLst>
              <a:ext uri="{FF2B5EF4-FFF2-40B4-BE49-F238E27FC236}">
                <a16:creationId xmlns:a16="http://schemas.microsoft.com/office/drawing/2014/main" id="{989A51D9-5FBE-2443-94D9-314F820FDB14}"/>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2468" name="Line 7">
            <a:extLst>
              <a:ext uri="{FF2B5EF4-FFF2-40B4-BE49-F238E27FC236}">
                <a16:creationId xmlns:a16="http://schemas.microsoft.com/office/drawing/2014/main" id="{C218E253-AEB3-8741-821A-96FD395238F2}"/>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2469" name="Line 8">
            <a:extLst>
              <a:ext uri="{FF2B5EF4-FFF2-40B4-BE49-F238E27FC236}">
                <a16:creationId xmlns:a16="http://schemas.microsoft.com/office/drawing/2014/main" id="{B98BCEC5-D7BF-E540-8A4D-64F7A5AF081C}"/>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2470" name="Line 9">
            <a:extLst>
              <a:ext uri="{FF2B5EF4-FFF2-40B4-BE49-F238E27FC236}">
                <a16:creationId xmlns:a16="http://schemas.microsoft.com/office/drawing/2014/main" id="{039AF3F4-324B-894A-A6EA-F76FF780450E}"/>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2471" name="Line 10">
            <a:extLst>
              <a:ext uri="{FF2B5EF4-FFF2-40B4-BE49-F238E27FC236}">
                <a16:creationId xmlns:a16="http://schemas.microsoft.com/office/drawing/2014/main" id="{08D51A14-3FA9-B848-8D6E-1159203D9F8F}"/>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2472" name="Line 11">
            <a:extLst>
              <a:ext uri="{FF2B5EF4-FFF2-40B4-BE49-F238E27FC236}">
                <a16:creationId xmlns:a16="http://schemas.microsoft.com/office/drawing/2014/main" id="{F9838652-B8C3-964E-A13A-7C5137BF2321}"/>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2473" name="Text Box 12">
            <a:extLst>
              <a:ext uri="{FF2B5EF4-FFF2-40B4-BE49-F238E27FC236}">
                <a16:creationId xmlns:a16="http://schemas.microsoft.com/office/drawing/2014/main" id="{90A0B3FA-6878-F94E-B634-60000B2CC185}"/>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86100" name="Rectangle 20">
            <a:extLst>
              <a:ext uri="{FF2B5EF4-FFF2-40B4-BE49-F238E27FC236}">
                <a16:creationId xmlns:a16="http://schemas.microsoft.com/office/drawing/2014/main" id="{70507745-D7C4-5649-AE90-B20581B1DCE0}"/>
              </a:ext>
            </a:extLst>
          </p:cNvPr>
          <p:cNvSpPr>
            <a:spLocks noChangeArrowheads="1"/>
          </p:cNvSpPr>
          <p:nvPr/>
        </p:nvSpPr>
        <p:spPr bwMode="auto">
          <a:xfrm>
            <a:off x="3573463" y="2851150"/>
            <a:ext cx="22256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13:14-16</a:t>
            </a:r>
          </a:p>
        </p:txBody>
      </p:sp>
      <p:sp>
        <p:nvSpPr>
          <p:cNvPr id="686103" name="Line 23">
            <a:extLst>
              <a:ext uri="{FF2B5EF4-FFF2-40B4-BE49-F238E27FC236}">
                <a16:creationId xmlns:a16="http://schemas.microsoft.com/office/drawing/2014/main" id="{40540C63-6186-DF4E-A441-AAD474F23E42}"/>
              </a:ext>
            </a:extLst>
          </p:cNvPr>
          <p:cNvSpPr>
            <a:spLocks noChangeShapeType="1"/>
          </p:cNvSpPr>
          <p:nvPr/>
        </p:nvSpPr>
        <p:spPr bwMode="auto">
          <a:xfrm flipH="1">
            <a:off x="4560888" y="2122488"/>
            <a:ext cx="0" cy="293687"/>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86105" name="Rectangle 25">
            <a:extLst>
              <a:ext uri="{FF2B5EF4-FFF2-40B4-BE49-F238E27FC236}">
                <a16:creationId xmlns:a16="http://schemas.microsoft.com/office/drawing/2014/main" id="{F714CCA7-BB8B-AB4D-A1D9-9B551A5CFC50}"/>
              </a:ext>
            </a:extLst>
          </p:cNvPr>
          <p:cNvSpPr>
            <a:spLocks noChangeArrowheads="1"/>
          </p:cNvSpPr>
          <p:nvPr/>
        </p:nvSpPr>
        <p:spPr bwMode="auto">
          <a:xfrm>
            <a:off x="3635375" y="2422525"/>
            <a:ext cx="2195513" cy="45878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i="1">
                <a:solidFill>
                  <a:schemeClr val="folHlink"/>
                </a:solidFill>
                <a:latin typeface="Helvetica" pitchFamily="2" charset="0"/>
              </a:rPr>
              <a:t>TRẦN THẾ</a:t>
            </a:r>
            <a:endParaRPr lang="en-US" altLang="en-US" i="1">
              <a:solidFill>
                <a:schemeClr val="folHlink"/>
              </a:solidFill>
            </a:endParaRPr>
          </a:p>
        </p:txBody>
      </p:sp>
      <p:grpSp>
        <p:nvGrpSpPr>
          <p:cNvPr id="62477" name="Group 26">
            <a:extLst>
              <a:ext uri="{FF2B5EF4-FFF2-40B4-BE49-F238E27FC236}">
                <a16:creationId xmlns:a16="http://schemas.microsoft.com/office/drawing/2014/main" id="{28EC7900-DA26-7243-9EED-AC23C5171214}"/>
              </a:ext>
            </a:extLst>
          </p:cNvPr>
          <p:cNvGrpSpPr>
            <a:grpSpLocks/>
          </p:cNvGrpSpPr>
          <p:nvPr/>
        </p:nvGrpSpPr>
        <p:grpSpPr bwMode="auto">
          <a:xfrm>
            <a:off x="190500" y="1152525"/>
            <a:ext cx="307975" cy="4992688"/>
            <a:chOff x="120" y="726"/>
            <a:chExt cx="194" cy="3145"/>
          </a:xfrm>
        </p:grpSpPr>
        <p:sp>
          <p:nvSpPr>
            <p:cNvPr id="62497" name="AutoShape 27">
              <a:extLst>
                <a:ext uri="{FF2B5EF4-FFF2-40B4-BE49-F238E27FC236}">
                  <a16:creationId xmlns:a16="http://schemas.microsoft.com/office/drawing/2014/main" id="{5E7A0650-0821-9640-B78A-513D95A2B260}"/>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2498" name="AutoShape 28">
              <a:extLst>
                <a:ext uri="{FF2B5EF4-FFF2-40B4-BE49-F238E27FC236}">
                  <a16:creationId xmlns:a16="http://schemas.microsoft.com/office/drawing/2014/main" id="{74548173-EF56-E44B-B26A-DC626588AAD5}"/>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2499" name="AutoShape 29">
              <a:extLst>
                <a:ext uri="{FF2B5EF4-FFF2-40B4-BE49-F238E27FC236}">
                  <a16:creationId xmlns:a16="http://schemas.microsoft.com/office/drawing/2014/main" id="{F4D09784-BDBE-4C41-8B0B-0A4CF6A957CF}"/>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2500" name="AutoShape 30">
              <a:extLst>
                <a:ext uri="{FF2B5EF4-FFF2-40B4-BE49-F238E27FC236}">
                  <a16:creationId xmlns:a16="http://schemas.microsoft.com/office/drawing/2014/main" id="{2EFD74E4-2D46-8942-A091-8AEDA51DDA97}"/>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2478" name="Text Box 31">
            <a:extLst>
              <a:ext uri="{FF2B5EF4-FFF2-40B4-BE49-F238E27FC236}">
                <a16:creationId xmlns:a16="http://schemas.microsoft.com/office/drawing/2014/main" id="{26FE3876-AF04-EF43-A3EF-49EA8423436A}"/>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FFFF"/>
              </a:solidFill>
              <a:latin typeface="Arial" panose="020B0604020202020204" pitchFamily="34" charset="0"/>
            </a:endParaRPr>
          </a:p>
        </p:txBody>
      </p:sp>
      <p:sp>
        <p:nvSpPr>
          <p:cNvPr id="686112" name="Rectangle 32">
            <a:extLst>
              <a:ext uri="{FF2B5EF4-FFF2-40B4-BE49-F238E27FC236}">
                <a16:creationId xmlns:a16="http://schemas.microsoft.com/office/drawing/2014/main" id="{FEDD18E1-CAF1-024D-B0DA-82BF5C8131E8}"/>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49</a:t>
            </a:r>
          </a:p>
        </p:txBody>
      </p:sp>
      <p:sp>
        <p:nvSpPr>
          <p:cNvPr id="62480" name="Text Box 33">
            <a:extLst>
              <a:ext uri="{FF2B5EF4-FFF2-40B4-BE49-F238E27FC236}">
                <a16:creationId xmlns:a16="http://schemas.microsoft.com/office/drawing/2014/main" id="{311CB443-4523-DD4A-9EE1-96CC74575D6F}"/>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86114" name="Rectangle 34">
            <a:extLst>
              <a:ext uri="{FF2B5EF4-FFF2-40B4-BE49-F238E27FC236}">
                <a16:creationId xmlns:a16="http://schemas.microsoft.com/office/drawing/2014/main" id="{BD261B2C-D88F-8242-920E-45321E49424F}"/>
              </a:ext>
            </a:extLst>
          </p:cNvPr>
          <p:cNvSpPr>
            <a:spLocks noChangeArrowheads="1"/>
          </p:cNvSpPr>
          <p:nvPr/>
        </p:nvSpPr>
        <p:spPr bwMode="auto">
          <a:xfrm>
            <a:off x="7527925" y="6526213"/>
            <a:ext cx="731838"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grpSp>
        <p:nvGrpSpPr>
          <p:cNvPr id="62482" name="Group 36">
            <a:extLst>
              <a:ext uri="{FF2B5EF4-FFF2-40B4-BE49-F238E27FC236}">
                <a16:creationId xmlns:a16="http://schemas.microsoft.com/office/drawing/2014/main" id="{3497DFB6-D441-3248-A85F-7CB341966226}"/>
              </a:ext>
            </a:extLst>
          </p:cNvPr>
          <p:cNvGrpSpPr>
            <a:grpSpLocks/>
          </p:cNvGrpSpPr>
          <p:nvPr/>
        </p:nvGrpSpPr>
        <p:grpSpPr bwMode="auto">
          <a:xfrm>
            <a:off x="315913" y="665163"/>
            <a:ext cx="8634412" cy="6591300"/>
            <a:chOff x="199" y="419"/>
            <a:chExt cx="5439" cy="4152"/>
          </a:xfrm>
        </p:grpSpPr>
        <p:sp>
          <p:nvSpPr>
            <p:cNvPr id="686117" name="Rectangle 37">
              <a:extLst>
                <a:ext uri="{FF2B5EF4-FFF2-40B4-BE49-F238E27FC236}">
                  <a16:creationId xmlns:a16="http://schemas.microsoft.com/office/drawing/2014/main" id="{DD13CDBE-7EF3-D541-9CDA-447DFDECC4A4}"/>
                </a:ext>
              </a:extLst>
            </p:cNvPr>
            <p:cNvSpPr>
              <a:spLocks noChangeArrowheads="1"/>
            </p:cNvSpPr>
            <p:nvPr/>
          </p:nvSpPr>
          <p:spPr bwMode="auto">
            <a:xfrm>
              <a:off x="723" y="2270"/>
              <a:ext cx="991"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2000">
                  <a:solidFill>
                    <a:srgbClr val="00FF00"/>
                  </a:solidFill>
                  <a:ea typeface="Gulim" panose="020B0600000101010101" pitchFamily="34" charset="-127"/>
                </a:rPr>
                <a:t>ĐẤT</a:t>
              </a:r>
              <a:endParaRPr lang="en-US" altLang="en-US" sz="2000">
                <a:solidFill>
                  <a:srgbClr val="00FF00"/>
                </a:solidFill>
              </a:endParaRPr>
            </a:p>
          </p:txBody>
        </p:sp>
        <p:sp>
          <p:nvSpPr>
            <p:cNvPr id="62491" name="Rectangle 38">
              <a:extLst>
                <a:ext uri="{FF2B5EF4-FFF2-40B4-BE49-F238E27FC236}">
                  <a16:creationId xmlns:a16="http://schemas.microsoft.com/office/drawing/2014/main" id="{6C217A16-BF48-B145-950B-6D0134C95E65}"/>
                </a:ext>
              </a:extLst>
            </p:cNvPr>
            <p:cNvSpPr>
              <a:spLocks noChangeArrowheads="1"/>
            </p:cNvSpPr>
            <p:nvPr/>
          </p:nvSpPr>
          <p:spPr bwMode="auto">
            <a:xfrm>
              <a:off x="2447" y="2257"/>
              <a:ext cx="1182"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00FF00"/>
                  </a:solidFill>
                </a:rPr>
                <a:t>HẠT GIỐNG</a:t>
              </a:r>
            </a:p>
          </p:txBody>
        </p:sp>
        <p:sp>
          <p:nvSpPr>
            <p:cNvPr id="62492" name="Rectangle 39">
              <a:extLst>
                <a:ext uri="{FF2B5EF4-FFF2-40B4-BE49-F238E27FC236}">
                  <a16:creationId xmlns:a16="http://schemas.microsoft.com/office/drawing/2014/main" id="{3851FAE0-C929-EF42-94EB-CF2DB1CA3A68}"/>
                </a:ext>
              </a:extLst>
            </p:cNvPr>
            <p:cNvSpPr>
              <a:spLocks noChangeArrowheads="1"/>
            </p:cNvSpPr>
            <p:nvPr/>
          </p:nvSpPr>
          <p:spPr bwMode="auto">
            <a:xfrm>
              <a:off x="3854" y="2267"/>
              <a:ext cx="1567"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2000">
                  <a:solidFill>
                    <a:srgbClr val="00FF00"/>
                  </a:solidFill>
                  <a:ea typeface="Gulim" panose="020B0600000101010101" pitchFamily="34" charset="-127"/>
                </a:rPr>
                <a:t>PHƯỚC </a:t>
              </a:r>
              <a:r>
                <a:rPr lang="en-US" altLang="en-US" sz="2000">
                  <a:solidFill>
                    <a:srgbClr val="00FF00"/>
                  </a:solidFill>
                </a:rPr>
                <a:t>LÀNH</a:t>
              </a:r>
            </a:p>
          </p:txBody>
        </p:sp>
        <p:sp>
          <p:nvSpPr>
            <p:cNvPr id="62493" name="Rectangle 43">
              <a:extLst>
                <a:ext uri="{FF2B5EF4-FFF2-40B4-BE49-F238E27FC236}">
                  <a16:creationId xmlns:a16="http://schemas.microsoft.com/office/drawing/2014/main" id="{0C62A164-8B77-2B43-9F56-403C31082440}"/>
                </a:ext>
              </a:extLst>
            </p:cNvPr>
            <p:cNvSpPr>
              <a:spLocks noChangeArrowheads="1"/>
            </p:cNvSpPr>
            <p:nvPr/>
          </p:nvSpPr>
          <p:spPr bwMode="auto">
            <a:xfrm>
              <a:off x="199" y="4010"/>
              <a:ext cx="5439" cy="56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chemeClr val="tx2"/>
                  </a:solidFill>
                </a:rPr>
                <a:t>LÀ </a:t>
              </a:r>
              <a:r>
                <a:rPr lang="ja-JP" altLang="en-US" sz="2000">
                  <a:solidFill>
                    <a:schemeClr val="tx2"/>
                  </a:solidFill>
                </a:rPr>
                <a:t>“</a:t>
              </a:r>
              <a:r>
                <a:rPr lang="en-US" altLang="ja-JP" sz="2000">
                  <a:solidFill>
                    <a:schemeClr val="tx2"/>
                  </a:solidFill>
                </a:rPr>
                <a:t>CỐT LÕI</a:t>
              </a:r>
              <a:r>
                <a:rPr lang="ja-JP" altLang="en-US" sz="2000">
                  <a:solidFill>
                    <a:schemeClr val="tx2"/>
                  </a:solidFill>
                </a:rPr>
                <a:t>”</a:t>
              </a:r>
              <a:r>
                <a:rPr lang="en-US" altLang="ja-JP" sz="2000">
                  <a:solidFill>
                    <a:schemeClr val="tx2"/>
                  </a:solidFill>
                </a:rPr>
                <a:t> CỦA KHẢI THỊ KINH THÁNH</a:t>
              </a:r>
            </a:p>
            <a:p>
              <a:pPr algn="ctr"/>
              <a:endParaRPr lang="en-US" altLang="en-US" sz="3200" i="1">
                <a:solidFill>
                  <a:schemeClr val="tx2"/>
                </a:solidFill>
                <a:latin typeface="Helvetica" pitchFamily="2" charset="0"/>
              </a:endParaRPr>
            </a:p>
          </p:txBody>
        </p:sp>
        <p:sp>
          <p:nvSpPr>
            <p:cNvPr id="62494" name="Rectangle 44">
              <a:extLst>
                <a:ext uri="{FF2B5EF4-FFF2-40B4-BE49-F238E27FC236}">
                  <a16:creationId xmlns:a16="http://schemas.microsoft.com/office/drawing/2014/main" id="{8A8EF1B2-8931-0440-BFF5-E0DA395FBA7B}"/>
                </a:ext>
              </a:extLst>
            </p:cNvPr>
            <p:cNvSpPr>
              <a:spLocks noChangeArrowheads="1"/>
            </p:cNvSpPr>
            <p:nvPr/>
          </p:nvSpPr>
          <p:spPr bwMode="auto">
            <a:xfrm>
              <a:off x="437" y="429"/>
              <a:ext cx="1410" cy="71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r"/>
              <a:r>
                <a:rPr lang="en-US" altLang="en-US" sz="2000">
                  <a:solidFill>
                    <a:srgbClr val="FF3300"/>
                  </a:solidFill>
                  <a:latin typeface="Arial Unicode MS" panose="020B0604020202020204" pitchFamily="34" charset="-128"/>
                </a:rPr>
                <a:t>Sự Kêu Gọi </a:t>
              </a:r>
              <a:br>
                <a:rPr lang="en-US" altLang="en-US" sz="2000">
                  <a:solidFill>
                    <a:srgbClr val="FF3300"/>
                  </a:solidFill>
                  <a:latin typeface="Arial Unicode MS" panose="020B0604020202020204" pitchFamily="34" charset="-128"/>
                </a:rPr>
              </a:br>
              <a:r>
                <a:rPr lang="en-US" altLang="en-US" sz="2000">
                  <a:solidFill>
                    <a:srgbClr val="FF3300"/>
                  </a:solidFill>
                  <a:latin typeface="Arial Unicode MS" panose="020B0604020202020204" pitchFamily="34" charset="-128"/>
                </a:rPr>
                <a:t>của Áp-ra-ham</a:t>
              </a:r>
              <a:r>
                <a:rPr lang="en-US" altLang="en-US">
                  <a:solidFill>
                    <a:srgbClr val="FD2558"/>
                  </a:solidFill>
                  <a:latin typeface="Helvetica" pitchFamily="2" charset="0"/>
                </a:rPr>
                <a:t>       </a:t>
              </a:r>
              <a:r>
                <a:rPr lang="en-US" altLang="en-US">
                  <a:latin typeface="Helvetica" pitchFamily="2" charset="0"/>
                </a:rPr>
                <a:t> Sáng 12:1-3</a:t>
              </a:r>
            </a:p>
          </p:txBody>
        </p:sp>
        <p:sp>
          <p:nvSpPr>
            <p:cNvPr id="62495" name="Text Box 45">
              <a:extLst>
                <a:ext uri="{FF2B5EF4-FFF2-40B4-BE49-F238E27FC236}">
                  <a16:creationId xmlns:a16="http://schemas.microsoft.com/office/drawing/2014/main" id="{27C0F012-154E-7F41-9DA7-949AF1DEEB11}"/>
                </a:ext>
              </a:extLst>
            </p:cNvPr>
            <p:cNvSpPr txBox="1">
              <a:spLocks noChangeArrowheads="1"/>
            </p:cNvSpPr>
            <p:nvPr/>
          </p:nvSpPr>
          <p:spPr bwMode="auto">
            <a:xfrm>
              <a:off x="4237" y="419"/>
              <a:ext cx="1382" cy="756"/>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800">
                  <a:solidFill>
                    <a:srgbClr val="FF3300"/>
                  </a:solidFill>
                  <a:latin typeface="Helvetica" pitchFamily="2" charset="0"/>
                </a:rPr>
                <a:t>GIAO </a:t>
              </a:r>
              <a:r>
                <a:rPr lang="en-US" altLang="en-US" sz="1800">
                  <a:solidFill>
                    <a:srgbClr val="FF3300"/>
                  </a:solidFill>
                </a:rPr>
                <a:t>ƯỚC</a:t>
              </a:r>
              <a:r>
                <a:rPr lang="en-US" altLang="en-US">
                  <a:latin typeface="Helvetica" pitchFamily="2" charset="0"/>
                </a:rPr>
                <a:t>  </a:t>
              </a:r>
              <a:br>
                <a:rPr lang="en-US" altLang="en-US">
                  <a:latin typeface="Helvetica" pitchFamily="2" charset="0"/>
                </a:rPr>
              </a:br>
              <a:br>
                <a:rPr lang="en-US" altLang="en-US">
                  <a:latin typeface="Helvetica" pitchFamily="2" charset="0"/>
                </a:rPr>
              </a:br>
              <a:r>
                <a:rPr lang="en-US" altLang="en-US">
                  <a:latin typeface="Helvetica" pitchFamily="2" charset="0"/>
                </a:rPr>
                <a:t>Sáng: 15:9-18</a:t>
              </a:r>
            </a:p>
          </p:txBody>
        </p:sp>
        <p:sp>
          <p:nvSpPr>
            <p:cNvPr id="62496" name="Rectangle 46">
              <a:extLst>
                <a:ext uri="{FF2B5EF4-FFF2-40B4-BE49-F238E27FC236}">
                  <a16:creationId xmlns:a16="http://schemas.microsoft.com/office/drawing/2014/main" id="{283A8934-2FC6-174D-A003-91F865A87815}"/>
                </a:ext>
              </a:extLst>
            </p:cNvPr>
            <p:cNvSpPr>
              <a:spLocks noChangeArrowheads="1"/>
            </p:cNvSpPr>
            <p:nvPr/>
          </p:nvSpPr>
          <p:spPr bwMode="auto">
            <a:xfrm>
              <a:off x="1723" y="487"/>
              <a:ext cx="2291" cy="677"/>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sz="4000" i="1">
                  <a:solidFill>
                    <a:schemeClr val="tx2"/>
                  </a:solidFill>
                  <a:latin typeface="Arial Unicode MS" panose="020B0604020202020204" pitchFamily="34" charset="-128"/>
                </a:rPr>
                <a:t>GIAO ƯỚC ÁP-RA-HAM </a:t>
              </a:r>
            </a:p>
          </p:txBody>
        </p:sp>
      </p:grpSp>
      <p:grpSp>
        <p:nvGrpSpPr>
          <p:cNvPr id="62483" name="Group 49">
            <a:extLst>
              <a:ext uri="{FF2B5EF4-FFF2-40B4-BE49-F238E27FC236}">
                <a16:creationId xmlns:a16="http://schemas.microsoft.com/office/drawing/2014/main" id="{08FBB512-180D-D14A-B70A-137F1D5480DB}"/>
              </a:ext>
            </a:extLst>
          </p:cNvPr>
          <p:cNvGrpSpPr>
            <a:grpSpLocks/>
          </p:cNvGrpSpPr>
          <p:nvPr/>
        </p:nvGrpSpPr>
        <p:grpSpPr bwMode="auto">
          <a:xfrm>
            <a:off x="877888" y="1992313"/>
            <a:ext cx="2382837" cy="1260475"/>
            <a:chOff x="553" y="1255"/>
            <a:chExt cx="1501" cy="794"/>
          </a:xfrm>
        </p:grpSpPr>
        <p:sp>
          <p:nvSpPr>
            <p:cNvPr id="62487" name="Rectangle 16">
              <a:extLst>
                <a:ext uri="{FF2B5EF4-FFF2-40B4-BE49-F238E27FC236}">
                  <a16:creationId xmlns:a16="http://schemas.microsoft.com/office/drawing/2014/main" id="{1F400DD3-6DB0-F348-925D-78DE5A9C5112}"/>
                </a:ext>
              </a:extLst>
            </p:cNvPr>
            <p:cNvSpPr>
              <a:spLocks noChangeArrowheads="1"/>
            </p:cNvSpPr>
            <p:nvPr/>
          </p:nvSpPr>
          <p:spPr bwMode="auto">
            <a:xfrm>
              <a:off x="699" y="1801"/>
              <a:ext cx="990"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13:15</a:t>
              </a:r>
            </a:p>
          </p:txBody>
        </p:sp>
        <p:sp>
          <p:nvSpPr>
            <p:cNvPr id="686127" name="Line 47">
              <a:extLst>
                <a:ext uri="{FF2B5EF4-FFF2-40B4-BE49-F238E27FC236}">
                  <a16:creationId xmlns:a16="http://schemas.microsoft.com/office/drawing/2014/main" id="{10AB984E-11EB-794A-9FBD-A809802C0942}"/>
                </a:ext>
              </a:extLst>
            </p:cNvPr>
            <p:cNvSpPr>
              <a:spLocks noChangeShapeType="1"/>
            </p:cNvSpPr>
            <p:nvPr/>
          </p:nvSpPr>
          <p:spPr bwMode="auto">
            <a:xfrm flipH="1">
              <a:off x="1112" y="1255"/>
              <a:ext cx="942" cy="261"/>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2489" name="Rectangle 48">
              <a:extLst>
                <a:ext uri="{FF2B5EF4-FFF2-40B4-BE49-F238E27FC236}">
                  <a16:creationId xmlns:a16="http://schemas.microsoft.com/office/drawing/2014/main" id="{6EDF1E66-733A-7448-89BB-B2FE00F7AD9A}"/>
                </a:ext>
              </a:extLst>
            </p:cNvPr>
            <p:cNvSpPr>
              <a:spLocks noChangeArrowheads="1"/>
            </p:cNvSpPr>
            <p:nvPr/>
          </p:nvSpPr>
          <p:spPr bwMode="auto">
            <a:xfrm>
              <a:off x="553" y="1576"/>
              <a:ext cx="1385"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i="1">
                  <a:solidFill>
                    <a:schemeClr val="folHlink"/>
                  </a:solidFill>
                </a:rPr>
                <a:t>ĐỜI ĐỜI</a:t>
              </a:r>
            </a:p>
          </p:txBody>
        </p:sp>
      </p:grpSp>
      <p:sp>
        <p:nvSpPr>
          <p:cNvPr id="38" name="Rectangle 17">
            <a:extLst>
              <a:ext uri="{FF2B5EF4-FFF2-40B4-BE49-F238E27FC236}">
                <a16:creationId xmlns:a16="http://schemas.microsoft.com/office/drawing/2014/main" id="{CE7817E6-D5E9-444D-849D-485AEE718A9C}"/>
              </a:ext>
            </a:extLst>
          </p:cNvPr>
          <p:cNvSpPr>
            <a:spLocks noChangeArrowheads="1"/>
          </p:cNvSpPr>
          <p:nvPr/>
        </p:nvSpPr>
        <p:spPr bwMode="auto">
          <a:xfrm>
            <a:off x="1104900" y="4032250"/>
            <a:ext cx="1493838" cy="3968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12:1</a:t>
            </a:r>
          </a:p>
        </p:txBody>
      </p:sp>
      <p:sp>
        <p:nvSpPr>
          <p:cNvPr id="39" name="Rectangle 18">
            <a:extLst>
              <a:ext uri="{FF2B5EF4-FFF2-40B4-BE49-F238E27FC236}">
                <a16:creationId xmlns:a16="http://schemas.microsoft.com/office/drawing/2014/main" id="{86C938F9-4B5B-FE46-B6F0-73332115613F}"/>
              </a:ext>
            </a:extLst>
          </p:cNvPr>
          <p:cNvSpPr>
            <a:spLocks noChangeArrowheads="1"/>
          </p:cNvSpPr>
          <p:nvPr/>
        </p:nvSpPr>
        <p:spPr bwMode="auto">
          <a:xfrm>
            <a:off x="3817938" y="4035425"/>
            <a:ext cx="1514475"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12:2</a:t>
            </a:r>
          </a:p>
        </p:txBody>
      </p:sp>
      <p:sp>
        <p:nvSpPr>
          <p:cNvPr id="40" name="Rectangle 19">
            <a:extLst>
              <a:ext uri="{FF2B5EF4-FFF2-40B4-BE49-F238E27FC236}">
                <a16:creationId xmlns:a16="http://schemas.microsoft.com/office/drawing/2014/main" id="{4C04D586-A4E0-6841-B4C4-7DFF91FA4088}"/>
              </a:ext>
            </a:extLst>
          </p:cNvPr>
          <p:cNvSpPr>
            <a:spLocks noChangeArrowheads="1"/>
          </p:cNvSpPr>
          <p:nvPr/>
        </p:nvSpPr>
        <p:spPr bwMode="auto">
          <a:xfrm>
            <a:off x="6551613" y="4043363"/>
            <a:ext cx="1487487"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latin typeface="Helvetica" pitchFamily="2" charset="0"/>
              </a:rPr>
              <a:t>Sáng 12:3</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6105"/>
                                        </p:tgtEl>
                                        <p:attrNameLst>
                                          <p:attrName>style.visibility</p:attrName>
                                        </p:attrNameLst>
                                      </p:cBhvr>
                                      <p:to>
                                        <p:strVal val="visible"/>
                                      </p:to>
                                    </p:set>
                                    <p:animEffect transition="in" filter="fade">
                                      <p:cBhvr>
                                        <p:cTn id="7" dur="1000"/>
                                        <p:tgtEl>
                                          <p:spTgt spid="68610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6100"/>
                                        </p:tgtEl>
                                        <p:attrNameLst>
                                          <p:attrName>style.visibility</p:attrName>
                                        </p:attrNameLst>
                                      </p:cBhvr>
                                      <p:to>
                                        <p:strVal val="visible"/>
                                      </p:to>
                                    </p:set>
                                    <p:animEffect transition="in" filter="fade">
                                      <p:cBhvr>
                                        <p:cTn id="10" dur="1000"/>
                                        <p:tgtEl>
                                          <p:spTgt spid="68610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10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fade">
                                      <p:cBhvr>
                                        <p:cTn id="16" dur="1000"/>
                                        <p:tgtEl>
                                          <p:spTgt spid="39"/>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10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0" grpId="0" autoUpdateAnimBg="0"/>
      <p:bldP spid="686105" grpId="0" autoUpdateAnimBg="0"/>
      <p:bldP spid="38" grpId="0" autoUpdateAnimBg="0"/>
      <p:bldP spid="39" grpId="0" autoUpdateAnimBg="0"/>
      <p:bldP spid="40" grpId="0"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2">
            <a:extLst>
              <a:ext uri="{FF2B5EF4-FFF2-40B4-BE49-F238E27FC236}">
                <a16:creationId xmlns:a16="http://schemas.microsoft.com/office/drawing/2014/main" id="{A4D609A3-D557-E14D-8664-A0ED29EE56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21899" t="33138" r="23572" b="18536"/>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0676" name="WordArt 4">
            <a:extLst>
              <a:ext uri="{FF2B5EF4-FFF2-40B4-BE49-F238E27FC236}">
                <a16:creationId xmlns:a16="http://schemas.microsoft.com/office/drawing/2014/main" id="{A90BCA5F-6F63-194A-AC8B-F829136D3BE7}"/>
              </a:ext>
            </a:extLst>
          </p:cNvPr>
          <p:cNvSpPr>
            <a:spLocks noChangeArrowheads="1" noChangeShapeType="1" noTextEdit="1"/>
          </p:cNvSpPr>
          <p:nvPr/>
        </p:nvSpPr>
        <p:spPr bwMode="auto">
          <a:xfrm>
            <a:off x="0" y="266700"/>
            <a:ext cx="8742363" cy="6203950"/>
          </a:xfrm>
          <a:prstGeom prst="rect">
            <a:avLst/>
          </a:prstGeom>
        </p:spPr>
        <p:txBody>
          <a:bodyPr wrap="none" fromWordArt="1">
            <a:prstTxWarp prst="textCascadeUp">
              <a:avLst>
                <a:gd name="adj" fmla="val 44444"/>
              </a:avLst>
            </a:prstTxWarp>
            <a:scene3d>
              <a:camera prst="legacyPerspectiveFront">
                <a:rot lat="20519989" lon="1080000" rev="0"/>
              </a:camera>
              <a:lightRig rig="legacyHarsh2" dir="b"/>
            </a:scene3d>
            <a:sp3d extrusionH="430200" prstMaterial="legacyMatte">
              <a:extrusionClr>
                <a:srgbClr val="FF6600"/>
              </a:extrusionClr>
              <a:contourClr>
                <a:srgbClr val="FFE701"/>
              </a:contourClr>
            </a:sp3d>
          </a:bodyPr>
          <a:lstStyle/>
          <a:p>
            <a:pPr algn="ctr"/>
            <a:r>
              <a:rPr lang="en-US" sz="8000" kern="10">
                <a:ln w="9525">
                  <a:round/>
                  <a:headEnd/>
                  <a:tailEnd/>
                </a:ln>
                <a:gradFill rotWithShape="1">
                  <a:gsLst>
                    <a:gs pos="0">
                      <a:srgbClr val="FFE701"/>
                    </a:gs>
                    <a:gs pos="100000">
                      <a:srgbClr val="FE3E02"/>
                    </a:gs>
                  </a:gsLst>
                  <a:lin ang="5400000" scaled="1"/>
                </a:gradFill>
                <a:latin typeface="Arial Unicode MS" panose="020B0604020202020204" pitchFamily="34" charset="-128"/>
                <a:ea typeface="Arial Unicode MS" panose="020B0604020202020204" pitchFamily="34" charset="-128"/>
                <a:cs typeface="Arial Unicode MS" panose="020B0604020202020204" pitchFamily="34" charset="-128"/>
              </a:rPr>
              <a:t>Nền Tảng Kinh Thánh </a:t>
            </a:r>
          </a:p>
        </p:txBody>
      </p:sp>
      <p:sp>
        <p:nvSpPr>
          <p:cNvPr id="540677" name="Text Box 5">
            <a:extLst>
              <a:ext uri="{FF2B5EF4-FFF2-40B4-BE49-F238E27FC236}">
                <a16:creationId xmlns:a16="http://schemas.microsoft.com/office/drawing/2014/main" id="{F191981C-B3D8-BA40-B2D8-19B90409583B}"/>
              </a:ext>
            </a:extLst>
          </p:cNvPr>
          <p:cNvSpPr txBox="1">
            <a:spLocks noChangeArrowheads="1"/>
          </p:cNvSpPr>
          <p:nvPr/>
        </p:nvSpPr>
        <p:spPr bwMode="auto">
          <a:xfrm>
            <a:off x="5191125" y="4508500"/>
            <a:ext cx="3527425" cy="1446213"/>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eaLnBrk="1" hangingPunct="1"/>
            <a:r>
              <a:rPr lang="en-US" altLang="en-US" sz="4400" b="0">
                <a:solidFill>
                  <a:schemeClr val="tx2"/>
                </a:solidFill>
                <a:latin typeface="Arial" panose="020B0604020202020204" pitchFamily="34" charset="0"/>
              </a:rPr>
              <a:t>KHỞI ĐẦU TỪ ĐÂY!</a:t>
            </a:r>
          </a:p>
        </p:txBody>
      </p:sp>
      <p:sp>
        <p:nvSpPr>
          <p:cNvPr id="16388" name="Text Box 6">
            <a:extLst>
              <a:ext uri="{FF2B5EF4-FFF2-40B4-BE49-F238E27FC236}">
                <a16:creationId xmlns:a16="http://schemas.microsoft.com/office/drawing/2014/main" id="{6C32CCE2-793E-1942-98C2-E3DD08A7A620}"/>
              </a:ext>
            </a:extLst>
          </p:cNvPr>
          <p:cNvSpPr txBox="1">
            <a:spLocks noChangeArrowheads="1"/>
          </p:cNvSpPr>
          <p:nvPr/>
        </p:nvSpPr>
        <p:spPr bwMode="auto">
          <a:xfrm>
            <a:off x="8855075" y="-17463"/>
            <a:ext cx="260350" cy="446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16389" name="Text Box 13">
            <a:extLst>
              <a:ext uri="{FF2B5EF4-FFF2-40B4-BE49-F238E27FC236}">
                <a16:creationId xmlns:a16="http://schemas.microsoft.com/office/drawing/2014/main" id="{50CCB09E-BDB9-CA4E-86D3-7C8B0417AA29}"/>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40686" name="Rectangle 14">
            <a:extLst>
              <a:ext uri="{FF2B5EF4-FFF2-40B4-BE49-F238E27FC236}">
                <a16:creationId xmlns:a16="http://schemas.microsoft.com/office/drawing/2014/main" id="{C1A46992-71C0-BB4A-B48F-FAC9B6D1D0B5}"/>
              </a:ext>
            </a:extLst>
          </p:cNvPr>
          <p:cNvSpPr>
            <a:spLocks noChangeArrowheads="1"/>
          </p:cNvSpPr>
          <p:nvPr/>
        </p:nvSpPr>
        <p:spPr bwMode="auto">
          <a:xfrm>
            <a:off x="7415213"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
        <p:nvSpPr>
          <p:cNvPr id="540687" name="Rectangle 15">
            <a:extLst>
              <a:ext uri="{FF2B5EF4-FFF2-40B4-BE49-F238E27FC236}">
                <a16:creationId xmlns:a16="http://schemas.microsoft.com/office/drawing/2014/main" id="{4BC6F820-8828-FE41-9308-24B68D9F4BFB}"/>
              </a:ext>
            </a:extLst>
          </p:cNvPr>
          <p:cNvSpPr>
            <a:spLocks noChangeArrowheads="1"/>
          </p:cNvSpPr>
          <p:nvPr/>
        </p:nvSpPr>
        <p:spPr bwMode="auto">
          <a:xfrm>
            <a:off x="8091488" y="6516688"/>
            <a:ext cx="341312"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05</a:t>
            </a:r>
          </a:p>
        </p:txBody>
      </p:sp>
      <p:sp>
        <p:nvSpPr>
          <p:cNvPr id="16392" name="Text Box 16">
            <a:extLst>
              <a:ext uri="{FF2B5EF4-FFF2-40B4-BE49-F238E27FC236}">
                <a16:creationId xmlns:a16="http://schemas.microsoft.com/office/drawing/2014/main" id="{A311D248-18D9-2841-B585-75337C6A02DC}"/>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b="0"/>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540676"/>
                                        </p:tgtEl>
                                        <p:attrNameLst>
                                          <p:attrName>style.visibility</p:attrName>
                                        </p:attrNameLst>
                                      </p:cBhvr>
                                      <p:to>
                                        <p:strVal val="visible"/>
                                      </p:to>
                                    </p:set>
                                    <p:animEffect transition="in" filter="wipe(left)">
                                      <p:cBhvr>
                                        <p:cTn id="7" dur="500"/>
                                        <p:tgtEl>
                                          <p:spTgt spid="5406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540677"/>
                                        </p:tgtEl>
                                        <p:attrNameLst>
                                          <p:attrName>style.visibility</p:attrName>
                                        </p:attrNameLst>
                                      </p:cBhvr>
                                      <p:to>
                                        <p:strVal val="visible"/>
                                      </p:to>
                                    </p:set>
                                    <p:anim calcmode="lin" valueType="num">
                                      <p:cBhvr>
                                        <p:cTn id="12" dur="500" fill="hold"/>
                                        <p:tgtEl>
                                          <p:spTgt spid="540677"/>
                                        </p:tgtEl>
                                        <p:attrNameLst>
                                          <p:attrName>ppt_w</p:attrName>
                                        </p:attrNameLst>
                                      </p:cBhvr>
                                      <p:tavLst>
                                        <p:tav tm="0">
                                          <p:val>
                                            <p:fltVal val="0"/>
                                          </p:val>
                                        </p:tav>
                                        <p:tav tm="100000">
                                          <p:val>
                                            <p:strVal val="#ppt_w"/>
                                          </p:val>
                                        </p:tav>
                                      </p:tavLst>
                                    </p:anim>
                                    <p:anim calcmode="lin" valueType="num">
                                      <p:cBhvr>
                                        <p:cTn id="13" dur="500" fill="hold"/>
                                        <p:tgtEl>
                                          <p:spTgt spid="540677"/>
                                        </p:tgtEl>
                                        <p:attrNameLst>
                                          <p:attrName>ppt_h</p:attrName>
                                        </p:attrNameLst>
                                      </p:cBhvr>
                                      <p:tavLst>
                                        <p:tav tm="0">
                                          <p:val>
                                            <p:fltVal val="0"/>
                                          </p:val>
                                        </p:tav>
                                        <p:tav tm="100000">
                                          <p:val>
                                            <p:strVal val="#ppt_h"/>
                                          </p:val>
                                        </p:tav>
                                      </p:tavLst>
                                    </p:anim>
                                    <p:anim calcmode="lin" valueType="num">
                                      <p:cBhvr>
                                        <p:cTn id="14" dur="500" fill="hold"/>
                                        <p:tgtEl>
                                          <p:spTgt spid="540677"/>
                                        </p:tgtEl>
                                        <p:attrNameLst>
                                          <p:attrName>ppt_x</p:attrName>
                                        </p:attrNameLst>
                                      </p:cBhvr>
                                      <p:tavLst>
                                        <p:tav tm="0">
                                          <p:val>
                                            <p:fltVal val="0.5"/>
                                          </p:val>
                                        </p:tav>
                                        <p:tav tm="100000">
                                          <p:val>
                                            <p:strVal val="#ppt_x"/>
                                          </p:val>
                                        </p:tav>
                                      </p:tavLst>
                                    </p:anim>
                                    <p:anim calcmode="lin" valueType="num">
                                      <p:cBhvr>
                                        <p:cTn id="15" dur="500" fill="hold"/>
                                        <p:tgtEl>
                                          <p:spTgt spid="540677"/>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0677" grpId="0" autoUpdateAnimBg="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Rectangle 2">
            <a:extLst>
              <a:ext uri="{FF2B5EF4-FFF2-40B4-BE49-F238E27FC236}">
                <a16:creationId xmlns:a16="http://schemas.microsoft.com/office/drawing/2014/main" id="{7D5777CC-1B59-BF4B-B71B-3D4EDCB1C2A4}"/>
              </a:ext>
            </a:extLst>
          </p:cNvPr>
          <p:cNvSpPr>
            <a:spLocks noChangeArrowheads="1"/>
          </p:cNvSpPr>
          <p:nvPr/>
        </p:nvSpPr>
        <p:spPr bwMode="auto">
          <a:xfrm>
            <a:off x="1625600" y="487363"/>
            <a:ext cx="6153150" cy="9080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45000"/>
              </a:lnSpc>
              <a:spcBef>
                <a:spcPct val="50000"/>
              </a:spcBef>
            </a:pPr>
            <a:endParaRPr lang="en-US" altLang="en-US" sz="3600" i="1">
              <a:latin typeface="Times New Roman" panose="02020603050405020304" pitchFamily="18" charset="0"/>
              <a:cs typeface="Arial" panose="020B0604020202020204" pitchFamily="34" charset="0"/>
            </a:endParaRPr>
          </a:p>
          <a:p>
            <a:pPr>
              <a:lnSpc>
                <a:spcPct val="45000"/>
              </a:lnSpc>
              <a:spcBef>
                <a:spcPct val="50000"/>
              </a:spcBef>
            </a:pPr>
            <a:r>
              <a:rPr lang="en-US" altLang="en-US" sz="3200" i="1">
                <a:solidFill>
                  <a:schemeClr val="tx2"/>
                </a:solidFill>
                <a:latin typeface="Times New Roman" panose="02020603050405020304" pitchFamily="18" charset="0"/>
                <a:cs typeface="Arial" panose="020B0604020202020204" pitchFamily="34" charset="0"/>
              </a:rPr>
              <a:t>TRẦN THẾ</a:t>
            </a:r>
            <a:r>
              <a:rPr lang="en-US" altLang="en-US" sz="3600" i="1">
                <a:latin typeface="Times New Roman" panose="02020603050405020304" pitchFamily="18" charset="0"/>
                <a:cs typeface="Arial" panose="020B0604020202020204" pitchFamily="34" charset="0"/>
              </a:rPr>
              <a:t>... </a:t>
            </a:r>
            <a:r>
              <a:rPr lang="en-US" altLang="en-US" sz="3200" i="1">
                <a:latin typeface="Times New Roman" panose="02020603050405020304" pitchFamily="18" charset="0"/>
                <a:cs typeface="Arial" panose="020B0604020202020204" pitchFamily="34" charset="0"/>
              </a:rPr>
              <a:t>Sáng</a:t>
            </a:r>
            <a:r>
              <a:rPr lang="en-US" altLang="en-US" sz="3200">
                <a:latin typeface="Times New Roman" panose="02020603050405020304" pitchFamily="18" charset="0"/>
                <a:cs typeface="Arial" panose="020B0604020202020204" pitchFamily="34" charset="0"/>
              </a:rPr>
              <a:t> </a:t>
            </a:r>
            <a:r>
              <a:rPr lang="en-US" altLang="en-US" sz="3600" i="1">
                <a:latin typeface="Times New Roman" panose="02020603050405020304" pitchFamily="18" charset="0"/>
                <a:cs typeface="Arial" panose="020B0604020202020204" pitchFamily="34" charset="0"/>
              </a:rPr>
              <a:t>13:14-17</a:t>
            </a:r>
          </a:p>
        </p:txBody>
      </p:sp>
      <p:sp>
        <p:nvSpPr>
          <p:cNvPr id="40963" name="Rectangle 3">
            <a:extLst>
              <a:ext uri="{FF2B5EF4-FFF2-40B4-BE49-F238E27FC236}">
                <a16:creationId xmlns:a16="http://schemas.microsoft.com/office/drawing/2014/main" id="{63DDF97E-2F0A-884C-AED6-1059E676ADB8}"/>
              </a:ext>
            </a:extLst>
          </p:cNvPr>
          <p:cNvSpPr>
            <a:spLocks noChangeArrowheads="1"/>
          </p:cNvSpPr>
          <p:nvPr/>
        </p:nvSpPr>
        <p:spPr bwMode="auto">
          <a:xfrm>
            <a:off x="1196975" y="1346200"/>
            <a:ext cx="6683375" cy="43370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2000" b="0" i="1">
              <a:latin typeface="Times New Roman" panose="02020603050405020304" pitchFamily="18" charset="0"/>
            </a:endParaRPr>
          </a:p>
          <a:p>
            <a:pPr>
              <a:spcBef>
                <a:spcPct val="50000"/>
              </a:spcBef>
            </a:pPr>
            <a:r>
              <a:rPr lang="en-US" altLang="en-US" sz="3200" baseline="32000">
                <a:latin typeface="Times New Roman" panose="02020603050405020304" pitchFamily="18" charset="0"/>
              </a:rPr>
              <a:t>14</a:t>
            </a:r>
            <a:r>
              <a:rPr lang="en-US" altLang="en-US" sz="3200">
                <a:latin typeface="Times New Roman" panose="02020603050405020304" pitchFamily="18" charset="0"/>
              </a:rPr>
              <a:t>Sau khi Lót lìa khỏi Áp-ra-ham rồi, Đức Giê-hô-va phán cùng Áp-ra-ham rằng: Hãy nhướng mắt lên, nhìn từ chỗ ngươi ở cho đến </a:t>
            </a:r>
            <a:r>
              <a:rPr lang="en-US" altLang="en-US" sz="3200">
                <a:solidFill>
                  <a:srgbClr val="FF3300"/>
                </a:solidFill>
                <a:latin typeface="Times New Roman" panose="02020603050405020304" pitchFamily="18" charset="0"/>
              </a:rPr>
              <a:t>phương bắc, phương nam, phương đông và phương tây.</a:t>
            </a:r>
          </a:p>
          <a:p>
            <a:pPr>
              <a:spcBef>
                <a:spcPct val="50000"/>
              </a:spcBef>
            </a:pPr>
            <a:endParaRPr lang="en-US" altLang="en-US" sz="3200">
              <a:latin typeface="Times New Roman" panose="02020603050405020304" pitchFamily="18" charset="0"/>
            </a:endParaRPr>
          </a:p>
        </p:txBody>
      </p:sp>
      <p:sp>
        <p:nvSpPr>
          <p:cNvPr id="63491" name="Text Box 5">
            <a:extLst>
              <a:ext uri="{FF2B5EF4-FFF2-40B4-BE49-F238E27FC236}">
                <a16:creationId xmlns:a16="http://schemas.microsoft.com/office/drawing/2014/main" id="{C02C53BE-C986-AC4D-AD5D-941E21FB0C3E}"/>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0971" name="Rectangle 11">
            <a:extLst>
              <a:ext uri="{FF2B5EF4-FFF2-40B4-BE49-F238E27FC236}">
                <a16:creationId xmlns:a16="http://schemas.microsoft.com/office/drawing/2014/main" id="{27004D83-2ED0-F946-857E-D989887689D6}"/>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50</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0963">
                                            <p:txEl>
                                              <p:pRg st="1" end="1"/>
                                            </p:txEl>
                                          </p:spTgt>
                                        </p:tgtEl>
                                        <p:attrNameLst>
                                          <p:attrName>style.visibility</p:attrName>
                                        </p:attrNameLst>
                                      </p:cBhvr>
                                      <p:to>
                                        <p:strVal val="visible"/>
                                      </p:to>
                                    </p:set>
                                    <p:animEffect transition="in" filter="box(out)">
                                      <p:cBhvr>
                                        <p:cTn id="7" dur="500"/>
                                        <p:tgtEl>
                                          <p:spTgt spid="4096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3" grpId="0" build="p" autoUpdateAnimBg="0" advAuto="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Rectangle 2">
            <a:extLst>
              <a:ext uri="{FF2B5EF4-FFF2-40B4-BE49-F238E27FC236}">
                <a16:creationId xmlns:a16="http://schemas.microsoft.com/office/drawing/2014/main" id="{28472578-07ED-FF48-B0B9-4EF290330BFE}"/>
              </a:ext>
            </a:extLst>
          </p:cNvPr>
          <p:cNvSpPr>
            <a:spLocks noChangeArrowheads="1"/>
          </p:cNvSpPr>
          <p:nvPr/>
        </p:nvSpPr>
        <p:spPr bwMode="auto">
          <a:xfrm>
            <a:off x="1625600" y="487363"/>
            <a:ext cx="6153150" cy="908050"/>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45000"/>
              </a:lnSpc>
              <a:spcBef>
                <a:spcPct val="50000"/>
              </a:spcBef>
            </a:pPr>
            <a:endParaRPr lang="en-US" altLang="en-US" sz="5400" i="1">
              <a:latin typeface="Times New Roman" panose="02020603050405020304" pitchFamily="18" charset="0"/>
            </a:endParaRPr>
          </a:p>
          <a:p>
            <a:pPr>
              <a:lnSpc>
                <a:spcPct val="45000"/>
              </a:lnSpc>
              <a:spcBef>
                <a:spcPct val="50000"/>
              </a:spcBef>
            </a:pPr>
            <a:r>
              <a:rPr lang="en-US" altLang="en-US" sz="2800" i="1">
                <a:solidFill>
                  <a:schemeClr val="tx2"/>
                </a:solidFill>
                <a:latin typeface="Times New Roman" panose="02020603050405020304" pitchFamily="18" charset="0"/>
              </a:rPr>
              <a:t>TRẦN THẾ</a:t>
            </a:r>
            <a:r>
              <a:rPr lang="en-US" altLang="en-US" sz="2800" i="1">
                <a:latin typeface="Times New Roman" panose="02020603050405020304" pitchFamily="18" charset="0"/>
              </a:rPr>
              <a:t>... Sáng</a:t>
            </a:r>
            <a:r>
              <a:rPr lang="en-US" altLang="en-US" sz="2800">
                <a:latin typeface="Times New Roman" panose="02020603050405020304" pitchFamily="18" charset="0"/>
              </a:rPr>
              <a:t> </a:t>
            </a:r>
            <a:r>
              <a:rPr lang="en-US" altLang="en-US" sz="2800" i="1">
                <a:latin typeface="Times New Roman" panose="02020603050405020304" pitchFamily="18" charset="0"/>
              </a:rPr>
              <a:t>13:14-17</a:t>
            </a:r>
          </a:p>
        </p:txBody>
      </p:sp>
      <p:sp>
        <p:nvSpPr>
          <p:cNvPr id="64514" name="Rectangle 3">
            <a:extLst>
              <a:ext uri="{FF2B5EF4-FFF2-40B4-BE49-F238E27FC236}">
                <a16:creationId xmlns:a16="http://schemas.microsoft.com/office/drawing/2014/main" id="{C902F7D6-8247-A846-A950-175F17024425}"/>
              </a:ext>
            </a:extLst>
          </p:cNvPr>
          <p:cNvSpPr>
            <a:spLocks noChangeArrowheads="1"/>
          </p:cNvSpPr>
          <p:nvPr/>
        </p:nvSpPr>
        <p:spPr bwMode="auto">
          <a:xfrm>
            <a:off x="1243013" y="1854200"/>
            <a:ext cx="6683375" cy="33829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7200">
              <a:solidFill>
                <a:srgbClr val="FFFF57"/>
              </a:solidFill>
              <a:latin typeface="Times New Roman" panose="02020603050405020304" pitchFamily="18" charset="0"/>
            </a:endParaRPr>
          </a:p>
          <a:p>
            <a:r>
              <a:rPr lang="en-US" altLang="en-US" sz="3600" baseline="30000">
                <a:latin typeface="Times New Roman" panose="02020603050405020304" pitchFamily="18" charset="0"/>
              </a:rPr>
              <a:t>15</a:t>
            </a:r>
            <a:r>
              <a:rPr lang="en-US" altLang="en-US" sz="3600">
                <a:latin typeface="Times New Roman" panose="02020603050405020304" pitchFamily="18" charset="0"/>
              </a:rPr>
              <a:t>Vì cả xứ nào ngươi thấy, ta sẽ ban cho ngươi và cho dòng-dõi ngươi </a:t>
            </a:r>
            <a:r>
              <a:rPr lang="en-US" altLang="en-US" sz="3600">
                <a:solidFill>
                  <a:srgbClr val="FF3300"/>
                </a:solidFill>
                <a:latin typeface="Times New Roman" panose="02020603050405020304" pitchFamily="18" charset="0"/>
              </a:rPr>
              <a:t>đời đời</a:t>
            </a:r>
            <a:r>
              <a:rPr lang="en-US" altLang="en-US" sz="3600">
                <a:latin typeface="Times New Roman" panose="02020603050405020304" pitchFamily="18" charset="0"/>
              </a:rPr>
              <a:t>. </a:t>
            </a:r>
            <a:br>
              <a:rPr lang="en-US" altLang="en-US" sz="3600">
                <a:latin typeface="Times New Roman" panose="02020603050405020304" pitchFamily="18" charset="0"/>
              </a:rPr>
            </a:br>
            <a:endParaRPr lang="en-US" altLang="en-US" sz="3600">
              <a:latin typeface="Times New Roman" panose="02020603050405020304" pitchFamily="18" charset="0"/>
            </a:endParaRPr>
          </a:p>
        </p:txBody>
      </p:sp>
      <p:sp>
        <p:nvSpPr>
          <p:cNvPr id="64515" name="Text Box 5">
            <a:extLst>
              <a:ext uri="{FF2B5EF4-FFF2-40B4-BE49-F238E27FC236}">
                <a16:creationId xmlns:a16="http://schemas.microsoft.com/office/drawing/2014/main" id="{CA1704F0-A857-2E43-9584-042746A8AE07}"/>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73419" name="Rectangle 11">
            <a:extLst>
              <a:ext uri="{FF2B5EF4-FFF2-40B4-BE49-F238E27FC236}">
                <a16:creationId xmlns:a16="http://schemas.microsoft.com/office/drawing/2014/main" id="{9C71F77A-E61E-7F43-9C8D-C544B1888EE1}"/>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51</a:t>
            </a:r>
          </a:p>
        </p:txBody>
      </p:sp>
    </p:spTree>
  </p:cSld>
  <p:clrMapOvr>
    <a:masterClrMapping/>
  </p:clrMapOvr>
  <p:transition spd="med">
    <p:fad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Rectangle 2">
            <a:extLst>
              <a:ext uri="{FF2B5EF4-FFF2-40B4-BE49-F238E27FC236}">
                <a16:creationId xmlns:a16="http://schemas.microsoft.com/office/drawing/2014/main" id="{C61A9421-8932-614A-A917-5C1D204A1099}"/>
              </a:ext>
            </a:extLst>
          </p:cNvPr>
          <p:cNvSpPr>
            <a:spLocks noChangeArrowheads="1"/>
          </p:cNvSpPr>
          <p:nvPr/>
        </p:nvSpPr>
        <p:spPr bwMode="auto">
          <a:xfrm>
            <a:off x="1625600" y="487363"/>
            <a:ext cx="6153150" cy="101441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45000"/>
              </a:lnSpc>
              <a:spcBef>
                <a:spcPct val="50000"/>
              </a:spcBef>
            </a:pPr>
            <a:endParaRPr lang="en-US" altLang="en-US" sz="6000" i="1">
              <a:latin typeface="Times New Roman" panose="02020603050405020304" pitchFamily="18" charset="0"/>
            </a:endParaRPr>
          </a:p>
          <a:p>
            <a:pPr>
              <a:lnSpc>
                <a:spcPct val="45000"/>
              </a:lnSpc>
              <a:spcBef>
                <a:spcPct val="50000"/>
              </a:spcBef>
            </a:pPr>
            <a:r>
              <a:rPr lang="en-US" altLang="en-US" sz="3200" i="1">
                <a:solidFill>
                  <a:schemeClr val="tx2"/>
                </a:solidFill>
                <a:latin typeface="Times New Roman" panose="02020603050405020304" pitchFamily="18" charset="0"/>
              </a:rPr>
              <a:t>TRẦN THẾ</a:t>
            </a:r>
            <a:r>
              <a:rPr lang="en-US" altLang="en-US" sz="3200" i="1">
                <a:latin typeface="Times New Roman" panose="02020603050405020304" pitchFamily="18" charset="0"/>
              </a:rPr>
              <a:t>... Sáng</a:t>
            </a:r>
            <a:r>
              <a:rPr lang="en-US" altLang="en-US" sz="3200">
                <a:latin typeface="Times New Roman" panose="02020603050405020304" pitchFamily="18" charset="0"/>
              </a:rPr>
              <a:t> </a:t>
            </a:r>
            <a:r>
              <a:rPr lang="en-US" altLang="en-US" sz="3200" i="1">
                <a:latin typeface="Times New Roman" panose="02020603050405020304" pitchFamily="18" charset="0"/>
              </a:rPr>
              <a:t>13:14-17</a:t>
            </a:r>
          </a:p>
        </p:txBody>
      </p:sp>
      <p:sp>
        <p:nvSpPr>
          <p:cNvPr id="65538" name="Rectangle 3">
            <a:extLst>
              <a:ext uri="{FF2B5EF4-FFF2-40B4-BE49-F238E27FC236}">
                <a16:creationId xmlns:a16="http://schemas.microsoft.com/office/drawing/2014/main" id="{5EEA1FAA-889E-DF47-871A-BC8D5F5F4663}"/>
              </a:ext>
            </a:extLst>
          </p:cNvPr>
          <p:cNvSpPr>
            <a:spLocks noChangeArrowheads="1"/>
          </p:cNvSpPr>
          <p:nvPr/>
        </p:nvSpPr>
        <p:spPr bwMode="auto">
          <a:xfrm>
            <a:off x="1316038" y="442913"/>
            <a:ext cx="6683375" cy="5153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2000" b="0" i="1">
              <a:latin typeface="Times New Roman" panose="02020603050405020304" pitchFamily="18" charset="0"/>
            </a:endParaRPr>
          </a:p>
          <a:p>
            <a:pPr>
              <a:spcBef>
                <a:spcPct val="50000"/>
              </a:spcBef>
            </a:pPr>
            <a:endParaRPr lang="en-US" altLang="en-US" sz="4000">
              <a:solidFill>
                <a:srgbClr val="F32B2B"/>
              </a:solidFill>
              <a:latin typeface="Times New Roman" panose="02020603050405020304" pitchFamily="18" charset="0"/>
            </a:endParaRPr>
          </a:p>
          <a:p>
            <a:pPr>
              <a:spcBef>
                <a:spcPct val="50000"/>
              </a:spcBef>
            </a:pPr>
            <a:r>
              <a:rPr lang="en-US" altLang="en-US" sz="3600" baseline="32000">
                <a:latin typeface="Times New Roman" panose="02020603050405020304" pitchFamily="18" charset="0"/>
              </a:rPr>
              <a:t>16</a:t>
            </a:r>
            <a:r>
              <a:rPr lang="en-US" altLang="en-US" sz="3600">
                <a:latin typeface="Times New Roman" panose="02020603050405020304" pitchFamily="18" charset="0"/>
              </a:rPr>
              <a:t>Ta sẽ làm cho dòng-dõi ngươi như bụi trên đất; thế thì, nếu kẻ nào đếm đặng bụi trên đất, thì cũng sẽ đếm đặng dòng dõi ngươi vậy.</a:t>
            </a:r>
          </a:p>
          <a:p>
            <a:pPr>
              <a:spcBef>
                <a:spcPct val="50000"/>
              </a:spcBef>
            </a:pPr>
            <a:endParaRPr lang="en-US" altLang="en-US" sz="3600">
              <a:latin typeface="Times New Roman" panose="02020603050405020304" pitchFamily="18" charset="0"/>
            </a:endParaRPr>
          </a:p>
        </p:txBody>
      </p:sp>
      <p:sp>
        <p:nvSpPr>
          <p:cNvPr id="65539" name="Text Box 5">
            <a:extLst>
              <a:ext uri="{FF2B5EF4-FFF2-40B4-BE49-F238E27FC236}">
                <a16:creationId xmlns:a16="http://schemas.microsoft.com/office/drawing/2014/main" id="{B77FD253-9607-C242-AD86-5EBE4E12D23A}"/>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74444" name="Rectangle 12">
            <a:extLst>
              <a:ext uri="{FF2B5EF4-FFF2-40B4-BE49-F238E27FC236}">
                <a16:creationId xmlns:a16="http://schemas.microsoft.com/office/drawing/2014/main" id="{8F1DD88E-310B-3B4E-9AD8-EC63FA89C98A}"/>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52</a:t>
            </a:r>
          </a:p>
        </p:txBody>
      </p:sp>
      <p:sp>
        <p:nvSpPr>
          <p:cNvPr id="65541" name="Text Box 16">
            <a:extLst>
              <a:ext uri="{FF2B5EF4-FFF2-40B4-BE49-F238E27FC236}">
                <a16:creationId xmlns:a16="http://schemas.microsoft.com/office/drawing/2014/main" id="{5CD9FDB2-4216-FC44-9FD9-749B4A33DC57}"/>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1</a:t>
            </a:r>
          </a:p>
        </p:txBody>
      </p:sp>
    </p:spTree>
  </p:cSld>
  <p:clrMapOvr>
    <a:masterClrMapping/>
  </p:clrMapOvr>
  <p:transition spd="med">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Rectangle 3">
            <a:extLst>
              <a:ext uri="{FF2B5EF4-FFF2-40B4-BE49-F238E27FC236}">
                <a16:creationId xmlns:a16="http://schemas.microsoft.com/office/drawing/2014/main" id="{480A7890-AF6D-9748-B609-468682B56142}"/>
              </a:ext>
            </a:extLst>
          </p:cNvPr>
          <p:cNvSpPr>
            <a:spLocks noChangeArrowheads="1"/>
          </p:cNvSpPr>
          <p:nvPr/>
        </p:nvSpPr>
        <p:spPr bwMode="auto">
          <a:xfrm>
            <a:off x="1036638" y="431800"/>
            <a:ext cx="6683375" cy="396716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3600" b="0" i="1">
              <a:latin typeface="Times New Roman" panose="02020603050405020304" pitchFamily="18" charset="0"/>
            </a:endParaRPr>
          </a:p>
          <a:p>
            <a:pPr>
              <a:spcBef>
                <a:spcPct val="50000"/>
              </a:spcBef>
            </a:pPr>
            <a:endParaRPr lang="en-US" altLang="en-US" sz="3600">
              <a:latin typeface="Times New Roman" panose="02020603050405020304" pitchFamily="18" charset="0"/>
            </a:endParaRPr>
          </a:p>
          <a:p>
            <a:pPr>
              <a:spcBef>
                <a:spcPct val="50000"/>
              </a:spcBef>
            </a:pPr>
            <a:r>
              <a:rPr lang="en-US" altLang="en-US" sz="3600" baseline="32000">
                <a:latin typeface="Times New Roman" panose="02020603050405020304" pitchFamily="18" charset="0"/>
              </a:rPr>
              <a:t>17</a:t>
            </a:r>
            <a:r>
              <a:rPr lang="en-US" altLang="en-US" sz="3600">
                <a:latin typeface="Times New Roman" panose="02020603050405020304" pitchFamily="18" charset="0"/>
              </a:rPr>
              <a:t>Hãy đứng dậy đi khắp trong xứ, bề dài và bề ngang; </a:t>
            </a:r>
            <a:br>
              <a:rPr lang="en-US" altLang="en-US" sz="3600">
                <a:latin typeface="Times New Roman" panose="02020603050405020304" pitchFamily="18" charset="0"/>
              </a:rPr>
            </a:br>
            <a:r>
              <a:rPr lang="en-US" altLang="en-US" sz="3600">
                <a:solidFill>
                  <a:srgbClr val="FF3300"/>
                </a:solidFill>
                <a:latin typeface="Times New Roman" panose="02020603050405020304" pitchFamily="18" charset="0"/>
              </a:rPr>
              <a:t>vì ta sẽ ban cho ngươi</a:t>
            </a:r>
            <a:r>
              <a:rPr lang="en-US" altLang="en-US" sz="3600">
                <a:latin typeface="Times New Roman" panose="02020603050405020304" pitchFamily="18" charset="0"/>
              </a:rPr>
              <a:t> xứ này.                   					</a:t>
            </a:r>
            <a:endParaRPr lang="en-US" altLang="en-US">
              <a:latin typeface="Times New Roman" panose="02020603050405020304" pitchFamily="18" charset="0"/>
            </a:endParaRPr>
          </a:p>
        </p:txBody>
      </p:sp>
      <p:sp>
        <p:nvSpPr>
          <p:cNvPr id="66562" name="Text Box 5">
            <a:extLst>
              <a:ext uri="{FF2B5EF4-FFF2-40B4-BE49-F238E27FC236}">
                <a16:creationId xmlns:a16="http://schemas.microsoft.com/office/drawing/2014/main" id="{2444E73A-C57A-8C4A-8EE1-8216D1F31441}"/>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75467" name="Rectangle 11">
            <a:extLst>
              <a:ext uri="{FF2B5EF4-FFF2-40B4-BE49-F238E27FC236}">
                <a16:creationId xmlns:a16="http://schemas.microsoft.com/office/drawing/2014/main" id="{E37E5A09-D660-414C-A897-4D143CCF165F}"/>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53</a:t>
            </a:r>
          </a:p>
        </p:txBody>
      </p:sp>
      <p:sp>
        <p:nvSpPr>
          <p:cNvPr id="275469" name="Oval 13">
            <a:extLst>
              <a:ext uri="{FF2B5EF4-FFF2-40B4-BE49-F238E27FC236}">
                <a16:creationId xmlns:a16="http://schemas.microsoft.com/office/drawing/2014/main" id="{B8611F92-4415-AF47-B96B-83A5BF9C1637}"/>
              </a:ext>
            </a:extLst>
          </p:cNvPr>
          <p:cNvSpPr>
            <a:spLocks noChangeArrowheads="1"/>
          </p:cNvSpPr>
          <p:nvPr/>
        </p:nvSpPr>
        <p:spPr bwMode="auto">
          <a:xfrm>
            <a:off x="661988" y="3065463"/>
            <a:ext cx="4781550" cy="854075"/>
          </a:xfrm>
          <a:prstGeom prst="ellipse">
            <a:avLst/>
          </a:prstGeom>
          <a:noFill/>
          <a:ln w="7620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6565" name="Rectangle 14">
            <a:extLst>
              <a:ext uri="{FF2B5EF4-FFF2-40B4-BE49-F238E27FC236}">
                <a16:creationId xmlns:a16="http://schemas.microsoft.com/office/drawing/2014/main" id="{024D8380-3E0F-FA46-A9A7-89F2436A53E1}"/>
              </a:ext>
            </a:extLst>
          </p:cNvPr>
          <p:cNvSpPr>
            <a:spLocks noChangeArrowheads="1"/>
          </p:cNvSpPr>
          <p:nvPr/>
        </p:nvSpPr>
        <p:spPr bwMode="auto">
          <a:xfrm>
            <a:off x="1625600" y="487363"/>
            <a:ext cx="6153150" cy="101441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45000"/>
              </a:lnSpc>
              <a:spcBef>
                <a:spcPct val="50000"/>
              </a:spcBef>
            </a:pPr>
            <a:endParaRPr lang="en-US" altLang="en-US" sz="6000" i="1">
              <a:latin typeface="Times New Roman" panose="02020603050405020304" pitchFamily="18" charset="0"/>
            </a:endParaRPr>
          </a:p>
          <a:p>
            <a:pPr>
              <a:lnSpc>
                <a:spcPct val="45000"/>
              </a:lnSpc>
              <a:spcBef>
                <a:spcPct val="50000"/>
              </a:spcBef>
            </a:pPr>
            <a:r>
              <a:rPr lang="en-US" altLang="en-US" sz="3200" i="1">
                <a:solidFill>
                  <a:schemeClr val="tx2"/>
                </a:solidFill>
                <a:latin typeface="Times New Roman" panose="02020603050405020304" pitchFamily="18" charset="0"/>
              </a:rPr>
              <a:t>TRẦN THẾ</a:t>
            </a:r>
            <a:r>
              <a:rPr lang="en-US" altLang="en-US" sz="3200" i="1">
                <a:latin typeface="Times New Roman" panose="02020603050405020304" pitchFamily="18" charset="0"/>
              </a:rPr>
              <a:t>... Sáng</a:t>
            </a:r>
            <a:r>
              <a:rPr lang="en-US" altLang="en-US" sz="3200">
                <a:latin typeface="Times New Roman" panose="02020603050405020304" pitchFamily="18" charset="0"/>
              </a:rPr>
              <a:t> </a:t>
            </a:r>
            <a:r>
              <a:rPr lang="en-US" altLang="en-US" sz="3200" i="1">
                <a:latin typeface="Times New Roman" panose="02020603050405020304" pitchFamily="18" charset="0"/>
              </a:rPr>
              <a:t>13:14-17</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275469"/>
                                        </p:tgtEl>
                                        <p:attrNameLst>
                                          <p:attrName>style.visibility</p:attrName>
                                        </p:attrNameLst>
                                      </p:cBhvr>
                                      <p:to>
                                        <p:strVal val="visible"/>
                                      </p:to>
                                    </p:set>
                                    <p:anim calcmode="lin" valueType="num">
                                      <p:cBhvr>
                                        <p:cTn id="7" dur="500" fill="hold"/>
                                        <p:tgtEl>
                                          <p:spTgt spid="275469"/>
                                        </p:tgtEl>
                                        <p:attrNameLst>
                                          <p:attrName>ppt_w</p:attrName>
                                        </p:attrNameLst>
                                      </p:cBhvr>
                                      <p:tavLst>
                                        <p:tav tm="0">
                                          <p:val>
                                            <p:fltVal val="0"/>
                                          </p:val>
                                        </p:tav>
                                        <p:tav tm="100000">
                                          <p:val>
                                            <p:strVal val="#ppt_w"/>
                                          </p:val>
                                        </p:tav>
                                      </p:tavLst>
                                    </p:anim>
                                    <p:anim calcmode="lin" valueType="num">
                                      <p:cBhvr>
                                        <p:cTn id="8" dur="500" fill="hold"/>
                                        <p:tgtEl>
                                          <p:spTgt spid="275469"/>
                                        </p:tgtEl>
                                        <p:attrNameLst>
                                          <p:attrName>ppt_h</p:attrName>
                                        </p:attrNameLst>
                                      </p:cBhvr>
                                      <p:tavLst>
                                        <p:tav tm="0">
                                          <p:val>
                                            <p:fltVal val="0"/>
                                          </p:val>
                                        </p:tav>
                                        <p:tav tm="100000">
                                          <p:val>
                                            <p:strVal val="#ppt_h"/>
                                          </p:val>
                                        </p:tav>
                                      </p:tavLst>
                                    </p:anim>
                                    <p:anim calcmode="lin" valueType="num">
                                      <p:cBhvr>
                                        <p:cTn id="9" dur="500" fill="hold"/>
                                        <p:tgtEl>
                                          <p:spTgt spid="275469"/>
                                        </p:tgtEl>
                                        <p:attrNameLst>
                                          <p:attrName>ppt_x</p:attrName>
                                        </p:attrNameLst>
                                      </p:cBhvr>
                                      <p:tavLst>
                                        <p:tav tm="0">
                                          <p:val>
                                            <p:fltVal val="0.5"/>
                                          </p:val>
                                        </p:tav>
                                        <p:tav tm="100000">
                                          <p:val>
                                            <p:strVal val="#ppt_x"/>
                                          </p:val>
                                        </p:tav>
                                      </p:tavLst>
                                    </p:anim>
                                    <p:anim calcmode="lin" valueType="num">
                                      <p:cBhvr>
                                        <p:cTn id="10" dur="500" fill="hold"/>
                                        <p:tgtEl>
                                          <p:spTgt spid="275469"/>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5469"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5" name="Picture 2" descr="Slide1">
            <a:extLst>
              <a:ext uri="{FF2B5EF4-FFF2-40B4-BE49-F238E27FC236}">
                <a16:creationId xmlns:a16="http://schemas.microsoft.com/office/drawing/2014/main" id="{C7359A83-EF33-A549-B33E-5BBD9B770AB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7586" name="Rectangle 3">
            <a:extLst>
              <a:ext uri="{FF2B5EF4-FFF2-40B4-BE49-F238E27FC236}">
                <a16:creationId xmlns:a16="http://schemas.microsoft.com/office/drawing/2014/main" id="{AD9E6E34-0B75-CB42-AFFD-C166C8310F0F}"/>
              </a:ext>
            </a:extLst>
          </p:cNvPr>
          <p:cNvSpPr>
            <a:spLocks noChangeArrowheads="1"/>
          </p:cNvSpPr>
          <p:nvPr/>
        </p:nvSpPr>
        <p:spPr bwMode="auto">
          <a:xfrm>
            <a:off x="0" y="-261938"/>
            <a:ext cx="9144000" cy="6858001"/>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87110" name="Rectangle 6">
            <a:extLst>
              <a:ext uri="{FF2B5EF4-FFF2-40B4-BE49-F238E27FC236}">
                <a16:creationId xmlns:a16="http://schemas.microsoft.com/office/drawing/2014/main" id="{DF81B734-8025-D543-B7FC-CBF473E76449}"/>
              </a:ext>
            </a:extLst>
          </p:cNvPr>
          <p:cNvSpPr>
            <a:spLocks noChangeArrowheads="1"/>
          </p:cNvSpPr>
          <p:nvPr/>
        </p:nvSpPr>
        <p:spPr bwMode="auto">
          <a:xfrm>
            <a:off x="1398588" y="1206500"/>
            <a:ext cx="6324600" cy="4648200"/>
          </a:xfrm>
          <a:prstGeom prst="rect">
            <a:avLst/>
          </a:prstGeom>
          <a:noFill/>
          <a:ln>
            <a:noFill/>
          </a:ln>
          <a:effectLst>
            <a:outerShdw dist="107763" dir="2700000" algn="ctr" rotWithShape="0">
              <a:srgbClr val="919191"/>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508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7588" name="Line 7">
            <a:extLst>
              <a:ext uri="{FF2B5EF4-FFF2-40B4-BE49-F238E27FC236}">
                <a16:creationId xmlns:a16="http://schemas.microsoft.com/office/drawing/2014/main" id="{767E726A-AA62-F440-A21D-B2919A594F34}"/>
              </a:ext>
            </a:extLst>
          </p:cNvPr>
          <p:cNvSpPr>
            <a:spLocks noChangeShapeType="1"/>
          </p:cNvSpPr>
          <p:nvPr/>
        </p:nvSpPr>
        <p:spPr bwMode="auto">
          <a:xfrm>
            <a:off x="1504950"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89" name="Line 8">
            <a:extLst>
              <a:ext uri="{FF2B5EF4-FFF2-40B4-BE49-F238E27FC236}">
                <a16:creationId xmlns:a16="http://schemas.microsoft.com/office/drawing/2014/main" id="{FF2D2741-26A0-1D43-8B05-4589D6BF8D86}"/>
              </a:ext>
            </a:extLst>
          </p:cNvPr>
          <p:cNvSpPr>
            <a:spLocks noChangeShapeType="1"/>
          </p:cNvSpPr>
          <p:nvPr/>
        </p:nvSpPr>
        <p:spPr bwMode="auto">
          <a:xfrm>
            <a:off x="56197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90" name="Line 9">
            <a:extLst>
              <a:ext uri="{FF2B5EF4-FFF2-40B4-BE49-F238E27FC236}">
                <a16:creationId xmlns:a16="http://schemas.microsoft.com/office/drawing/2014/main" id="{43548175-E888-EA48-8A44-CFF965A2FFED}"/>
              </a:ext>
            </a:extLst>
          </p:cNvPr>
          <p:cNvSpPr>
            <a:spLocks noChangeShapeType="1"/>
          </p:cNvSpPr>
          <p:nvPr/>
        </p:nvSpPr>
        <p:spPr bwMode="auto">
          <a:xfrm>
            <a:off x="3638550"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91" name="Line 10">
            <a:extLst>
              <a:ext uri="{FF2B5EF4-FFF2-40B4-BE49-F238E27FC236}">
                <a16:creationId xmlns:a16="http://schemas.microsoft.com/office/drawing/2014/main" id="{C2518D64-64BD-6A4E-80C6-29FD80714A7F}"/>
              </a:ext>
            </a:extLst>
          </p:cNvPr>
          <p:cNvSpPr>
            <a:spLocks noChangeShapeType="1"/>
          </p:cNvSpPr>
          <p:nvPr/>
        </p:nvSpPr>
        <p:spPr bwMode="auto">
          <a:xfrm>
            <a:off x="1504950"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92" name="Line 11">
            <a:extLst>
              <a:ext uri="{FF2B5EF4-FFF2-40B4-BE49-F238E27FC236}">
                <a16:creationId xmlns:a16="http://schemas.microsoft.com/office/drawing/2014/main" id="{86C10863-5152-E740-B96F-761741532F97}"/>
              </a:ext>
            </a:extLst>
          </p:cNvPr>
          <p:cNvSpPr>
            <a:spLocks noChangeShapeType="1"/>
          </p:cNvSpPr>
          <p:nvPr/>
        </p:nvSpPr>
        <p:spPr bwMode="auto">
          <a:xfrm>
            <a:off x="3638550"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67593" name="Text Box 12">
            <a:extLst>
              <a:ext uri="{FF2B5EF4-FFF2-40B4-BE49-F238E27FC236}">
                <a16:creationId xmlns:a16="http://schemas.microsoft.com/office/drawing/2014/main" id="{2EA3A9E4-E480-3241-8D00-1E51A6E3C0C1}"/>
              </a:ext>
            </a:extLst>
          </p:cNvPr>
          <p:cNvSpPr txBox="1">
            <a:spLocks noChangeArrowheads="1"/>
          </p:cNvSpPr>
          <p:nvPr/>
        </p:nvSpPr>
        <p:spPr bwMode="auto">
          <a:xfrm>
            <a:off x="8726488" y="106363"/>
            <a:ext cx="2603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b="0">
                <a:solidFill>
                  <a:srgbClr val="FFA27C"/>
                </a:solidFill>
              </a:rPr>
              <a:t> </a:t>
            </a:r>
          </a:p>
        </p:txBody>
      </p:sp>
      <p:sp>
        <p:nvSpPr>
          <p:cNvPr id="687125" name="Rectangle 21">
            <a:extLst>
              <a:ext uri="{FF2B5EF4-FFF2-40B4-BE49-F238E27FC236}">
                <a16:creationId xmlns:a16="http://schemas.microsoft.com/office/drawing/2014/main" id="{914AEF97-CC86-8D41-86A6-AB055E54F7BF}"/>
              </a:ext>
            </a:extLst>
          </p:cNvPr>
          <p:cNvSpPr>
            <a:spLocks noChangeArrowheads="1"/>
          </p:cNvSpPr>
          <p:nvPr/>
        </p:nvSpPr>
        <p:spPr bwMode="auto">
          <a:xfrm>
            <a:off x="6435725" y="2860675"/>
            <a:ext cx="1689100" cy="3937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a:latin typeface="Helvetica" charset="0"/>
                <a:ea typeface="+mn-ea"/>
              </a:rPr>
              <a:t>Gen 15:9-18</a:t>
            </a:r>
          </a:p>
        </p:txBody>
      </p:sp>
      <p:sp>
        <p:nvSpPr>
          <p:cNvPr id="687128" name="Line 24">
            <a:extLst>
              <a:ext uri="{FF2B5EF4-FFF2-40B4-BE49-F238E27FC236}">
                <a16:creationId xmlns:a16="http://schemas.microsoft.com/office/drawing/2014/main" id="{EBB2818E-8E43-654F-B5EF-B0AB727F2FDA}"/>
              </a:ext>
            </a:extLst>
          </p:cNvPr>
          <p:cNvSpPr>
            <a:spLocks noChangeShapeType="1"/>
          </p:cNvSpPr>
          <p:nvPr/>
        </p:nvSpPr>
        <p:spPr bwMode="auto">
          <a:xfrm>
            <a:off x="5913438" y="2036763"/>
            <a:ext cx="1389062" cy="334962"/>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87132" name="Rectangle 28">
            <a:extLst>
              <a:ext uri="{FF2B5EF4-FFF2-40B4-BE49-F238E27FC236}">
                <a16:creationId xmlns:a16="http://schemas.microsoft.com/office/drawing/2014/main" id="{883623E6-3405-264A-B4CA-1866856DFC3D}"/>
              </a:ext>
            </a:extLst>
          </p:cNvPr>
          <p:cNvSpPr>
            <a:spLocks noChangeArrowheads="1"/>
          </p:cNvSpPr>
          <p:nvPr/>
        </p:nvSpPr>
        <p:spPr bwMode="auto">
          <a:xfrm>
            <a:off x="5668963" y="2438400"/>
            <a:ext cx="3475037" cy="51593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800" i="1">
                <a:solidFill>
                  <a:schemeClr val="folHlink"/>
                </a:solidFill>
                <a:latin typeface="Helvetica" pitchFamily="2" charset="0"/>
              </a:rPr>
              <a:t>V</a:t>
            </a:r>
            <a:r>
              <a:rPr lang="en-US" altLang="en-US" i="1">
                <a:solidFill>
                  <a:schemeClr val="folHlink"/>
                </a:solidFill>
              </a:rPr>
              <a:t>Ô ĐIỀU KIỆN</a:t>
            </a:r>
            <a:endParaRPr lang="en-US" altLang="en-US" sz="2800" i="1">
              <a:solidFill>
                <a:schemeClr val="folHlink"/>
              </a:solidFill>
              <a:latin typeface="Helvetica" pitchFamily="2" charset="0"/>
            </a:endParaRPr>
          </a:p>
        </p:txBody>
      </p:sp>
      <p:grpSp>
        <p:nvGrpSpPr>
          <p:cNvPr id="67597" name="Group 29">
            <a:extLst>
              <a:ext uri="{FF2B5EF4-FFF2-40B4-BE49-F238E27FC236}">
                <a16:creationId xmlns:a16="http://schemas.microsoft.com/office/drawing/2014/main" id="{C2C71F07-7C7D-7645-9479-A23BE4D745E8}"/>
              </a:ext>
            </a:extLst>
          </p:cNvPr>
          <p:cNvGrpSpPr>
            <a:grpSpLocks/>
          </p:cNvGrpSpPr>
          <p:nvPr/>
        </p:nvGrpSpPr>
        <p:grpSpPr bwMode="auto">
          <a:xfrm>
            <a:off x="190500" y="1152525"/>
            <a:ext cx="307975" cy="4992688"/>
            <a:chOff x="120" y="726"/>
            <a:chExt cx="194" cy="3145"/>
          </a:xfrm>
        </p:grpSpPr>
        <p:sp>
          <p:nvSpPr>
            <p:cNvPr id="67621" name="AutoShape 30">
              <a:extLst>
                <a:ext uri="{FF2B5EF4-FFF2-40B4-BE49-F238E27FC236}">
                  <a16:creationId xmlns:a16="http://schemas.microsoft.com/office/drawing/2014/main" id="{2BCC4C24-F573-A54B-ADFA-A55ED01EF800}"/>
                </a:ext>
              </a:extLst>
            </p:cNvPr>
            <p:cNvSpPr>
              <a:spLocks noChangeArrowheads="1"/>
            </p:cNvSpPr>
            <p:nvPr/>
          </p:nvSpPr>
          <p:spPr bwMode="auto">
            <a:xfrm>
              <a:off x="128" y="726"/>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7622" name="AutoShape 31">
              <a:extLst>
                <a:ext uri="{FF2B5EF4-FFF2-40B4-BE49-F238E27FC236}">
                  <a16:creationId xmlns:a16="http://schemas.microsoft.com/office/drawing/2014/main" id="{BFEC358A-CB49-6A4E-95AE-29AC225D2267}"/>
                </a:ext>
              </a:extLst>
            </p:cNvPr>
            <p:cNvSpPr>
              <a:spLocks noChangeArrowheads="1"/>
            </p:cNvSpPr>
            <p:nvPr/>
          </p:nvSpPr>
          <p:spPr bwMode="auto">
            <a:xfrm>
              <a:off x="128" y="171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7623" name="AutoShape 32">
              <a:extLst>
                <a:ext uri="{FF2B5EF4-FFF2-40B4-BE49-F238E27FC236}">
                  <a16:creationId xmlns:a16="http://schemas.microsoft.com/office/drawing/2014/main" id="{316058FB-4445-9E4F-8C00-856E0812E753}"/>
                </a:ext>
              </a:extLst>
            </p:cNvPr>
            <p:cNvSpPr>
              <a:spLocks noChangeArrowheads="1"/>
            </p:cNvSpPr>
            <p:nvPr/>
          </p:nvSpPr>
          <p:spPr bwMode="auto">
            <a:xfrm>
              <a:off x="120" y="2451"/>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sp>
          <p:nvSpPr>
            <p:cNvPr id="67624" name="AutoShape 33">
              <a:extLst>
                <a:ext uri="{FF2B5EF4-FFF2-40B4-BE49-F238E27FC236}">
                  <a16:creationId xmlns:a16="http://schemas.microsoft.com/office/drawing/2014/main" id="{2FD0FE05-99FF-5545-8DD8-7220EA4C11AE}"/>
                </a:ext>
              </a:extLst>
            </p:cNvPr>
            <p:cNvSpPr>
              <a:spLocks noChangeArrowheads="1"/>
            </p:cNvSpPr>
            <p:nvPr/>
          </p:nvSpPr>
          <p:spPr bwMode="auto">
            <a:xfrm>
              <a:off x="128" y="3694"/>
              <a:ext cx="186" cy="177"/>
            </a:xfrm>
            <a:custGeom>
              <a:avLst/>
              <a:gdLst>
                <a:gd name="T0" fmla="*/ 0 w 21600"/>
                <a:gd name="T1" fmla="*/ 0 h 21600"/>
                <a:gd name="T2" fmla="*/ 0 w 21600"/>
                <a:gd name="T3" fmla="*/ 0 h 21600"/>
                <a:gd name="T4" fmla="*/ 0 w 21600"/>
                <a:gd name="T5" fmla="*/ 0 h 21600"/>
                <a:gd name="T6" fmla="*/ 0 w 21600"/>
                <a:gd name="T7" fmla="*/ 0 h 21600"/>
                <a:gd name="T8" fmla="*/ 17694720 60000 65536"/>
                <a:gd name="T9" fmla="*/ 11796480 60000 65536"/>
                <a:gd name="T10" fmla="*/ 5898240 60000 65536"/>
                <a:gd name="T11" fmla="*/ 0 60000 65536"/>
                <a:gd name="T12" fmla="*/ 3368 w 21600"/>
                <a:gd name="T13" fmla="*/ 5369 h 21600"/>
                <a:gd name="T14" fmla="*/ 18929 w 21600"/>
                <a:gd name="T15" fmla="*/ 16231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9C0031"/>
            </a:solidFill>
            <a:ln w="9525">
              <a:solidFill>
                <a:srgbClr val="FF9900"/>
              </a:solidFill>
              <a:miter lim="800000"/>
              <a:headEnd/>
              <a:tailEnd/>
            </a:ln>
          </p:spPr>
          <p:txBody>
            <a:bodyPr wrap="none" anchor="ctr"/>
            <a:lstStyle/>
            <a:p>
              <a:endParaRPr lang="en-US"/>
            </a:p>
          </p:txBody>
        </p:sp>
      </p:grpSp>
      <p:sp>
        <p:nvSpPr>
          <p:cNvPr id="67598" name="Text Box 34">
            <a:extLst>
              <a:ext uri="{FF2B5EF4-FFF2-40B4-BE49-F238E27FC236}">
                <a16:creationId xmlns:a16="http://schemas.microsoft.com/office/drawing/2014/main" id="{3CBBF3A4-604C-5848-B690-6F008D98FFA1}"/>
              </a:ext>
            </a:extLst>
          </p:cNvPr>
          <p:cNvSpPr txBox="1">
            <a:spLocks noChangeArrowheads="1"/>
          </p:cNvSpPr>
          <p:nvPr/>
        </p:nvSpPr>
        <p:spPr bwMode="auto">
          <a:xfrm>
            <a:off x="8832850" y="6184900"/>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FFFF"/>
              </a:solidFill>
              <a:latin typeface="Arial" panose="020B0604020202020204" pitchFamily="34" charset="0"/>
            </a:endParaRPr>
          </a:p>
        </p:txBody>
      </p:sp>
      <p:sp>
        <p:nvSpPr>
          <p:cNvPr id="687139" name="Rectangle 35">
            <a:extLst>
              <a:ext uri="{FF2B5EF4-FFF2-40B4-BE49-F238E27FC236}">
                <a16:creationId xmlns:a16="http://schemas.microsoft.com/office/drawing/2014/main" id="{F99EAFB7-3A51-BC42-AF55-85A98032E95A}"/>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54</a:t>
            </a:r>
          </a:p>
        </p:txBody>
      </p:sp>
      <p:sp>
        <p:nvSpPr>
          <p:cNvPr id="67600" name="Text Box 36">
            <a:extLst>
              <a:ext uri="{FF2B5EF4-FFF2-40B4-BE49-F238E27FC236}">
                <a16:creationId xmlns:a16="http://schemas.microsoft.com/office/drawing/2014/main" id="{8F5E5C93-6AAB-8247-B92A-640B205255C8}"/>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87141" name="Rectangle 37">
            <a:extLst>
              <a:ext uri="{FF2B5EF4-FFF2-40B4-BE49-F238E27FC236}">
                <a16:creationId xmlns:a16="http://schemas.microsoft.com/office/drawing/2014/main" id="{1B82BF9C-9BC4-BD42-959F-4DBBD776B076}"/>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grpSp>
        <p:nvGrpSpPr>
          <p:cNvPr id="67602" name="Group 58">
            <a:extLst>
              <a:ext uri="{FF2B5EF4-FFF2-40B4-BE49-F238E27FC236}">
                <a16:creationId xmlns:a16="http://schemas.microsoft.com/office/drawing/2014/main" id="{6C92704F-8CBA-D442-ABA7-B001ABAA22D9}"/>
              </a:ext>
            </a:extLst>
          </p:cNvPr>
          <p:cNvGrpSpPr>
            <a:grpSpLocks/>
          </p:cNvGrpSpPr>
          <p:nvPr/>
        </p:nvGrpSpPr>
        <p:grpSpPr bwMode="auto">
          <a:xfrm>
            <a:off x="3573463" y="2122488"/>
            <a:ext cx="2257425" cy="1122362"/>
            <a:chOff x="2251" y="1337"/>
            <a:chExt cx="1422" cy="707"/>
          </a:xfrm>
        </p:grpSpPr>
        <p:sp>
          <p:nvSpPr>
            <p:cNvPr id="687143" name="Rectangle 39">
              <a:extLst>
                <a:ext uri="{FF2B5EF4-FFF2-40B4-BE49-F238E27FC236}">
                  <a16:creationId xmlns:a16="http://schemas.microsoft.com/office/drawing/2014/main" id="{BB3677CA-98A5-DD48-A5C0-88A38232C272}"/>
                </a:ext>
              </a:extLst>
            </p:cNvPr>
            <p:cNvSpPr>
              <a:spLocks noChangeArrowheads="1"/>
            </p:cNvSpPr>
            <p:nvPr/>
          </p:nvSpPr>
          <p:spPr bwMode="auto">
            <a:xfrm>
              <a:off x="2251" y="1796"/>
              <a:ext cx="1402"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a:latin typeface="Helvetica" charset="0"/>
                  <a:ea typeface="+mn-ea"/>
                </a:rPr>
                <a:t>Gen 13:14-16</a:t>
              </a:r>
            </a:p>
          </p:txBody>
        </p:sp>
        <p:sp>
          <p:nvSpPr>
            <p:cNvPr id="687144" name="Line 40">
              <a:extLst>
                <a:ext uri="{FF2B5EF4-FFF2-40B4-BE49-F238E27FC236}">
                  <a16:creationId xmlns:a16="http://schemas.microsoft.com/office/drawing/2014/main" id="{9FAE4F88-A9D0-DD4E-8B69-EFE426886A96}"/>
                </a:ext>
              </a:extLst>
            </p:cNvPr>
            <p:cNvSpPr>
              <a:spLocks noChangeShapeType="1"/>
            </p:cNvSpPr>
            <p:nvPr/>
          </p:nvSpPr>
          <p:spPr bwMode="auto">
            <a:xfrm flipH="1">
              <a:off x="2873" y="1337"/>
              <a:ext cx="0" cy="185"/>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7620" name="Rectangle 41">
              <a:extLst>
                <a:ext uri="{FF2B5EF4-FFF2-40B4-BE49-F238E27FC236}">
                  <a16:creationId xmlns:a16="http://schemas.microsoft.com/office/drawing/2014/main" id="{F58E5C12-5348-C04E-A20A-4CDD0BB29F41}"/>
                </a:ext>
              </a:extLst>
            </p:cNvPr>
            <p:cNvSpPr>
              <a:spLocks noChangeArrowheads="1"/>
            </p:cNvSpPr>
            <p:nvPr/>
          </p:nvSpPr>
          <p:spPr bwMode="auto">
            <a:xfrm>
              <a:off x="2290" y="1526"/>
              <a:ext cx="1383"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i="1">
                  <a:solidFill>
                    <a:schemeClr val="folHlink"/>
                  </a:solidFill>
                </a:rPr>
                <a:t>TRẦN THẾ</a:t>
              </a:r>
            </a:p>
          </p:txBody>
        </p:sp>
      </p:grpSp>
      <p:grpSp>
        <p:nvGrpSpPr>
          <p:cNvPr id="67603" name="Group 42">
            <a:extLst>
              <a:ext uri="{FF2B5EF4-FFF2-40B4-BE49-F238E27FC236}">
                <a16:creationId xmlns:a16="http://schemas.microsoft.com/office/drawing/2014/main" id="{CCD4A27C-1162-F743-992B-94F949244297}"/>
              </a:ext>
            </a:extLst>
          </p:cNvPr>
          <p:cNvGrpSpPr>
            <a:grpSpLocks/>
          </p:cNvGrpSpPr>
          <p:nvPr/>
        </p:nvGrpSpPr>
        <p:grpSpPr bwMode="auto">
          <a:xfrm>
            <a:off x="315913" y="665163"/>
            <a:ext cx="8634412" cy="6591300"/>
            <a:chOff x="199" y="419"/>
            <a:chExt cx="5439" cy="4152"/>
          </a:xfrm>
        </p:grpSpPr>
        <p:sp>
          <p:nvSpPr>
            <p:cNvPr id="687147" name="Rectangle 43">
              <a:extLst>
                <a:ext uri="{FF2B5EF4-FFF2-40B4-BE49-F238E27FC236}">
                  <a16:creationId xmlns:a16="http://schemas.microsoft.com/office/drawing/2014/main" id="{85C35F9A-6E0C-4E46-86E9-D73B81B77714}"/>
                </a:ext>
              </a:extLst>
            </p:cNvPr>
            <p:cNvSpPr>
              <a:spLocks noChangeArrowheads="1"/>
            </p:cNvSpPr>
            <p:nvPr/>
          </p:nvSpPr>
          <p:spPr bwMode="auto">
            <a:xfrm>
              <a:off x="723" y="2270"/>
              <a:ext cx="991"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2000">
                  <a:solidFill>
                    <a:srgbClr val="00FF00"/>
                  </a:solidFill>
                  <a:ea typeface="Gulim" panose="020B0600000101010101" pitchFamily="34" charset="-127"/>
                </a:rPr>
                <a:t>ĐẤT</a:t>
              </a:r>
              <a:endParaRPr lang="en-US" altLang="en-US" sz="2000">
                <a:solidFill>
                  <a:srgbClr val="00FF00"/>
                </a:solidFill>
              </a:endParaRPr>
            </a:p>
          </p:txBody>
        </p:sp>
        <p:sp>
          <p:nvSpPr>
            <p:cNvPr id="67609" name="Rectangle 44">
              <a:extLst>
                <a:ext uri="{FF2B5EF4-FFF2-40B4-BE49-F238E27FC236}">
                  <a16:creationId xmlns:a16="http://schemas.microsoft.com/office/drawing/2014/main" id="{63B5E8AA-615F-7E4B-93B1-D5F42660F77F}"/>
                </a:ext>
              </a:extLst>
            </p:cNvPr>
            <p:cNvSpPr>
              <a:spLocks noChangeArrowheads="1"/>
            </p:cNvSpPr>
            <p:nvPr/>
          </p:nvSpPr>
          <p:spPr bwMode="auto">
            <a:xfrm>
              <a:off x="2447" y="2257"/>
              <a:ext cx="1182"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2000">
                  <a:solidFill>
                    <a:srgbClr val="00FF00"/>
                  </a:solidFill>
                </a:rPr>
                <a:t>HẠT GIỐNG</a:t>
              </a:r>
            </a:p>
          </p:txBody>
        </p:sp>
        <p:sp>
          <p:nvSpPr>
            <p:cNvPr id="67610" name="Rectangle 45">
              <a:extLst>
                <a:ext uri="{FF2B5EF4-FFF2-40B4-BE49-F238E27FC236}">
                  <a16:creationId xmlns:a16="http://schemas.microsoft.com/office/drawing/2014/main" id="{0170AC76-9B7F-6348-B5B1-871153B18786}"/>
                </a:ext>
              </a:extLst>
            </p:cNvPr>
            <p:cNvSpPr>
              <a:spLocks noChangeArrowheads="1"/>
            </p:cNvSpPr>
            <p:nvPr/>
          </p:nvSpPr>
          <p:spPr bwMode="auto">
            <a:xfrm>
              <a:off x="3854" y="2267"/>
              <a:ext cx="1567" cy="248"/>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ko-KR" sz="2000">
                  <a:solidFill>
                    <a:srgbClr val="00FF00"/>
                  </a:solidFill>
                  <a:ea typeface="Gulim" panose="020B0600000101010101" pitchFamily="34" charset="-127"/>
                </a:rPr>
                <a:t>PHƯỚC </a:t>
              </a:r>
              <a:r>
                <a:rPr lang="en-US" altLang="en-US" sz="2000">
                  <a:solidFill>
                    <a:srgbClr val="00FF00"/>
                  </a:solidFill>
                </a:rPr>
                <a:t>LÀNH</a:t>
              </a:r>
            </a:p>
          </p:txBody>
        </p:sp>
        <p:sp>
          <p:nvSpPr>
            <p:cNvPr id="687150" name="Rectangle 46">
              <a:extLst>
                <a:ext uri="{FF2B5EF4-FFF2-40B4-BE49-F238E27FC236}">
                  <a16:creationId xmlns:a16="http://schemas.microsoft.com/office/drawing/2014/main" id="{02D0E40C-9003-2E42-873F-2F6763B79716}"/>
                </a:ext>
              </a:extLst>
            </p:cNvPr>
            <p:cNvSpPr>
              <a:spLocks noChangeArrowheads="1"/>
            </p:cNvSpPr>
            <p:nvPr/>
          </p:nvSpPr>
          <p:spPr bwMode="auto">
            <a:xfrm>
              <a:off x="696" y="2540"/>
              <a:ext cx="852"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a:latin typeface="Helvetica" charset="0"/>
                  <a:ea typeface="+mn-ea"/>
                </a:rPr>
                <a:t>Gen 12:1</a:t>
              </a:r>
            </a:p>
          </p:txBody>
        </p:sp>
        <p:sp>
          <p:nvSpPr>
            <p:cNvPr id="687151" name="Rectangle 47">
              <a:extLst>
                <a:ext uri="{FF2B5EF4-FFF2-40B4-BE49-F238E27FC236}">
                  <a16:creationId xmlns:a16="http://schemas.microsoft.com/office/drawing/2014/main" id="{D7E02746-17EC-F54C-ACEF-F83A1F79B291}"/>
                </a:ext>
              </a:extLst>
            </p:cNvPr>
            <p:cNvSpPr>
              <a:spLocks noChangeArrowheads="1"/>
            </p:cNvSpPr>
            <p:nvPr/>
          </p:nvSpPr>
          <p:spPr bwMode="auto">
            <a:xfrm>
              <a:off x="2405" y="2542"/>
              <a:ext cx="954"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a:latin typeface="Helvetica" charset="0"/>
                  <a:ea typeface="+mn-ea"/>
                </a:rPr>
                <a:t>Gen 12:2</a:t>
              </a:r>
            </a:p>
          </p:txBody>
        </p:sp>
        <p:sp>
          <p:nvSpPr>
            <p:cNvPr id="687152" name="Rectangle 48">
              <a:extLst>
                <a:ext uri="{FF2B5EF4-FFF2-40B4-BE49-F238E27FC236}">
                  <a16:creationId xmlns:a16="http://schemas.microsoft.com/office/drawing/2014/main" id="{65A510CC-271C-9C46-809C-C14A5028C085}"/>
                </a:ext>
              </a:extLst>
            </p:cNvPr>
            <p:cNvSpPr>
              <a:spLocks noChangeArrowheads="1"/>
            </p:cNvSpPr>
            <p:nvPr/>
          </p:nvSpPr>
          <p:spPr bwMode="auto">
            <a:xfrm>
              <a:off x="4127" y="2547"/>
              <a:ext cx="937"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a:latin typeface="Helvetica" charset="0"/>
                  <a:ea typeface="+mn-ea"/>
                </a:rPr>
                <a:t>Gen 12:3</a:t>
              </a:r>
            </a:p>
          </p:txBody>
        </p:sp>
        <p:sp>
          <p:nvSpPr>
            <p:cNvPr id="67614" name="Rectangle 49">
              <a:extLst>
                <a:ext uri="{FF2B5EF4-FFF2-40B4-BE49-F238E27FC236}">
                  <a16:creationId xmlns:a16="http://schemas.microsoft.com/office/drawing/2014/main" id="{A32B4DF7-0C53-BB4A-904F-4AF96CFCDA26}"/>
                </a:ext>
              </a:extLst>
            </p:cNvPr>
            <p:cNvSpPr>
              <a:spLocks noChangeArrowheads="1"/>
            </p:cNvSpPr>
            <p:nvPr/>
          </p:nvSpPr>
          <p:spPr bwMode="auto">
            <a:xfrm>
              <a:off x="199" y="4010"/>
              <a:ext cx="5439" cy="561"/>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a:solidFill>
                    <a:schemeClr val="tx2"/>
                  </a:solidFill>
                </a:rPr>
                <a:t>LÀ </a:t>
              </a:r>
              <a:r>
                <a:rPr lang="ja-JP" altLang="en-US" sz="2000">
                  <a:solidFill>
                    <a:schemeClr val="tx2"/>
                  </a:solidFill>
                </a:rPr>
                <a:t>“</a:t>
              </a:r>
              <a:r>
                <a:rPr lang="en-US" altLang="ja-JP" sz="2000">
                  <a:solidFill>
                    <a:schemeClr val="tx2"/>
                  </a:solidFill>
                </a:rPr>
                <a:t>CỐT LÕI</a:t>
              </a:r>
              <a:r>
                <a:rPr lang="ja-JP" altLang="en-US" sz="2000">
                  <a:solidFill>
                    <a:schemeClr val="tx2"/>
                  </a:solidFill>
                </a:rPr>
                <a:t>”</a:t>
              </a:r>
              <a:r>
                <a:rPr lang="en-US" altLang="ja-JP" sz="2000">
                  <a:solidFill>
                    <a:schemeClr val="tx2"/>
                  </a:solidFill>
                </a:rPr>
                <a:t> CỦA KHẢI THỊ KINH THÁNH</a:t>
              </a:r>
            </a:p>
            <a:p>
              <a:pPr algn="ctr"/>
              <a:endParaRPr lang="en-US" altLang="en-US" sz="3200" i="1">
                <a:solidFill>
                  <a:schemeClr val="tx2"/>
                </a:solidFill>
                <a:latin typeface="Helvetica" pitchFamily="2" charset="0"/>
              </a:endParaRPr>
            </a:p>
          </p:txBody>
        </p:sp>
        <p:sp>
          <p:nvSpPr>
            <p:cNvPr id="67615" name="Rectangle 50">
              <a:extLst>
                <a:ext uri="{FF2B5EF4-FFF2-40B4-BE49-F238E27FC236}">
                  <a16:creationId xmlns:a16="http://schemas.microsoft.com/office/drawing/2014/main" id="{2E315A88-5FEB-8C47-A333-2C6CE8956A66}"/>
                </a:ext>
              </a:extLst>
            </p:cNvPr>
            <p:cNvSpPr>
              <a:spLocks noChangeArrowheads="1"/>
            </p:cNvSpPr>
            <p:nvPr/>
          </p:nvSpPr>
          <p:spPr bwMode="auto">
            <a:xfrm>
              <a:off x="437" y="429"/>
              <a:ext cx="1185" cy="70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r"/>
              <a:r>
                <a:rPr lang="en-US" altLang="en-US" sz="2000">
                  <a:solidFill>
                    <a:srgbClr val="FF3300"/>
                  </a:solidFill>
                  <a:latin typeface="Arial Unicode MS" panose="020B0604020202020204" pitchFamily="34" charset="-128"/>
                </a:rPr>
                <a:t>Sự Kêu Gọi </a:t>
              </a:r>
              <a:br>
                <a:rPr lang="en-US" altLang="en-US" sz="2000">
                  <a:solidFill>
                    <a:srgbClr val="FF3300"/>
                  </a:solidFill>
                  <a:latin typeface="Arial Unicode MS" panose="020B0604020202020204" pitchFamily="34" charset="-128"/>
                </a:rPr>
              </a:br>
              <a:r>
                <a:rPr lang="en-US" altLang="en-US" sz="2000">
                  <a:solidFill>
                    <a:srgbClr val="FF3300"/>
                  </a:solidFill>
                  <a:latin typeface="Arial Unicode MS" panose="020B0604020202020204" pitchFamily="34" charset="-128"/>
                </a:rPr>
                <a:t>của Áp-ra-ham</a:t>
              </a:r>
              <a:r>
                <a:rPr lang="en-US" altLang="en-US">
                  <a:solidFill>
                    <a:srgbClr val="FD2558"/>
                  </a:solidFill>
                  <a:latin typeface="Helvetica" pitchFamily="2" charset="0"/>
                </a:rPr>
                <a:t>       </a:t>
              </a:r>
              <a:r>
                <a:rPr lang="en-US" altLang="en-US">
                  <a:latin typeface="Helvetica" pitchFamily="2" charset="0"/>
                </a:rPr>
                <a:t> Gen 12:1-3</a:t>
              </a:r>
            </a:p>
          </p:txBody>
        </p:sp>
        <p:sp>
          <p:nvSpPr>
            <p:cNvPr id="67616" name="Text Box 51">
              <a:extLst>
                <a:ext uri="{FF2B5EF4-FFF2-40B4-BE49-F238E27FC236}">
                  <a16:creationId xmlns:a16="http://schemas.microsoft.com/office/drawing/2014/main" id="{DCA23AE7-46A2-BC41-91ED-D9C1784B178A}"/>
                </a:ext>
              </a:extLst>
            </p:cNvPr>
            <p:cNvSpPr txBox="1">
              <a:spLocks noChangeArrowheads="1"/>
            </p:cNvSpPr>
            <p:nvPr/>
          </p:nvSpPr>
          <p:spPr bwMode="auto">
            <a:xfrm>
              <a:off x="4237" y="419"/>
              <a:ext cx="1382" cy="756"/>
            </a:xfrm>
            <a:prstGeom prst="rect">
              <a:avLst/>
            </a:prstGeom>
            <a:noFill/>
            <a:ln>
              <a:noFill/>
            </a:ln>
            <a:effectLst>
              <a:outerShdw dist="45791" dir="337859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800">
                  <a:solidFill>
                    <a:srgbClr val="FF3300"/>
                  </a:solidFill>
                  <a:latin typeface="Arial" panose="020B0604020202020204" pitchFamily="34" charset="0"/>
                  <a:cs typeface="Arial" panose="020B0604020202020204" pitchFamily="34" charset="0"/>
                </a:rPr>
                <a:t>GIAO ƯỚC</a:t>
              </a:r>
              <a:r>
                <a:rPr lang="en-US" altLang="en-US">
                  <a:latin typeface="Arial" panose="020B0604020202020204" pitchFamily="34" charset="0"/>
                  <a:cs typeface="Arial" panose="020B0604020202020204" pitchFamily="34" charset="0"/>
                </a:rPr>
                <a:t>  </a:t>
              </a:r>
              <a:br>
                <a:rPr lang="en-US" altLang="en-US">
                  <a:latin typeface="Arial" panose="020B0604020202020204" pitchFamily="34" charset="0"/>
                  <a:cs typeface="Arial" panose="020B0604020202020204" pitchFamily="34" charset="0"/>
                </a:rPr>
              </a:br>
              <a:br>
                <a:rPr lang="en-US" altLang="en-US">
                  <a:latin typeface="Arial" panose="020B0604020202020204" pitchFamily="34" charset="0"/>
                  <a:cs typeface="Arial" panose="020B0604020202020204" pitchFamily="34" charset="0"/>
                </a:rPr>
              </a:br>
              <a:r>
                <a:rPr lang="en-US" altLang="en-US">
                  <a:latin typeface="Arial" panose="020B0604020202020204" pitchFamily="34" charset="0"/>
                  <a:cs typeface="Arial" panose="020B0604020202020204" pitchFamily="34" charset="0"/>
                </a:rPr>
                <a:t>Gen: 15:9-18</a:t>
              </a:r>
            </a:p>
          </p:txBody>
        </p:sp>
        <p:sp>
          <p:nvSpPr>
            <p:cNvPr id="67617" name="Rectangle 52">
              <a:extLst>
                <a:ext uri="{FF2B5EF4-FFF2-40B4-BE49-F238E27FC236}">
                  <a16:creationId xmlns:a16="http://schemas.microsoft.com/office/drawing/2014/main" id="{30A12566-3823-3040-987E-11B7E8FB5A83}"/>
                </a:ext>
              </a:extLst>
            </p:cNvPr>
            <p:cNvSpPr>
              <a:spLocks noChangeArrowheads="1"/>
            </p:cNvSpPr>
            <p:nvPr/>
          </p:nvSpPr>
          <p:spPr bwMode="auto">
            <a:xfrm>
              <a:off x="1723" y="487"/>
              <a:ext cx="2291" cy="677"/>
            </a:xfrm>
            <a:prstGeom prst="rect">
              <a:avLst/>
            </a:prstGeom>
            <a:noFill/>
            <a:ln>
              <a:noFill/>
            </a:ln>
            <a:effectLst>
              <a:outerShdw dist="102391" dir="1784693"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pPr>
              <a:r>
                <a:rPr lang="en-US" altLang="en-US" sz="4000" i="1">
                  <a:solidFill>
                    <a:schemeClr val="tx2"/>
                  </a:solidFill>
                  <a:latin typeface="Arial Unicode MS" panose="020B0604020202020204" pitchFamily="34" charset="-128"/>
                </a:rPr>
                <a:t>GIAO ƯỚC ÁP-RA-HAM </a:t>
              </a:r>
            </a:p>
          </p:txBody>
        </p:sp>
      </p:grpSp>
      <p:grpSp>
        <p:nvGrpSpPr>
          <p:cNvPr id="67604" name="Group 53">
            <a:extLst>
              <a:ext uri="{FF2B5EF4-FFF2-40B4-BE49-F238E27FC236}">
                <a16:creationId xmlns:a16="http://schemas.microsoft.com/office/drawing/2014/main" id="{269B16AE-6201-444F-BBA2-E2DAA09511E1}"/>
              </a:ext>
            </a:extLst>
          </p:cNvPr>
          <p:cNvGrpSpPr>
            <a:grpSpLocks/>
          </p:cNvGrpSpPr>
          <p:nvPr/>
        </p:nvGrpSpPr>
        <p:grpSpPr bwMode="auto">
          <a:xfrm>
            <a:off x="877888" y="1992313"/>
            <a:ext cx="2382837" cy="1260475"/>
            <a:chOff x="553" y="1255"/>
            <a:chExt cx="1501" cy="794"/>
          </a:xfrm>
        </p:grpSpPr>
        <p:sp>
          <p:nvSpPr>
            <p:cNvPr id="687158" name="Rectangle 54">
              <a:extLst>
                <a:ext uri="{FF2B5EF4-FFF2-40B4-BE49-F238E27FC236}">
                  <a16:creationId xmlns:a16="http://schemas.microsoft.com/office/drawing/2014/main" id="{677719CB-7E5A-784D-8C2A-AA1471F612E1}"/>
                </a:ext>
              </a:extLst>
            </p:cNvPr>
            <p:cNvSpPr>
              <a:spLocks noChangeArrowheads="1"/>
            </p:cNvSpPr>
            <p:nvPr/>
          </p:nvSpPr>
          <p:spPr bwMode="auto">
            <a:xfrm>
              <a:off x="699" y="1801"/>
              <a:ext cx="990" cy="24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p>
              <a:pPr>
                <a:defRPr/>
              </a:pPr>
              <a:r>
                <a:rPr lang="en-US" sz="2000">
                  <a:latin typeface="Helvetica" charset="0"/>
                  <a:ea typeface="+mn-ea"/>
                </a:rPr>
                <a:t>Gen 13:15</a:t>
              </a:r>
            </a:p>
          </p:txBody>
        </p:sp>
        <p:sp>
          <p:nvSpPr>
            <p:cNvPr id="687159" name="Line 55">
              <a:extLst>
                <a:ext uri="{FF2B5EF4-FFF2-40B4-BE49-F238E27FC236}">
                  <a16:creationId xmlns:a16="http://schemas.microsoft.com/office/drawing/2014/main" id="{299E0240-7895-DB4F-B777-72DF15C9C982}"/>
                </a:ext>
              </a:extLst>
            </p:cNvPr>
            <p:cNvSpPr>
              <a:spLocks noChangeShapeType="1"/>
            </p:cNvSpPr>
            <p:nvPr/>
          </p:nvSpPr>
          <p:spPr bwMode="auto">
            <a:xfrm flipH="1">
              <a:off x="1112" y="1255"/>
              <a:ext cx="942" cy="261"/>
            </a:xfrm>
            <a:prstGeom prst="line">
              <a:avLst/>
            </a:prstGeom>
            <a:noFill/>
            <a:ln w="76200" cmpd="tri">
              <a:solidFill>
                <a:schemeClr val="hlink"/>
              </a:solidFill>
              <a:round/>
              <a:headEnd/>
              <a:tailEnd/>
            </a:ln>
            <a:effectLst>
              <a:outerShdw dist="68392" dir="1308085"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sp>
          <p:nvSpPr>
            <p:cNvPr id="67607" name="Rectangle 56">
              <a:extLst>
                <a:ext uri="{FF2B5EF4-FFF2-40B4-BE49-F238E27FC236}">
                  <a16:creationId xmlns:a16="http://schemas.microsoft.com/office/drawing/2014/main" id="{3C6EEE2E-5BFE-4643-9437-42F982CB93AB}"/>
                </a:ext>
              </a:extLst>
            </p:cNvPr>
            <p:cNvSpPr>
              <a:spLocks noChangeArrowheads="1"/>
            </p:cNvSpPr>
            <p:nvPr/>
          </p:nvSpPr>
          <p:spPr bwMode="auto">
            <a:xfrm>
              <a:off x="553" y="1576"/>
              <a:ext cx="1385" cy="28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i="1">
                  <a:solidFill>
                    <a:schemeClr val="folHlink"/>
                  </a:solidFill>
                </a:rPr>
                <a:t>ĐỜI ĐỜI</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87132"/>
                                        </p:tgtEl>
                                        <p:attrNameLst>
                                          <p:attrName>style.visibility</p:attrName>
                                        </p:attrNameLst>
                                      </p:cBhvr>
                                      <p:to>
                                        <p:strVal val="visible"/>
                                      </p:to>
                                    </p:set>
                                    <p:animEffect transition="in" filter="fade">
                                      <p:cBhvr>
                                        <p:cTn id="7" dur="1000"/>
                                        <p:tgtEl>
                                          <p:spTgt spid="6871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87125"/>
                                        </p:tgtEl>
                                        <p:attrNameLst>
                                          <p:attrName>style.visibility</p:attrName>
                                        </p:attrNameLst>
                                      </p:cBhvr>
                                      <p:to>
                                        <p:strVal val="visible"/>
                                      </p:to>
                                    </p:set>
                                    <p:animEffect transition="in" filter="fade">
                                      <p:cBhvr>
                                        <p:cTn id="10" dur="1000"/>
                                        <p:tgtEl>
                                          <p:spTgt spid="687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7125" grpId="0" autoUpdateAnimBg="0"/>
      <p:bldP spid="687132" grpId="0"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8130" name="Rectangle 2">
            <a:extLst>
              <a:ext uri="{FF2B5EF4-FFF2-40B4-BE49-F238E27FC236}">
                <a16:creationId xmlns:a16="http://schemas.microsoft.com/office/drawing/2014/main" id="{C9CF700D-129C-6F46-8F77-57FDB656B063}"/>
              </a:ext>
            </a:extLst>
          </p:cNvPr>
          <p:cNvSpPr>
            <a:spLocks noChangeArrowheads="1"/>
          </p:cNvSpPr>
          <p:nvPr/>
        </p:nvSpPr>
        <p:spPr bwMode="auto">
          <a:xfrm>
            <a:off x="569913" y="1347788"/>
            <a:ext cx="7212012" cy="107473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i="1">
                <a:latin typeface="Times New Roman" panose="02020603050405020304" pitchFamily="18" charset="0"/>
              </a:rPr>
              <a:t>  </a:t>
            </a:r>
            <a:r>
              <a:rPr lang="en-US" altLang="en-US" sz="3600" i="1">
                <a:latin typeface="Times New Roman" panose="02020603050405020304" pitchFamily="18" charset="0"/>
              </a:rPr>
              <a:t>M</a:t>
            </a:r>
            <a:r>
              <a:rPr lang="en-US" altLang="en-US" i="1"/>
              <a:t>ỘT THỎA THUẬN </a:t>
            </a:r>
            <a:r>
              <a:rPr lang="en-US" altLang="en-US" sz="3200" i="1" u="sng">
                <a:solidFill>
                  <a:schemeClr val="folHlink"/>
                </a:solidFill>
              </a:rPr>
              <a:t>CÓ ĐIỀU KIỆN</a:t>
            </a:r>
            <a:r>
              <a:rPr lang="en-US" altLang="en-US" sz="3600" i="1">
                <a:solidFill>
                  <a:schemeClr val="folHlink"/>
                </a:solidFill>
                <a:latin typeface="Times New Roman" panose="02020603050405020304" pitchFamily="18" charset="0"/>
              </a:rPr>
              <a:t> </a:t>
            </a:r>
            <a:r>
              <a:rPr lang="en-US" altLang="en-US" sz="2800" i="1">
                <a:latin typeface="Times New Roman" panose="02020603050405020304" pitchFamily="18" charset="0"/>
              </a:rPr>
              <a:t>...</a:t>
            </a:r>
          </a:p>
          <a:p>
            <a:pPr>
              <a:lnSpc>
                <a:spcPct val="50000"/>
              </a:lnSpc>
              <a:spcBef>
                <a:spcPct val="50000"/>
              </a:spcBef>
            </a:pPr>
            <a:endParaRPr lang="en-US" altLang="en-US" sz="2800" i="1">
              <a:latin typeface="Times New Roman" panose="02020603050405020304" pitchFamily="18" charset="0"/>
            </a:endParaRPr>
          </a:p>
        </p:txBody>
      </p:sp>
      <p:sp>
        <p:nvSpPr>
          <p:cNvPr id="68610" name="Rectangle 3">
            <a:extLst>
              <a:ext uri="{FF2B5EF4-FFF2-40B4-BE49-F238E27FC236}">
                <a16:creationId xmlns:a16="http://schemas.microsoft.com/office/drawing/2014/main" id="{CEDA4BEB-D16F-C047-912C-C9AB01AFA25D}"/>
              </a:ext>
            </a:extLst>
          </p:cNvPr>
          <p:cNvSpPr>
            <a:spLocks noChangeArrowheads="1"/>
          </p:cNvSpPr>
          <p:nvPr/>
        </p:nvSpPr>
        <p:spPr bwMode="auto">
          <a:xfrm>
            <a:off x="0" y="247650"/>
            <a:ext cx="8443913" cy="11128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nSpc>
                <a:spcPct val="45000"/>
              </a:lnSpc>
              <a:spcBef>
                <a:spcPct val="50000"/>
              </a:spcBef>
            </a:pPr>
            <a:br>
              <a:rPr lang="en-US" altLang="en-US" sz="4400" i="1">
                <a:solidFill>
                  <a:srgbClr val="00FF00"/>
                </a:solidFill>
                <a:latin typeface="Arial" panose="020B0604020202020204" pitchFamily="34" charset="0"/>
              </a:rPr>
            </a:br>
            <a:br>
              <a:rPr lang="en-US" altLang="en-US" sz="4400" i="1">
                <a:solidFill>
                  <a:srgbClr val="00FF00"/>
                </a:solidFill>
                <a:latin typeface="Arial" panose="020B0604020202020204" pitchFamily="34" charset="0"/>
              </a:rPr>
            </a:br>
            <a:r>
              <a:rPr lang="en-US" altLang="en-US" sz="4400" i="1">
                <a:solidFill>
                  <a:srgbClr val="00FF00"/>
                </a:solidFill>
                <a:latin typeface="Arial" panose="020B0604020202020204" pitchFamily="34" charset="0"/>
              </a:rPr>
              <a:t>HAI CÔNG THỨC QUAN TRỌNG... </a:t>
            </a:r>
          </a:p>
        </p:txBody>
      </p:sp>
      <p:sp>
        <p:nvSpPr>
          <p:cNvPr id="688132" name="Rectangle 4">
            <a:extLst>
              <a:ext uri="{FF2B5EF4-FFF2-40B4-BE49-F238E27FC236}">
                <a16:creationId xmlns:a16="http://schemas.microsoft.com/office/drawing/2014/main" id="{33820158-F210-DC48-9940-45E02329052C}"/>
              </a:ext>
            </a:extLst>
          </p:cNvPr>
          <p:cNvSpPr>
            <a:spLocks noChangeArrowheads="1"/>
          </p:cNvSpPr>
          <p:nvPr/>
        </p:nvSpPr>
        <p:spPr bwMode="auto">
          <a:xfrm>
            <a:off x="682625" y="2166938"/>
            <a:ext cx="7164388" cy="94456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ja-JP" altLang="en-US" sz="2800" i="1">
                <a:latin typeface="Times New Roman" panose="02020603050405020304" pitchFamily="18" charset="0"/>
              </a:rPr>
              <a:t>“</a:t>
            </a:r>
            <a:r>
              <a:rPr lang="en-US" altLang="ja-JP" sz="2800" i="1">
                <a:latin typeface="Times New Roman" panose="02020603050405020304" pitchFamily="18" charset="0"/>
              </a:rPr>
              <a:t>TA S</a:t>
            </a:r>
            <a:r>
              <a:rPr lang="en-US" altLang="ja-JP" i="1"/>
              <a:t>Ẽ LÀM ĐIỀU </a:t>
            </a:r>
            <a:r>
              <a:rPr lang="en-US" altLang="ja-JP" i="1" u="sng">
                <a:solidFill>
                  <a:schemeClr val="folHlink"/>
                </a:solidFill>
              </a:rPr>
              <a:t>NÀY </a:t>
            </a:r>
            <a:r>
              <a:rPr lang="en-US" altLang="ja-JP" sz="2800" i="1">
                <a:solidFill>
                  <a:schemeClr val="folHlink"/>
                </a:solidFill>
                <a:latin typeface="Times New Roman" panose="02020603050405020304" pitchFamily="18" charset="0"/>
              </a:rPr>
              <a:t>…</a:t>
            </a:r>
            <a:endParaRPr lang="en-US" altLang="ja-JP" sz="2800" i="1">
              <a:solidFill>
                <a:srgbClr val="CC0000"/>
              </a:solidFill>
              <a:latin typeface="Times New Roman" panose="02020603050405020304" pitchFamily="18" charset="0"/>
            </a:endParaRPr>
          </a:p>
          <a:p>
            <a:pPr>
              <a:lnSpc>
                <a:spcPct val="50000"/>
              </a:lnSpc>
              <a:spcBef>
                <a:spcPct val="50000"/>
              </a:spcBef>
            </a:pPr>
            <a:r>
              <a:rPr lang="en-US" altLang="en-US" sz="2800" i="1">
                <a:latin typeface="Times New Roman" panose="02020603050405020304" pitchFamily="18" charset="0"/>
              </a:rPr>
              <a:t>		N</a:t>
            </a:r>
            <a:r>
              <a:rPr lang="en-US" altLang="en-US" i="1"/>
              <a:t>ẾU NGƯƠI LÀM ĐIỀU </a:t>
            </a:r>
            <a:r>
              <a:rPr lang="en-US" altLang="en-US" i="1" u="sng">
                <a:solidFill>
                  <a:schemeClr val="folHlink"/>
                </a:solidFill>
              </a:rPr>
              <a:t>ĐÓ</a:t>
            </a:r>
            <a:r>
              <a:rPr lang="en-US" altLang="en-US" sz="2800" i="1">
                <a:latin typeface="Times New Roman" panose="02020603050405020304" pitchFamily="18" charset="0"/>
              </a:rPr>
              <a:t>.</a:t>
            </a:r>
            <a:r>
              <a:rPr lang="ja-JP" altLang="en-US" sz="2800" i="1">
                <a:latin typeface="Times New Roman" panose="02020603050405020304" pitchFamily="18" charset="0"/>
              </a:rPr>
              <a:t>”</a:t>
            </a:r>
            <a:endParaRPr lang="en-US" altLang="en-US" sz="2800" i="1">
              <a:latin typeface="Times New Roman" panose="02020603050405020304" pitchFamily="18" charset="0"/>
            </a:endParaRPr>
          </a:p>
        </p:txBody>
      </p:sp>
      <p:sp>
        <p:nvSpPr>
          <p:cNvPr id="688133" name="Rectangle 5">
            <a:extLst>
              <a:ext uri="{FF2B5EF4-FFF2-40B4-BE49-F238E27FC236}">
                <a16:creationId xmlns:a16="http://schemas.microsoft.com/office/drawing/2014/main" id="{2EA41178-8C18-004D-A25B-0C74360F7A81}"/>
              </a:ext>
            </a:extLst>
          </p:cNvPr>
          <p:cNvSpPr>
            <a:spLocks noChangeArrowheads="1"/>
          </p:cNvSpPr>
          <p:nvPr/>
        </p:nvSpPr>
        <p:spPr bwMode="auto">
          <a:xfrm>
            <a:off x="700088" y="3754438"/>
            <a:ext cx="7434262" cy="58261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i="1"/>
              <a:t>MỘT THỎA THUẬN </a:t>
            </a:r>
            <a:r>
              <a:rPr lang="en-US" altLang="en-US" sz="3200" i="1" u="sng">
                <a:solidFill>
                  <a:schemeClr val="folHlink"/>
                </a:solidFill>
              </a:rPr>
              <a:t>VÔ ĐIỀU KIỆN</a:t>
            </a:r>
            <a:r>
              <a:rPr lang="en-US" altLang="en-US" i="1">
                <a:solidFill>
                  <a:schemeClr val="folHlink"/>
                </a:solidFill>
              </a:rPr>
              <a:t> </a:t>
            </a:r>
            <a:r>
              <a:rPr lang="en-US" altLang="en-US" i="1"/>
              <a:t>...</a:t>
            </a:r>
          </a:p>
        </p:txBody>
      </p:sp>
      <p:sp>
        <p:nvSpPr>
          <p:cNvPr id="688134" name="Rectangle 6">
            <a:extLst>
              <a:ext uri="{FF2B5EF4-FFF2-40B4-BE49-F238E27FC236}">
                <a16:creationId xmlns:a16="http://schemas.microsoft.com/office/drawing/2014/main" id="{3D0E0C20-A8A9-6541-995F-DB91D6A5E2F9}"/>
              </a:ext>
            </a:extLst>
          </p:cNvPr>
          <p:cNvSpPr>
            <a:spLocks noChangeArrowheads="1"/>
          </p:cNvSpPr>
          <p:nvPr/>
        </p:nvSpPr>
        <p:spPr bwMode="auto">
          <a:xfrm>
            <a:off x="612775" y="4641850"/>
            <a:ext cx="7947025" cy="890588"/>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ja-JP" altLang="en-US" sz="2800" i="1">
                <a:latin typeface="Times New Roman" panose="02020603050405020304" pitchFamily="18" charset="0"/>
              </a:rPr>
              <a:t>“</a:t>
            </a:r>
            <a:r>
              <a:rPr lang="en-US" altLang="ja-JP" i="1"/>
              <a:t>TA SẼ LÀM ĐIỀU </a:t>
            </a:r>
            <a:r>
              <a:rPr lang="en-US" altLang="ja-JP" i="1" u="sng">
                <a:solidFill>
                  <a:schemeClr val="folHlink"/>
                </a:solidFill>
              </a:rPr>
              <a:t>NÀY</a:t>
            </a:r>
            <a:r>
              <a:rPr lang="en-US" altLang="ja-JP" u="sng"/>
              <a:t>  </a:t>
            </a:r>
            <a:r>
              <a:rPr lang="en-US" altLang="ja-JP" u="sng">
                <a:solidFill>
                  <a:schemeClr val="folHlink"/>
                </a:solidFill>
              </a:rPr>
              <a:t>HOẶC KIA</a:t>
            </a:r>
            <a:r>
              <a:rPr lang="en-US" altLang="ja-JP"/>
              <a:t> </a:t>
            </a:r>
            <a:r>
              <a:rPr lang="en-US" altLang="ja-JP">
                <a:solidFill>
                  <a:schemeClr val="folHlink"/>
                </a:solidFill>
              </a:rPr>
              <a:t>BẤT KỂ NGƯƠI LÀM ĐIỀU GÌ</a:t>
            </a:r>
            <a:r>
              <a:rPr lang="en-US" altLang="ja-JP"/>
              <a:t> TRONG THỜI GIAN NÀY.</a:t>
            </a:r>
            <a:r>
              <a:rPr lang="ja-JP" altLang="en-US"/>
              <a:t>”</a:t>
            </a:r>
            <a:r>
              <a:rPr lang="en-US" altLang="ja-JP"/>
              <a:t> </a:t>
            </a:r>
            <a:endParaRPr lang="en-US" altLang="en-US" sz="2800" i="1">
              <a:latin typeface="Times New Roman" panose="02020603050405020304" pitchFamily="18" charset="0"/>
            </a:endParaRPr>
          </a:p>
        </p:txBody>
      </p:sp>
      <p:sp>
        <p:nvSpPr>
          <p:cNvPr id="688135" name="AutoShape 7">
            <a:extLst>
              <a:ext uri="{FF2B5EF4-FFF2-40B4-BE49-F238E27FC236}">
                <a16:creationId xmlns:a16="http://schemas.microsoft.com/office/drawing/2014/main" id="{E336C983-D52D-B445-9DDC-17D124E87E74}"/>
              </a:ext>
            </a:extLst>
          </p:cNvPr>
          <p:cNvSpPr>
            <a:spLocks noChangeArrowheads="1"/>
          </p:cNvSpPr>
          <p:nvPr/>
        </p:nvSpPr>
        <p:spPr bwMode="auto">
          <a:xfrm>
            <a:off x="484188" y="3582988"/>
            <a:ext cx="7858125" cy="2303462"/>
          </a:xfrm>
          <a:prstGeom prst="roundRect">
            <a:avLst>
              <a:gd name="adj" fmla="val 16667"/>
            </a:avLst>
          </a:prstGeom>
          <a:noFill/>
          <a:ln w="76200">
            <a:solidFill>
              <a:srgbClr val="FF0000"/>
            </a:solidFill>
            <a:round/>
            <a:headEnd/>
            <a:tailEnd/>
          </a:ln>
          <a:effectLst>
            <a:outerShdw dist="99190" dir="2388334"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8615" name="Text Box 8">
            <a:extLst>
              <a:ext uri="{FF2B5EF4-FFF2-40B4-BE49-F238E27FC236}">
                <a16:creationId xmlns:a16="http://schemas.microsoft.com/office/drawing/2014/main" id="{2D86476E-DF77-D340-8760-CF0F46EF33AB}"/>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688137" name="Rectangle 9">
            <a:extLst>
              <a:ext uri="{FF2B5EF4-FFF2-40B4-BE49-F238E27FC236}">
                <a16:creationId xmlns:a16="http://schemas.microsoft.com/office/drawing/2014/main" id="{9E072723-01D1-C943-8401-D513AFE7ABFC}"/>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55</a:t>
            </a:r>
          </a:p>
        </p:txBody>
      </p:sp>
      <p:sp>
        <p:nvSpPr>
          <p:cNvPr id="68617" name="Text Box 16">
            <a:extLst>
              <a:ext uri="{FF2B5EF4-FFF2-40B4-BE49-F238E27FC236}">
                <a16:creationId xmlns:a16="http://schemas.microsoft.com/office/drawing/2014/main" id="{46556B48-E525-D14C-A98D-A919912EE797}"/>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5</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272" fill="hold" grpId="0" nodeType="clickEffect">
                                  <p:stCondLst>
                                    <p:cond delay="0"/>
                                  </p:stCondLst>
                                  <p:childTnLst>
                                    <p:set>
                                      <p:cBhvr>
                                        <p:cTn id="6" dur="1" fill="hold">
                                          <p:stCondLst>
                                            <p:cond delay="0"/>
                                          </p:stCondLst>
                                        </p:cTn>
                                        <p:tgtEl>
                                          <p:spTgt spid="688130"/>
                                        </p:tgtEl>
                                        <p:attrNameLst>
                                          <p:attrName>style.visibility</p:attrName>
                                        </p:attrNameLst>
                                      </p:cBhvr>
                                      <p:to>
                                        <p:strVal val="visible"/>
                                      </p:to>
                                    </p:set>
                                    <p:anim calcmode="lin" valueType="num">
                                      <p:cBhvr>
                                        <p:cTn id="7" dur="500" fill="hold"/>
                                        <p:tgtEl>
                                          <p:spTgt spid="688130"/>
                                        </p:tgtEl>
                                        <p:attrNameLst>
                                          <p:attrName>ppt_w</p:attrName>
                                        </p:attrNameLst>
                                      </p:cBhvr>
                                      <p:tavLst>
                                        <p:tav tm="0">
                                          <p:val>
                                            <p:strVal val="2/3*#ppt_w"/>
                                          </p:val>
                                        </p:tav>
                                        <p:tav tm="100000">
                                          <p:val>
                                            <p:strVal val="#ppt_w"/>
                                          </p:val>
                                        </p:tav>
                                      </p:tavLst>
                                    </p:anim>
                                    <p:anim calcmode="lin" valueType="num">
                                      <p:cBhvr>
                                        <p:cTn id="8" dur="500" fill="hold"/>
                                        <p:tgtEl>
                                          <p:spTgt spid="688130"/>
                                        </p:tgtEl>
                                        <p:attrNameLst>
                                          <p:attrName>ppt_h</p:attrName>
                                        </p:attrNameLst>
                                      </p:cBhvr>
                                      <p:tavLst>
                                        <p:tav tm="0">
                                          <p:val>
                                            <p:strVal val="2/3*#ppt_h"/>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272" fill="hold" grpId="0" nodeType="clickEffect">
                                  <p:stCondLst>
                                    <p:cond delay="0"/>
                                  </p:stCondLst>
                                  <p:childTnLst>
                                    <p:set>
                                      <p:cBhvr>
                                        <p:cTn id="12" dur="1" fill="hold">
                                          <p:stCondLst>
                                            <p:cond delay="0"/>
                                          </p:stCondLst>
                                        </p:cTn>
                                        <p:tgtEl>
                                          <p:spTgt spid="688132"/>
                                        </p:tgtEl>
                                        <p:attrNameLst>
                                          <p:attrName>style.visibility</p:attrName>
                                        </p:attrNameLst>
                                      </p:cBhvr>
                                      <p:to>
                                        <p:strVal val="visible"/>
                                      </p:to>
                                    </p:set>
                                    <p:anim calcmode="lin" valueType="num">
                                      <p:cBhvr>
                                        <p:cTn id="13" dur="500" fill="hold"/>
                                        <p:tgtEl>
                                          <p:spTgt spid="688132"/>
                                        </p:tgtEl>
                                        <p:attrNameLst>
                                          <p:attrName>ppt_w</p:attrName>
                                        </p:attrNameLst>
                                      </p:cBhvr>
                                      <p:tavLst>
                                        <p:tav tm="0">
                                          <p:val>
                                            <p:strVal val="2/3*#ppt_w"/>
                                          </p:val>
                                        </p:tav>
                                        <p:tav tm="100000">
                                          <p:val>
                                            <p:strVal val="#ppt_w"/>
                                          </p:val>
                                        </p:tav>
                                      </p:tavLst>
                                    </p:anim>
                                    <p:anim calcmode="lin" valueType="num">
                                      <p:cBhvr>
                                        <p:cTn id="14" dur="500" fill="hold"/>
                                        <p:tgtEl>
                                          <p:spTgt spid="688132"/>
                                        </p:tgtEl>
                                        <p:attrNameLst>
                                          <p:attrName>ppt_h</p:attrName>
                                        </p:attrNameLst>
                                      </p:cBhvr>
                                      <p:tavLst>
                                        <p:tav tm="0">
                                          <p:val>
                                            <p:strVal val="2/3*#ppt_h"/>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272" fill="hold" grpId="0" nodeType="clickEffect">
                                  <p:stCondLst>
                                    <p:cond delay="0"/>
                                  </p:stCondLst>
                                  <p:childTnLst>
                                    <p:set>
                                      <p:cBhvr>
                                        <p:cTn id="18" dur="1" fill="hold">
                                          <p:stCondLst>
                                            <p:cond delay="0"/>
                                          </p:stCondLst>
                                        </p:cTn>
                                        <p:tgtEl>
                                          <p:spTgt spid="688133"/>
                                        </p:tgtEl>
                                        <p:attrNameLst>
                                          <p:attrName>style.visibility</p:attrName>
                                        </p:attrNameLst>
                                      </p:cBhvr>
                                      <p:to>
                                        <p:strVal val="visible"/>
                                      </p:to>
                                    </p:set>
                                    <p:anim calcmode="lin" valueType="num">
                                      <p:cBhvr>
                                        <p:cTn id="19" dur="500" fill="hold"/>
                                        <p:tgtEl>
                                          <p:spTgt spid="688133"/>
                                        </p:tgtEl>
                                        <p:attrNameLst>
                                          <p:attrName>ppt_w</p:attrName>
                                        </p:attrNameLst>
                                      </p:cBhvr>
                                      <p:tavLst>
                                        <p:tav tm="0">
                                          <p:val>
                                            <p:strVal val="2/3*#ppt_w"/>
                                          </p:val>
                                        </p:tav>
                                        <p:tav tm="100000">
                                          <p:val>
                                            <p:strVal val="#ppt_w"/>
                                          </p:val>
                                        </p:tav>
                                      </p:tavLst>
                                    </p:anim>
                                    <p:anim calcmode="lin" valueType="num">
                                      <p:cBhvr>
                                        <p:cTn id="20" dur="500" fill="hold"/>
                                        <p:tgtEl>
                                          <p:spTgt spid="688133"/>
                                        </p:tgtEl>
                                        <p:attrNameLst>
                                          <p:attrName>ppt_h</p:attrName>
                                        </p:attrNameLst>
                                      </p:cBhvr>
                                      <p:tavLst>
                                        <p:tav tm="0">
                                          <p:val>
                                            <p:strVal val="2/3*#ppt_h"/>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272" fill="hold" grpId="0" nodeType="clickEffect">
                                  <p:stCondLst>
                                    <p:cond delay="0"/>
                                  </p:stCondLst>
                                  <p:childTnLst>
                                    <p:set>
                                      <p:cBhvr>
                                        <p:cTn id="24" dur="1" fill="hold">
                                          <p:stCondLst>
                                            <p:cond delay="0"/>
                                          </p:stCondLst>
                                        </p:cTn>
                                        <p:tgtEl>
                                          <p:spTgt spid="688134"/>
                                        </p:tgtEl>
                                        <p:attrNameLst>
                                          <p:attrName>style.visibility</p:attrName>
                                        </p:attrNameLst>
                                      </p:cBhvr>
                                      <p:to>
                                        <p:strVal val="visible"/>
                                      </p:to>
                                    </p:set>
                                    <p:anim calcmode="lin" valueType="num">
                                      <p:cBhvr>
                                        <p:cTn id="25" dur="500" fill="hold"/>
                                        <p:tgtEl>
                                          <p:spTgt spid="688134"/>
                                        </p:tgtEl>
                                        <p:attrNameLst>
                                          <p:attrName>ppt_w</p:attrName>
                                        </p:attrNameLst>
                                      </p:cBhvr>
                                      <p:tavLst>
                                        <p:tav tm="0">
                                          <p:val>
                                            <p:strVal val="2/3*#ppt_w"/>
                                          </p:val>
                                        </p:tav>
                                        <p:tav tm="100000">
                                          <p:val>
                                            <p:strVal val="#ppt_w"/>
                                          </p:val>
                                        </p:tav>
                                      </p:tavLst>
                                    </p:anim>
                                    <p:anim calcmode="lin" valueType="num">
                                      <p:cBhvr>
                                        <p:cTn id="26" dur="500" fill="hold"/>
                                        <p:tgtEl>
                                          <p:spTgt spid="688134"/>
                                        </p:tgtEl>
                                        <p:attrNameLst>
                                          <p:attrName>ppt_h</p:attrName>
                                        </p:attrNameLst>
                                      </p:cBhvr>
                                      <p:tavLst>
                                        <p:tav tm="0">
                                          <p:val>
                                            <p:strVal val="2/3*#ppt_h"/>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272" fill="hold" grpId="0" nodeType="clickEffect">
                                  <p:stCondLst>
                                    <p:cond delay="0"/>
                                  </p:stCondLst>
                                  <p:childTnLst>
                                    <p:set>
                                      <p:cBhvr>
                                        <p:cTn id="30" dur="1" fill="hold">
                                          <p:stCondLst>
                                            <p:cond delay="0"/>
                                          </p:stCondLst>
                                        </p:cTn>
                                        <p:tgtEl>
                                          <p:spTgt spid="688135"/>
                                        </p:tgtEl>
                                        <p:attrNameLst>
                                          <p:attrName>style.visibility</p:attrName>
                                        </p:attrNameLst>
                                      </p:cBhvr>
                                      <p:to>
                                        <p:strVal val="visible"/>
                                      </p:to>
                                    </p:set>
                                    <p:anim calcmode="lin" valueType="num">
                                      <p:cBhvr>
                                        <p:cTn id="31" dur="500" fill="hold"/>
                                        <p:tgtEl>
                                          <p:spTgt spid="688135"/>
                                        </p:tgtEl>
                                        <p:attrNameLst>
                                          <p:attrName>ppt_w</p:attrName>
                                        </p:attrNameLst>
                                      </p:cBhvr>
                                      <p:tavLst>
                                        <p:tav tm="0">
                                          <p:val>
                                            <p:strVal val="2/3*#ppt_w"/>
                                          </p:val>
                                        </p:tav>
                                        <p:tav tm="100000">
                                          <p:val>
                                            <p:strVal val="#ppt_w"/>
                                          </p:val>
                                        </p:tav>
                                      </p:tavLst>
                                    </p:anim>
                                    <p:anim calcmode="lin" valueType="num">
                                      <p:cBhvr>
                                        <p:cTn id="32" dur="500" fill="hold"/>
                                        <p:tgtEl>
                                          <p:spTgt spid="688135"/>
                                        </p:tgtEl>
                                        <p:attrNameLst>
                                          <p:attrName>ppt_h</p:attrName>
                                        </p:attrNameLst>
                                      </p:cBhvr>
                                      <p:tavLst>
                                        <p:tav tm="0">
                                          <p:val>
                                            <p:strVal val="2/3*#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8130" grpId="0" autoUpdateAnimBg="0"/>
      <p:bldP spid="688132" grpId="0" autoUpdateAnimBg="0"/>
      <p:bldP spid="688133" grpId="0" autoUpdateAnimBg="0"/>
      <p:bldP spid="688134" grpId="0" autoUpdateAnimBg="0"/>
      <p:bldP spid="68813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09011495-3CFE-A545-9FDD-84D0F885C49F}"/>
              </a:ext>
            </a:extLst>
          </p:cNvPr>
          <p:cNvSpPr>
            <a:spLocks noChangeArrowheads="1"/>
          </p:cNvSpPr>
          <p:nvPr/>
        </p:nvSpPr>
        <p:spPr bwMode="auto">
          <a:xfrm>
            <a:off x="747713" y="2073275"/>
            <a:ext cx="7659687" cy="23050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600" baseline="32000">
                <a:latin typeface="Times New Roman" panose="02020603050405020304" pitchFamily="18" charset="0"/>
              </a:rPr>
              <a:t>17</a:t>
            </a:r>
            <a:r>
              <a:rPr lang="en-US" altLang="en-US" sz="3600">
                <a:latin typeface="Times New Roman" panose="02020603050405020304" pitchFamily="18" charset="0"/>
              </a:rPr>
              <a:t>Khi mặt trời đã lặn, thình lình sự tối mịt giáng xuống; kìa, có một lò lớn khói lên, và một ngọn lửa lòe ngang qua các xác thịt đã mổ. </a:t>
            </a:r>
            <a:r>
              <a:rPr lang="en-US" altLang="en-US" sz="3600">
                <a:solidFill>
                  <a:schemeClr val="folHlink"/>
                </a:solidFill>
                <a:latin typeface="Times New Roman" panose="02020603050405020304" pitchFamily="18" charset="0"/>
              </a:rPr>
              <a:t>	</a:t>
            </a:r>
          </a:p>
        </p:txBody>
      </p:sp>
      <p:sp>
        <p:nvSpPr>
          <p:cNvPr id="69634" name="Rectangle 3">
            <a:extLst>
              <a:ext uri="{FF2B5EF4-FFF2-40B4-BE49-F238E27FC236}">
                <a16:creationId xmlns:a16="http://schemas.microsoft.com/office/drawing/2014/main" id="{DD678AFD-1CCC-C94C-9002-82F2AD2788F8}"/>
              </a:ext>
            </a:extLst>
          </p:cNvPr>
          <p:cNvSpPr>
            <a:spLocks noChangeArrowheads="1"/>
          </p:cNvSpPr>
          <p:nvPr/>
        </p:nvSpPr>
        <p:spPr bwMode="auto">
          <a:xfrm>
            <a:off x="1754188" y="665163"/>
            <a:ext cx="6153150" cy="121602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600" i="1">
                <a:solidFill>
                  <a:schemeClr val="tx2"/>
                </a:solidFill>
                <a:latin typeface="Times New Roman" panose="02020603050405020304" pitchFamily="18" charset="0"/>
              </a:rPr>
              <a:t>VÔ ĐIỀU KIỆN ...</a:t>
            </a:r>
          </a:p>
          <a:p>
            <a:pPr>
              <a:lnSpc>
                <a:spcPct val="45000"/>
              </a:lnSpc>
              <a:spcBef>
                <a:spcPct val="50000"/>
              </a:spcBef>
            </a:pPr>
            <a:r>
              <a:rPr lang="en-US" altLang="en-US" sz="3600" i="1">
                <a:latin typeface="Times New Roman" panose="02020603050405020304" pitchFamily="18" charset="0"/>
              </a:rPr>
              <a:t>                  Sáng 15: 9-18*</a:t>
            </a:r>
          </a:p>
        </p:txBody>
      </p:sp>
      <p:sp>
        <p:nvSpPr>
          <p:cNvPr id="99334" name="Text Box 6">
            <a:extLst>
              <a:ext uri="{FF2B5EF4-FFF2-40B4-BE49-F238E27FC236}">
                <a16:creationId xmlns:a16="http://schemas.microsoft.com/office/drawing/2014/main" id="{7FA7E66A-2BE5-6C4A-ABD0-202EB4819364}"/>
              </a:ext>
            </a:extLst>
          </p:cNvPr>
          <p:cNvSpPr txBox="1">
            <a:spLocks noChangeArrowheads="1"/>
          </p:cNvSpPr>
          <p:nvPr/>
        </p:nvSpPr>
        <p:spPr bwMode="auto">
          <a:xfrm>
            <a:off x="336550" y="5851525"/>
            <a:ext cx="8547100" cy="701675"/>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4000">
                <a:solidFill>
                  <a:srgbClr val="FF0F07"/>
                </a:solidFill>
                <a:latin typeface="Helvetica" pitchFamily="2" charset="0"/>
              </a:rPr>
              <a:t>*</a:t>
            </a:r>
            <a:r>
              <a:rPr lang="en-US" altLang="en-US" sz="2800">
                <a:solidFill>
                  <a:srgbClr val="FF3300"/>
                </a:solidFill>
              </a:rPr>
              <a:t>Đây là một cảnh về giao ước bằng huyết.</a:t>
            </a:r>
          </a:p>
        </p:txBody>
      </p:sp>
      <p:sp>
        <p:nvSpPr>
          <p:cNvPr id="69636" name="Text Box 8">
            <a:extLst>
              <a:ext uri="{FF2B5EF4-FFF2-40B4-BE49-F238E27FC236}">
                <a16:creationId xmlns:a16="http://schemas.microsoft.com/office/drawing/2014/main" id="{F239C222-05C5-7442-A07D-0C304E0583A4}"/>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99342" name="Rectangle 14">
            <a:extLst>
              <a:ext uri="{FF2B5EF4-FFF2-40B4-BE49-F238E27FC236}">
                <a16:creationId xmlns:a16="http://schemas.microsoft.com/office/drawing/2014/main" id="{80362F7D-8536-884F-80CA-64E17DFCCBCE}"/>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56</a:t>
            </a:r>
          </a:p>
        </p:txBody>
      </p:sp>
      <p:sp>
        <p:nvSpPr>
          <p:cNvPr id="69638" name="Text Box 16">
            <a:extLst>
              <a:ext uri="{FF2B5EF4-FFF2-40B4-BE49-F238E27FC236}">
                <a16:creationId xmlns:a16="http://schemas.microsoft.com/office/drawing/2014/main" id="{26311FC9-5362-064E-8E6E-EF0F5AF9250D}"/>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528" fill="hold" grpId="0" nodeType="clickEffect">
                                  <p:stCondLst>
                                    <p:cond delay="0"/>
                                  </p:stCondLst>
                                  <p:childTnLst>
                                    <p:set>
                                      <p:cBhvr>
                                        <p:cTn id="6" dur="1" fill="hold">
                                          <p:stCondLst>
                                            <p:cond delay="0"/>
                                          </p:stCondLst>
                                        </p:cTn>
                                        <p:tgtEl>
                                          <p:spTgt spid="99334"/>
                                        </p:tgtEl>
                                        <p:attrNameLst>
                                          <p:attrName>style.visibility</p:attrName>
                                        </p:attrNameLst>
                                      </p:cBhvr>
                                      <p:to>
                                        <p:strVal val="visible"/>
                                      </p:to>
                                    </p:set>
                                    <p:anim calcmode="lin" valueType="num">
                                      <p:cBhvr>
                                        <p:cTn id="7" dur="500" fill="hold"/>
                                        <p:tgtEl>
                                          <p:spTgt spid="99334"/>
                                        </p:tgtEl>
                                        <p:attrNameLst>
                                          <p:attrName>ppt_w</p:attrName>
                                        </p:attrNameLst>
                                      </p:cBhvr>
                                      <p:tavLst>
                                        <p:tav tm="0">
                                          <p:val>
                                            <p:fltVal val="0"/>
                                          </p:val>
                                        </p:tav>
                                        <p:tav tm="100000">
                                          <p:val>
                                            <p:strVal val="#ppt_w"/>
                                          </p:val>
                                        </p:tav>
                                      </p:tavLst>
                                    </p:anim>
                                    <p:anim calcmode="lin" valueType="num">
                                      <p:cBhvr>
                                        <p:cTn id="8" dur="500" fill="hold"/>
                                        <p:tgtEl>
                                          <p:spTgt spid="99334"/>
                                        </p:tgtEl>
                                        <p:attrNameLst>
                                          <p:attrName>ppt_h</p:attrName>
                                        </p:attrNameLst>
                                      </p:cBhvr>
                                      <p:tavLst>
                                        <p:tav tm="0">
                                          <p:val>
                                            <p:fltVal val="0"/>
                                          </p:val>
                                        </p:tav>
                                        <p:tav tm="100000">
                                          <p:val>
                                            <p:strVal val="#ppt_h"/>
                                          </p:val>
                                        </p:tav>
                                      </p:tavLst>
                                    </p:anim>
                                    <p:anim calcmode="lin" valueType="num">
                                      <p:cBhvr>
                                        <p:cTn id="9" dur="500" fill="hold"/>
                                        <p:tgtEl>
                                          <p:spTgt spid="99334"/>
                                        </p:tgtEl>
                                        <p:attrNameLst>
                                          <p:attrName>ppt_x</p:attrName>
                                        </p:attrNameLst>
                                      </p:cBhvr>
                                      <p:tavLst>
                                        <p:tav tm="0">
                                          <p:val>
                                            <p:fltVal val="0.5"/>
                                          </p:val>
                                        </p:tav>
                                        <p:tav tm="100000">
                                          <p:val>
                                            <p:strVal val="#ppt_x"/>
                                          </p:val>
                                        </p:tav>
                                      </p:tavLst>
                                    </p:anim>
                                    <p:anim calcmode="lin" valueType="num">
                                      <p:cBhvr>
                                        <p:cTn id="10" dur="500" fill="hold"/>
                                        <p:tgtEl>
                                          <p:spTgt spid="99334"/>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99330"/>
                                        </p:tgtEl>
                                        <p:attrNameLst>
                                          <p:attrName>style.visibility</p:attrName>
                                        </p:attrNameLst>
                                      </p:cBhvr>
                                      <p:to>
                                        <p:strVal val="visible"/>
                                      </p:to>
                                    </p:set>
                                    <p:animEffect transition="in" filter="fade">
                                      <p:cBhvr>
                                        <p:cTn id="15" dur="1000"/>
                                        <p:tgtEl>
                                          <p:spTgt spid="993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330" grpId="0" autoUpdateAnimBg="0"/>
      <p:bldP spid="99334" grpId="0"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7" name="Rectangle 2">
            <a:extLst>
              <a:ext uri="{FF2B5EF4-FFF2-40B4-BE49-F238E27FC236}">
                <a16:creationId xmlns:a16="http://schemas.microsoft.com/office/drawing/2014/main" id="{E7985B6D-14E0-A542-AADD-1BD9E1291309}"/>
              </a:ext>
            </a:extLst>
          </p:cNvPr>
          <p:cNvSpPr>
            <a:spLocks noChangeArrowheads="1"/>
          </p:cNvSpPr>
          <p:nvPr/>
        </p:nvSpPr>
        <p:spPr bwMode="auto">
          <a:xfrm>
            <a:off x="806450" y="1973263"/>
            <a:ext cx="7827963" cy="375285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400" baseline="32000">
                <a:latin typeface="Times New Roman" panose="02020603050405020304" pitchFamily="18" charset="0"/>
              </a:rPr>
              <a:t>18</a:t>
            </a:r>
            <a:r>
              <a:rPr lang="en-US" altLang="en-US" sz="3400">
                <a:latin typeface="Times New Roman" panose="02020603050405020304" pitchFamily="18" charset="0"/>
              </a:rPr>
              <a:t>Ngày đó, Đức Giê-hô-va lập giao ước cùng Áp-ram, mà phán rằng: </a:t>
            </a:r>
            <a:r>
              <a:rPr lang="en-US" altLang="en-US" sz="3400">
                <a:solidFill>
                  <a:schemeClr val="folHlink"/>
                </a:solidFill>
                <a:latin typeface="Times New Roman" panose="02020603050405020304" pitchFamily="18" charset="0"/>
              </a:rPr>
              <a:t>Ta cho dòng dõi ngươi xứ nầy, từ sông Ê-díp-tô cho đến sông lớn kia, tứ sông Ơ-phơ-rát…</a:t>
            </a:r>
            <a:r>
              <a:rPr lang="ja-JP" altLang="en-US" sz="3400">
                <a:solidFill>
                  <a:schemeClr val="folHlink"/>
                </a:solidFill>
                <a:latin typeface="Times New Roman" panose="02020603050405020304" pitchFamily="18" charset="0"/>
              </a:rPr>
              <a:t>”</a:t>
            </a:r>
            <a:r>
              <a:rPr lang="en-US" altLang="ja-JP" sz="3400">
                <a:solidFill>
                  <a:schemeClr val="folHlink"/>
                </a:solidFill>
                <a:latin typeface="Times New Roman" panose="02020603050405020304" pitchFamily="18" charset="0"/>
              </a:rPr>
              <a:t>	</a:t>
            </a:r>
            <a:br>
              <a:rPr lang="en-US" altLang="ja-JP" sz="3400">
                <a:solidFill>
                  <a:schemeClr val="folHlink"/>
                </a:solidFill>
                <a:latin typeface="Times New Roman" panose="02020603050405020304" pitchFamily="18" charset="0"/>
              </a:rPr>
            </a:br>
            <a:br>
              <a:rPr lang="en-US" altLang="ja-JP" sz="3400">
                <a:solidFill>
                  <a:schemeClr val="folHlink"/>
                </a:solidFill>
                <a:latin typeface="Times New Roman" panose="02020603050405020304" pitchFamily="18" charset="0"/>
              </a:rPr>
            </a:br>
            <a:endParaRPr lang="en-US" altLang="en-US" sz="3400">
              <a:solidFill>
                <a:schemeClr val="folHlink"/>
              </a:solidFill>
              <a:latin typeface="Times New Roman" panose="02020603050405020304" pitchFamily="18" charset="0"/>
            </a:endParaRPr>
          </a:p>
        </p:txBody>
      </p:sp>
      <p:sp>
        <p:nvSpPr>
          <p:cNvPr id="276494" name="Rectangle 14">
            <a:extLst>
              <a:ext uri="{FF2B5EF4-FFF2-40B4-BE49-F238E27FC236}">
                <a16:creationId xmlns:a16="http://schemas.microsoft.com/office/drawing/2014/main" id="{FC4EB8DC-CC2B-4443-AE3B-4B51DEBEC366}"/>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57</a:t>
            </a:r>
          </a:p>
        </p:txBody>
      </p:sp>
      <p:sp>
        <p:nvSpPr>
          <p:cNvPr id="70659" name="Rectangle 15">
            <a:extLst>
              <a:ext uri="{FF2B5EF4-FFF2-40B4-BE49-F238E27FC236}">
                <a16:creationId xmlns:a16="http://schemas.microsoft.com/office/drawing/2014/main" id="{1091DC5A-5DBE-194A-A77C-49FBEE9BD392}"/>
              </a:ext>
            </a:extLst>
          </p:cNvPr>
          <p:cNvSpPr>
            <a:spLocks noChangeArrowheads="1"/>
          </p:cNvSpPr>
          <p:nvPr/>
        </p:nvSpPr>
        <p:spPr bwMode="auto">
          <a:xfrm>
            <a:off x="1754188" y="665163"/>
            <a:ext cx="6153150" cy="11541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400" i="1">
                <a:solidFill>
                  <a:schemeClr val="tx2"/>
                </a:solidFill>
                <a:latin typeface="Times New Roman" panose="02020603050405020304" pitchFamily="18" charset="0"/>
              </a:rPr>
              <a:t>VÔ ĐIỀU KIỆN ...</a:t>
            </a:r>
          </a:p>
          <a:p>
            <a:pPr>
              <a:lnSpc>
                <a:spcPct val="45000"/>
              </a:lnSpc>
              <a:spcBef>
                <a:spcPct val="50000"/>
              </a:spcBef>
            </a:pPr>
            <a:r>
              <a:rPr lang="en-US" altLang="en-US" sz="3400" i="1">
                <a:latin typeface="Times New Roman" panose="02020603050405020304" pitchFamily="18" charset="0"/>
              </a:rPr>
              <a:t>                  Sáng 15: 9-18</a:t>
            </a:r>
          </a:p>
        </p:txBody>
      </p:sp>
    </p:spTree>
  </p:cSld>
  <p:clrMapOvr>
    <a:masterClrMapping/>
  </p:clrMapOvr>
  <p:transition spd="med">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2" descr="Slide1">
            <a:extLst>
              <a:ext uri="{FF2B5EF4-FFF2-40B4-BE49-F238E27FC236}">
                <a16:creationId xmlns:a16="http://schemas.microsoft.com/office/drawing/2014/main" id="{BFF8A539-2982-384A-A13D-EE0F7D366E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Rectangle 3">
            <a:extLst>
              <a:ext uri="{FF2B5EF4-FFF2-40B4-BE49-F238E27FC236}">
                <a16:creationId xmlns:a16="http://schemas.microsoft.com/office/drawing/2014/main" id="{7806F11D-4457-1942-8028-5DF558670A06}"/>
              </a:ext>
            </a:extLst>
          </p:cNvPr>
          <p:cNvSpPr>
            <a:spLocks noChangeArrowheads="1"/>
          </p:cNvSpPr>
          <p:nvPr/>
        </p:nvSpPr>
        <p:spPr bwMode="auto">
          <a:xfrm>
            <a:off x="4763" y="0"/>
            <a:ext cx="9139237" cy="6858000"/>
          </a:xfrm>
          <a:prstGeom prst="rect">
            <a:avLst/>
          </a:prstGeom>
          <a:solidFill>
            <a:schemeClr val="bg2">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689156" name="Rectangle 4">
            <a:extLst>
              <a:ext uri="{FF2B5EF4-FFF2-40B4-BE49-F238E27FC236}">
                <a16:creationId xmlns:a16="http://schemas.microsoft.com/office/drawing/2014/main" id="{A3430535-43ED-BE48-9A3D-915E55C1C529}"/>
              </a:ext>
            </a:extLst>
          </p:cNvPr>
          <p:cNvSpPr>
            <a:spLocks noChangeArrowheads="1"/>
          </p:cNvSpPr>
          <p:nvPr/>
        </p:nvSpPr>
        <p:spPr bwMode="auto">
          <a:xfrm>
            <a:off x="1579563" y="2790825"/>
            <a:ext cx="6153150" cy="9683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lstStyle/>
          <a:p>
            <a:pPr algn="ctr">
              <a:lnSpc>
                <a:spcPct val="45000"/>
              </a:lnSpc>
              <a:spcBef>
                <a:spcPct val="50000"/>
              </a:spcBef>
              <a:defRPr/>
            </a:pPr>
            <a:r>
              <a:rPr lang="en-US" sz="3400" i="1">
                <a:latin typeface="+mj-lt"/>
                <a:ea typeface="+mn-ea"/>
              </a:rPr>
              <a:t> </a:t>
            </a:r>
            <a:br>
              <a:rPr lang="en-US" sz="3400" i="1">
                <a:latin typeface="+mj-lt"/>
                <a:ea typeface="+mn-ea"/>
              </a:rPr>
            </a:br>
            <a:r>
              <a:rPr lang="en-US" sz="3400" i="1">
                <a:latin typeface="+mj-lt"/>
                <a:ea typeface="+mn-ea"/>
              </a:rPr>
              <a:t>Hê-bơ-rơ 6</a:t>
            </a:r>
          </a:p>
        </p:txBody>
      </p:sp>
      <p:sp>
        <p:nvSpPr>
          <p:cNvPr id="71684" name="Rectangle 5">
            <a:extLst>
              <a:ext uri="{FF2B5EF4-FFF2-40B4-BE49-F238E27FC236}">
                <a16:creationId xmlns:a16="http://schemas.microsoft.com/office/drawing/2014/main" id="{8271DA0B-221D-3B4C-A880-9787A257DF77}"/>
              </a:ext>
            </a:extLst>
          </p:cNvPr>
          <p:cNvSpPr>
            <a:spLocks noChangeArrowheads="1"/>
          </p:cNvSpPr>
          <p:nvPr/>
        </p:nvSpPr>
        <p:spPr bwMode="auto">
          <a:xfrm>
            <a:off x="828675" y="485775"/>
            <a:ext cx="7827963" cy="2182813"/>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400" i="1">
                <a:solidFill>
                  <a:schemeClr val="folHlink"/>
                </a:solidFill>
                <a:latin typeface="Times New Roman" panose="02020603050405020304" pitchFamily="18" charset="0"/>
              </a:rPr>
              <a:t>Như trước đó, Giao ước Áp-ra-ham là một giao ước  một chiều bởi huyết , là lời hứa thỏa thuận giữa Chúa với bạn hữu của Ngài, Áp-ra-ham. </a:t>
            </a:r>
          </a:p>
        </p:txBody>
      </p:sp>
      <p:sp>
        <p:nvSpPr>
          <p:cNvPr id="689158" name="Rectangle 6">
            <a:extLst>
              <a:ext uri="{FF2B5EF4-FFF2-40B4-BE49-F238E27FC236}">
                <a16:creationId xmlns:a16="http://schemas.microsoft.com/office/drawing/2014/main" id="{24B6EB93-5753-EB46-B484-69E27E0A3E4B}"/>
              </a:ext>
            </a:extLst>
          </p:cNvPr>
          <p:cNvSpPr>
            <a:spLocks noChangeArrowheads="1"/>
          </p:cNvSpPr>
          <p:nvPr/>
        </p:nvSpPr>
        <p:spPr bwMode="auto">
          <a:xfrm>
            <a:off x="877888" y="3676650"/>
            <a:ext cx="7827962" cy="2705100"/>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3400" baseline="32000">
                <a:latin typeface="Times New Roman" panose="02020603050405020304" pitchFamily="18" charset="0"/>
              </a:rPr>
              <a:t>13</a:t>
            </a:r>
            <a:r>
              <a:rPr lang="en-US" altLang="en-US" sz="3400">
                <a:latin typeface="Times New Roman" panose="02020603050405020304" pitchFamily="18" charset="0"/>
              </a:rPr>
              <a:t>Khi Đức Chúa Trời hứa cùng Áp-ra-ham, và vì không thể chỉ đấng nào lớn hơn, nên Ngài chỉ chính mình Ngài mà thề với người rằng…</a:t>
            </a:r>
            <a:br>
              <a:rPr lang="en-US" altLang="en-US" sz="3400">
                <a:latin typeface="Times New Roman" panose="02020603050405020304" pitchFamily="18" charset="0"/>
              </a:rPr>
            </a:br>
            <a:r>
              <a:rPr lang="en-US" altLang="en-US" sz="3400">
                <a:solidFill>
                  <a:schemeClr val="folHlink"/>
                </a:solidFill>
                <a:latin typeface="Times New Roman" panose="02020603050405020304" pitchFamily="18" charset="0"/>
              </a:rPr>
              <a:t>	 	</a:t>
            </a:r>
          </a:p>
        </p:txBody>
      </p:sp>
      <p:sp>
        <p:nvSpPr>
          <p:cNvPr id="689159" name="Rectangle 7">
            <a:extLst>
              <a:ext uri="{FF2B5EF4-FFF2-40B4-BE49-F238E27FC236}">
                <a16:creationId xmlns:a16="http://schemas.microsoft.com/office/drawing/2014/main" id="{31F65911-B237-E74B-91AE-8B90EA7514D6}"/>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58</a:t>
            </a:r>
          </a:p>
        </p:txBody>
      </p:sp>
      <p:sp>
        <p:nvSpPr>
          <p:cNvPr id="71687" name="Text Box 9">
            <a:extLst>
              <a:ext uri="{FF2B5EF4-FFF2-40B4-BE49-F238E27FC236}">
                <a16:creationId xmlns:a16="http://schemas.microsoft.com/office/drawing/2014/main" id="{470663EA-C2B1-C545-A643-9C5142A2CAEA}"/>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689162" name="Rectangle 10">
            <a:extLst>
              <a:ext uri="{FF2B5EF4-FFF2-40B4-BE49-F238E27FC236}">
                <a16:creationId xmlns:a16="http://schemas.microsoft.com/office/drawing/2014/main" id="{36FCD166-208C-3149-8453-48BF25A18393}"/>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71689" name="Text Box 16">
            <a:extLst>
              <a:ext uri="{FF2B5EF4-FFF2-40B4-BE49-F238E27FC236}">
                <a16:creationId xmlns:a16="http://schemas.microsoft.com/office/drawing/2014/main" id="{C9C4BEA2-A373-C642-97E2-8B49B5FF020D}"/>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89156"/>
                                        </p:tgtEl>
                                        <p:attrNameLst>
                                          <p:attrName>style.visibility</p:attrName>
                                        </p:attrNameLst>
                                      </p:cBhvr>
                                      <p:to>
                                        <p:strVal val="visible"/>
                                      </p:to>
                                    </p:set>
                                    <p:animEffect transition="in" filter="fade">
                                      <p:cBhvr>
                                        <p:cTn id="7" dur="1000"/>
                                        <p:tgtEl>
                                          <p:spTgt spid="68915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89158"/>
                                        </p:tgtEl>
                                        <p:attrNameLst>
                                          <p:attrName>style.visibility</p:attrName>
                                        </p:attrNameLst>
                                      </p:cBhvr>
                                      <p:to>
                                        <p:strVal val="visible"/>
                                      </p:to>
                                    </p:set>
                                    <p:animEffect transition="in" filter="fade">
                                      <p:cBhvr>
                                        <p:cTn id="12" dur="1000"/>
                                        <p:tgtEl>
                                          <p:spTgt spid="6891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9156" grpId="0" autoUpdateAnimBg="0"/>
      <p:bldP spid="689158" grpId="0"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2705" name="Line 11">
            <a:extLst>
              <a:ext uri="{FF2B5EF4-FFF2-40B4-BE49-F238E27FC236}">
                <a16:creationId xmlns:a16="http://schemas.microsoft.com/office/drawing/2014/main" id="{68E01820-DC5E-6247-92FE-DDCC6F91D08F}"/>
              </a:ext>
            </a:extLst>
          </p:cNvPr>
          <p:cNvSpPr>
            <a:spLocks noChangeShapeType="1"/>
          </p:cNvSpPr>
          <p:nvPr/>
        </p:nvSpPr>
        <p:spPr bwMode="auto">
          <a:xfrm>
            <a:off x="2119313" y="39624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2706" name="Line 12">
            <a:extLst>
              <a:ext uri="{FF2B5EF4-FFF2-40B4-BE49-F238E27FC236}">
                <a16:creationId xmlns:a16="http://schemas.microsoft.com/office/drawing/2014/main" id="{29DE7570-7EF5-0443-AAB2-AAD85A2FC084}"/>
              </a:ext>
            </a:extLst>
          </p:cNvPr>
          <p:cNvSpPr>
            <a:spLocks noChangeShapeType="1"/>
          </p:cNvSpPr>
          <p:nvPr/>
        </p:nvSpPr>
        <p:spPr bwMode="auto">
          <a:xfrm>
            <a:off x="62341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2707" name="Line 13">
            <a:extLst>
              <a:ext uri="{FF2B5EF4-FFF2-40B4-BE49-F238E27FC236}">
                <a16:creationId xmlns:a16="http://schemas.microsoft.com/office/drawing/2014/main" id="{5FECC976-6B4A-0042-8730-18A8A1E98159}"/>
              </a:ext>
            </a:extLst>
          </p:cNvPr>
          <p:cNvSpPr>
            <a:spLocks noChangeShapeType="1"/>
          </p:cNvSpPr>
          <p:nvPr/>
        </p:nvSpPr>
        <p:spPr bwMode="auto">
          <a:xfrm>
            <a:off x="4252913" y="1828800"/>
            <a:ext cx="0" cy="10668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2708" name="Line 14">
            <a:extLst>
              <a:ext uri="{FF2B5EF4-FFF2-40B4-BE49-F238E27FC236}">
                <a16:creationId xmlns:a16="http://schemas.microsoft.com/office/drawing/2014/main" id="{45C69DC9-FE10-E041-A885-D3F505049C52}"/>
              </a:ext>
            </a:extLst>
          </p:cNvPr>
          <p:cNvSpPr>
            <a:spLocks noChangeShapeType="1"/>
          </p:cNvSpPr>
          <p:nvPr/>
        </p:nvSpPr>
        <p:spPr bwMode="auto">
          <a:xfrm>
            <a:off x="2119313" y="28956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2709" name="Line 15">
            <a:extLst>
              <a:ext uri="{FF2B5EF4-FFF2-40B4-BE49-F238E27FC236}">
                <a16:creationId xmlns:a16="http://schemas.microsoft.com/office/drawing/2014/main" id="{F83C0CA1-28E8-A14A-917A-853DFF5178EF}"/>
              </a:ext>
            </a:extLst>
          </p:cNvPr>
          <p:cNvSpPr>
            <a:spLocks noChangeShapeType="1"/>
          </p:cNvSpPr>
          <p:nvPr/>
        </p:nvSpPr>
        <p:spPr bwMode="auto">
          <a:xfrm>
            <a:off x="42529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2710" name="Line 16">
            <a:extLst>
              <a:ext uri="{FF2B5EF4-FFF2-40B4-BE49-F238E27FC236}">
                <a16:creationId xmlns:a16="http://schemas.microsoft.com/office/drawing/2014/main" id="{B143B473-B6AF-8A4A-AB81-130C3F4900AE}"/>
              </a:ext>
            </a:extLst>
          </p:cNvPr>
          <p:cNvSpPr>
            <a:spLocks noChangeShapeType="1"/>
          </p:cNvSpPr>
          <p:nvPr/>
        </p:nvSpPr>
        <p:spPr bwMode="auto">
          <a:xfrm>
            <a:off x="6234113" y="3962400"/>
            <a:ext cx="0" cy="198120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2711" name="Line 17">
            <a:extLst>
              <a:ext uri="{FF2B5EF4-FFF2-40B4-BE49-F238E27FC236}">
                <a16:creationId xmlns:a16="http://schemas.microsoft.com/office/drawing/2014/main" id="{5DBB9071-AF0C-B345-887B-D0D1BD3B8B19}"/>
              </a:ext>
            </a:extLst>
          </p:cNvPr>
          <p:cNvSpPr>
            <a:spLocks noChangeShapeType="1"/>
          </p:cNvSpPr>
          <p:nvPr/>
        </p:nvSpPr>
        <p:spPr bwMode="auto">
          <a:xfrm>
            <a:off x="2119313" y="4953000"/>
            <a:ext cx="6324600" cy="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50800">
                <a:solidFill>
                  <a:srgbClr val="000000"/>
                </a:solidFill>
                <a:round/>
                <a:headEnd/>
                <a:tailEnd/>
              </a14:hiddenLine>
            </a:ext>
          </a:extLst>
        </p:spPr>
        <p:txBody>
          <a:bodyPr wrap="none" anchor="ctr"/>
          <a:lstStyle/>
          <a:p>
            <a:endParaRPr lang="en-US"/>
          </a:p>
        </p:txBody>
      </p:sp>
      <p:sp>
        <p:nvSpPr>
          <p:cNvPr id="72712" name="Text Box 29">
            <a:extLst>
              <a:ext uri="{FF2B5EF4-FFF2-40B4-BE49-F238E27FC236}">
                <a16:creationId xmlns:a16="http://schemas.microsoft.com/office/drawing/2014/main" id="{99EB2C0B-57F4-2543-86B6-1824ED590C71}"/>
              </a:ext>
            </a:extLst>
          </p:cNvPr>
          <p:cNvSpPr txBox="1">
            <a:spLocks noChangeArrowheads="1"/>
          </p:cNvSpPr>
          <p:nvPr/>
        </p:nvSpPr>
        <p:spPr bwMode="auto">
          <a:xfrm>
            <a:off x="1066800" y="1168400"/>
            <a:ext cx="6731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sz="3600" b="0">
              <a:latin typeface="Times New Roman" panose="02020603050405020304" pitchFamily="18" charset="0"/>
            </a:endParaRPr>
          </a:p>
        </p:txBody>
      </p:sp>
      <p:sp>
        <p:nvSpPr>
          <p:cNvPr id="262174" name="Rectangle 30">
            <a:extLst>
              <a:ext uri="{FF2B5EF4-FFF2-40B4-BE49-F238E27FC236}">
                <a16:creationId xmlns:a16="http://schemas.microsoft.com/office/drawing/2014/main" id="{3E5F0501-2D71-304C-8441-9378709845D4}"/>
              </a:ext>
            </a:extLst>
          </p:cNvPr>
          <p:cNvSpPr>
            <a:spLocks noChangeArrowheads="1"/>
          </p:cNvSpPr>
          <p:nvPr/>
        </p:nvSpPr>
        <p:spPr bwMode="auto">
          <a:xfrm>
            <a:off x="685800" y="1714500"/>
            <a:ext cx="8113713" cy="2941638"/>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4000" baseline="32000">
              <a:solidFill>
                <a:schemeClr val="folHlink"/>
              </a:solidFill>
              <a:latin typeface="Times New Roman" panose="02020603050405020304" pitchFamily="18" charset="0"/>
            </a:endParaRPr>
          </a:p>
          <a:p>
            <a:r>
              <a:rPr lang="en-US" altLang="en-US" sz="4000">
                <a:solidFill>
                  <a:schemeClr val="folHlink"/>
                </a:solidFill>
                <a:latin typeface="Times New Roman" panose="02020603050405020304" pitchFamily="18" charset="0"/>
              </a:rPr>
              <a:t>Những lời hứa là </a:t>
            </a:r>
            <a:r>
              <a:rPr lang="en-US" altLang="en-US" sz="4000">
                <a:latin typeface="Times New Roman" panose="02020603050405020304" pitchFamily="18" charset="0"/>
              </a:rPr>
              <a:t>đời đời </a:t>
            </a:r>
            <a:r>
              <a:rPr lang="en-US" altLang="en-US" sz="4000">
                <a:solidFill>
                  <a:schemeClr val="folHlink"/>
                </a:solidFill>
                <a:latin typeface="Times New Roman" panose="02020603050405020304" pitchFamily="18" charset="0"/>
              </a:rPr>
              <a:t>trong thời gian, được giải thích bằng</a:t>
            </a:r>
            <a:r>
              <a:rPr lang="en-US" altLang="en-US" sz="4000">
                <a:latin typeface="Times New Roman" panose="02020603050405020304" pitchFamily="18" charset="0"/>
              </a:rPr>
              <a:t> </a:t>
            </a:r>
            <a:r>
              <a:rPr lang="en-US" altLang="en-US" sz="4000">
                <a:solidFill>
                  <a:srgbClr val="FFFF00"/>
                </a:solidFill>
                <a:latin typeface="Times New Roman" panose="02020603050405020304" pitchFamily="18" charset="0"/>
              </a:rPr>
              <a:t>ý nghĩa </a:t>
            </a:r>
            <a:r>
              <a:rPr lang="en-US" altLang="en-US" sz="4000">
                <a:latin typeface="Times New Roman" panose="02020603050405020304" pitchFamily="18" charset="0"/>
              </a:rPr>
              <a:t>trần thế</a:t>
            </a:r>
            <a:r>
              <a:rPr lang="en-US" altLang="en-US" sz="4000">
                <a:solidFill>
                  <a:schemeClr val="folHlink"/>
                </a:solidFill>
                <a:latin typeface="Times New Roman" panose="02020603050405020304" pitchFamily="18" charset="0"/>
              </a:rPr>
              <a:t>, và ứng nghiệm một cách  </a:t>
            </a:r>
            <a:r>
              <a:rPr lang="en-US" altLang="en-US" sz="4000">
                <a:latin typeface="Times New Roman" panose="02020603050405020304" pitchFamily="18" charset="0"/>
              </a:rPr>
              <a:t>vô điều kiện</a:t>
            </a:r>
            <a:r>
              <a:rPr lang="en-US" altLang="en-US" sz="4000">
                <a:solidFill>
                  <a:schemeClr val="folHlink"/>
                </a:solidFill>
                <a:latin typeface="Times New Roman" panose="02020603050405020304" pitchFamily="18" charset="0"/>
              </a:rPr>
              <a:t>.</a:t>
            </a:r>
          </a:p>
        </p:txBody>
      </p:sp>
      <p:sp>
        <p:nvSpPr>
          <p:cNvPr id="72714" name="Text Box 35">
            <a:extLst>
              <a:ext uri="{FF2B5EF4-FFF2-40B4-BE49-F238E27FC236}">
                <a16:creationId xmlns:a16="http://schemas.microsoft.com/office/drawing/2014/main" id="{D6E0EC76-284D-7C41-ACA1-B75F985E47B2}"/>
              </a:ext>
            </a:extLst>
          </p:cNvPr>
          <p:cNvSpPr txBox="1">
            <a:spLocks noChangeArrowheads="1"/>
          </p:cNvSpPr>
          <p:nvPr/>
        </p:nvSpPr>
        <p:spPr bwMode="auto">
          <a:xfrm>
            <a:off x="773113" y="1268413"/>
            <a:ext cx="2719387" cy="701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4000">
                <a:solidFill>
                  <a:schemeClr val="folHlink"/>
                </a:solidFill>
                <a:latin typeface="Times New Roman" panose="02020603050405020304" pitchFamily="18" charset="0"/>
              </a:rPr>
              <a:t>Rồi thì…</a:t>
            </a:r>
          </a:p>
        </p:txBody>
      </p:sp>
      <p:sp>
        <p:nvSpPr>
          <p:cNvPr id="72715" name="Text Box 36">
            <a:extLst>
              <a:ext uri="{FF2B5EF4-FFF2-40B4-BE49-F238E27FC236}">
                <a16:creationId xmlns:a16="http://schemas.microsoft.com/office/drawing/2014/main" id="{BE921853-4D60-7342-9ECA-C05E60DB35A5}"/>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62188" name="Text Box 44">
            <a:extLst>
              <a:ext uri="{FF2B5EF4-FFF2-40B4-BE49-F238E27FC236}">
                <a16:creationId xmlns:a16="http://schemas.microsoft.com/office/drawing/2014/main" id="{D7BBD7D7-FBB3-B343-B3D0-70D26338398F}"/>
              </a:ext>
            </a:extLst>
          </p:cNvPr>
          <p:cNvSpPr txBox="1">
            <a:spLocks noChangeArrowheads="1"/>
          </p:cNvSpPr>
          <p:nvPr/>
        </p:nvSpPr>
        <p:spPr bwMode="auto">
          <a:xfrm>
            <a:off x="3694113" y="2106613"/>
            <a:ext cx="3263900"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u="sng">
                <a:solidFill>
                  <a:srgbClr val="00FF00"/>
                </a:solidFill>
                <a:latin typeface="Times New Roman" panose="02020603050405020304" pitchFamily="18" charset="0"/>
              </a:rPr>
              <a:t>đời đời</a:t>
            </a:r>
          </a:p>
        </p:txBody>
      </p:sp>
      <p:sp>
        <p:nvSpPr>
          <p:cNvPr id="262189" name="Text Box 45">
            <a:extLst>
              <a:ext uri="{FF2B5EF4-FFF2-40B4-BE49-F238E27FC236}">
                <a16:creationId xmlns:a16="http://schemas.microsoft.com/office/drawing/2014/main" id="{75BCC54E-04D0-F044-B4A0-B9AE2E122EF4}"/>
              </a:ext>
            </a:extLst>
          </p:cNvPr>
          <p:cNvSpPr txBox="1">
            <a:spLocks noChangeArrowheads="1"/>
          </p:cNvSpPr>
          <p:nvPr/>
        </p:nvSpPr>
        <p:spPr bwMode="auto">
          <a:xfrm>
            <a:off x="217488" y="3330575"/>
            <a:ext cx="2840037"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u="sng">
                <a:solidFill>
                  <a:srgbClr val="00FF00"/>
                </a:solidFill>
                <a:latin typeface="Times New Roman" panose="02020603050405020304" pitchFamily="18" charset="0"/>
              </a:rPr>
              <a:t>trần thế</a:t>
            </a:r>
          </a:p>
        </p:txBody>
      </p:sp>
      <p:sp>
        <p:nvSpPr>
          <p:cNvPr id="262190" name="Text Box 46">
            <a:extLst>
              <a:ext uri="{FF2B5EF4-FFF2-40B4-BE49-F238E27FC236}">
                <a16:creationId xmlns:a16="http://schemas.microsoft.com/office/drawing/2014/main" id="{10B2CA88-959B-0844-8417-9FB9F194E56E}"/>
              </a:ext>
            </a:extLst>
          </p:cNvPr>
          <p:cNvSpPr txBox="1">
            <a:spLocks noChangeArrowheads="1"/>
          </p:cNvSpPr>
          <p:nvPr/>
        </p:nvSpPr>
        <p:spPr bwMode="auto">
          <a:xfrm>
            <a:off x="161925" y="3932238"/>
            <a:ext cx="3821113" cy="7016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u="sng">
                <a:solidFill>
                  <a:srgbClr val="00FF00"/>
                </a:solidFill>
                <a:latin typeface="Times New Roman" panose="02020603050405020304" pitchFamily="18" charset="0"/>
              </a:rPr>
              <a:t>vô điều kiện</a:t>
            </a:r>
          </a:p>
        </p:txBody>
      </p:sp>
      <p:sp>
        <p:nvSpPr>
          <p:cNvPr id="262191" name="Rectangle 47">
            <a:extLst>
              <a:ext uri="{FF2B5EF4-FFF2-40B4-BE49-F238E27FC236}">
                <a16:creationId xmlns:a16="http://schemas.microsoft.com/office/drawing/2014/main" id="{87E42496-B922-CB45-A07D-44E59D20DE3E}"/>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59</a:t>
            </a:r>
          </a:p>
        </p:txBody>
      </p:sp>
      <p:sp>
        <p:nvSpPr>
          <p:cNvPr id="72720" name="Text Box 48">
            <a:extLst>
              <a:ext uri="{FF2B5EF4-FFF2-40B4-BE49-F238E27FC236}">
                <a16:creationId xmlns:a16="http://schemas.microsoft.com/office/drawing/2014/main" id="{D861DA30-34FE-3B49-9262-2F8E91C2F3A2}"/>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262193" name="Rectangle 49">
            <a:extLst>
              <a:ext uri="{FF2B5EF4-FFF2-40B4-BE49-F238E27FC236}">
                <a16:creationId xmlns:a16="http://schemas.microsoft.com/office/drawing/2014/main" id="{5EBCD07C-113C-1C40-B0E3-6844C7A97401}"/>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
        <p:nvSpPr>
          <p:cNvPr id="72722" name="Text Box 16">
            <a:extLst>
              <a:ext uri="{FF2B5EF4-FFF2-40B4-BE49-F238E27FC236}">
                <a16:creationId xmlns:a16="http://schemas.microsoft.com/office/drawing/2014/main" id="{3C220BE2-AB80-2347-B319-A3EF9C6C5892}"/>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4</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 presetClass="entr" presetSubtype="32" fill="hold" grpId="0" nodeType="clickEffect">
                                  <p:stCondLst>
                                    <p:cond delay="0"/>
                                  </p:stCondLst>
                                  <p:childTnLst>
                                    <p:set>
                                      <p:cBhvr>
                                        <p:cTn id="6" dur="1" fill="hold">
                                          <p:stCondLst>
                                            <p:cond delay="0"/>
                                          </p:stCondLst>
                                        </p:cTn>
                                        <p:tgtEl>
                                          <p:spTgt spid="262174">
                                            <p:txEl>
                                              <p:pRg st="1" end="1"/>
                                            </p:txEl>
                                          </p:spTgt>
                                        </p:tgtEl>
                                        <p:attrNameLst>
                                          <p:attrName>style.visibility</p:attrName>
                                        </p:attrNameLst>
                                      </p:cBhvr>
                                      <p:to>
                                        <p:strVal val="visible"/>
                                      </p:to>
                                    </p:set>
                                    <p:animEffect transition="in" filter="box(out)">
                                      <p:cBhvr>
                                        <p:cTn id="7" dur="500"/>
                                        <p:tgtEl>
                                          <p:spTgt spid="262174">
                                            <p:txEl>
                                              <p:pRg st="1" end="1"/>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3" presetClass="entr" presetSubtype="528" fill="hold" grpId="0" nodeType="clickEffect">
                                  <p:stCondLst>
                                    <p:cond delay="0"/>
                                  </p:stCondLst>
                                  <p:childTnLst>
                                    <p:set>
                                      <p:cBhvr>
                                        <p:cTn id="11" dur="1" fill="hold">
                                          <p:stCondLst>
                                            <p:cond delay="0"/>
                                          </p:stCondLst>
                                        </p:cTn>
                                        <p:tgtEl>
                                          <p:spTgt spid="262188"/>
                                        </p:tgtEl>
                                        <p:attrNameLst>
                                          <p:attrName>style.visibility</p:attrName>
                                        </p:attrNameLst>
                                      </p:cBhvr>
                                      <p:to>
                                        <p:strVal val="visible"/>
                                      </p:to>
                                    </p:set>
                                    <p:anim calcmode="lin" valueType="num">
                                      <p:cBhvr>
                                        <p:cTn id="12" dur="500" fill="hold"/>
                                        <p:tgtEl>
                                          <p:spTgt spid="262188"/>
                                        </p:tgtEl>
                                        <p:attrNameLst>
                                          <p:attrName>ppt_w</p:attrName>
                                        </p:attrNameLst>
                                      </p:cBhvr>
                                      <p:tavLst>
                                        <p:tav tm="0">
                                          <p:val>
                                            <p:fltVal val="0"/>
                                          </p:val>
                                        </p:tav>
                                        <p:tav tm="100000">
                                          <p:val>
                                            <p:strVal val="#ppt_w"/>
                                          </p:val>
                                        </p:tav>
                                      </p:tavLst>
                                    </p:anim>
                                    <p:anim calcmode="lin" valueType="num">
                                      <p:cBhvr>
                                        <p:cTn id="13" dur="500" fill="hold"/>
                                        <p:tgtEl>
                                          <p:spTgt spid="262188"/>
                                        </p:tgtEl>
                                        <p:attrNameLst>
                                          <p:attrName>ppt_h</p:attrName>
                                        </p:attrNameLst>
                                      </p:cBhvr>
                                      <p:tavLst>
                                        <p:tav tm="0">
                                          <p:val>
                                            <p:fltVal val="0"/>
                                          </p:val>
                                        </p:tav>
                                        <p:tav tm="100000">
                                          <p:val>
                                            <p:strVal val="#ppt_h"/>
                                          </p:val>
                                        </p:tav>
                                      </p:tavLst>
                                    </p:anim>
                                    <p:anim calcmode="lin" valueType="num">
                                      <p:cBhvr>
                                        <p:cTn id="14" dur="500" fill="hold"/>
                                        <p:tgtEl>
                                          <p:spTgt spid="262188"/>
                                        </p:tgtEl>
                                        <p:attrNameLst>
                                          <p:attrName>ppt_x</p:attrName>
                                        </p:attrNameLst>
                                      </p:cBhvr>
                                      <p:tavLst>
                                        <p:tav tm="0">
                                          <p:val>
                                            <p:fltVal val="0.5"/>
                                          </p:val>
                                        </p:tav>
                                        <p:tav tm="100000">
                                          <p:val>
                                            <p:strVal val="#ppt_x"/>
                                          </p:val>
                                        </p:tav>
                                      </p:tavLst>
                                    </p:anim>
                                    <p:anim calcmode="lin" valueType="num">
                                      <p:cBhvr>
                                        <p:cTn id="15" dur="500" fill="hold"/>
                                        <p:tgtEl>
                                          <p:spTgt spid="262188"/>
                                        </p:tgtEl>
                                        <p:attrNameLst>
                                          <p:attrName>ppt_y</p:attrName>
                                        </p:attrNameLst>
                                      </p:cBhvr>
                                      <p:tavLst>
                                        <p:tav tm="0">
                                          <p:val>
                                            <p:fltVal val="0.5"/>
                                          </p:val>
                                        </p:tav>
                                        <p:tav tm="100000">
                                          <p:val>
                                            <p:strVal val="#ppt_y"/>
                                          </p:val>
                                        </p:tav>
                                      </p:tavLst>
                                    </p:anim>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528" fill="hold" grpId="0" nodeType="clickEffect">
                                  <p:stCondLst>
                                    <p:cond delay="0"/>
                                  </p:stCondLst>
                                  <p:childTnLst>
                                    <p:set>
                                      <p:cBhvr>
                                        <p:cTn id="19" dur="1" fill="hold">
                                          <p:stCondLst>
                                            <p:cond delay="0"/>
                                          </p:stCondLst>
                                        </p:cTn>
                                        <p:tgtEl>
                                          <p:spTgt spid="262189"/>
                                        </p:tgtEl>
                                        <p:attrNameLst>
                                          <p:attrName>style.visibility</p:attrName>
                                        </p:attrNameLst>
                                      </p:cBhvr>
                                      <p:to>
                                        <p:strVal val="visible"/>
                                      </p:to>
                                    </p:set>
                                    <p:anim calcmode="lin" valueType="num">
                                      <p:cBhvr>
                                        <p:cTn id="20" dur="500" fill="hold"/>
                                        <p:tgtEl>
                                          <p:spTgt spid="262189"/>
                                        </p:tgtEl>
                                        <p:attrNameLst>
                                          <p:attrName>ppt_w</p:attrName>
                                        </p:attrNameLst>
                                      </p:cBhvr>
                                      <p:tavLst>
                                        <p:tav tm="0">
                                          <p:val>
                                            <p:fltVal val="0"/>
                                          </p:val>
                                        </p:tav>
                                        <p:tav tm="100000">
                                          <p:val>
                                            <p:strVal val="#ppt_w"/>
                                          </p:val>
                                        </p:tav>
                                      </p:tavLst>
                                    </p:anim>
                                    <p:anim calcmode="lin" valueType="num">
                                      <p:cBhvr>
                                        <p:cTn id="21" dur="500" fill="hold"/>
                                        <p:tgtEl>
                                          <p:spTgt spid="262189"/>
                                        </p:tgtEl>
                                        <p:attrNameLst>
                                          <p:attrName>ppt_h</p:attrName>
                                        </p:attrNameLst>
                                      </p:cBhvr>
                                      <p:tavLst>
                                        <p:tav tm="0">
                                          <p:val>
                                            <p:fltVal val="0"/>
                                          </p:val>
                                        </p:tav>
                                        <p:tav tm="100000">
                                          <p:val>
                                            <p:strVal val="#ppt_h"/>
                                          </p:val>
                                        </p:tav>
                                      </p:tavLst>
                                    </p:anim>
                                    <p:anim calcmode="lin" valueType="num">
                                      <p:cBhvr>
                                        <p:cTn id="22" dur="500" fill="hold"/>
                                        <p:tgtEl>
                                          <p:spTgt spid="262189"/>
                                        </p:tgtEl>
                                        <p:attrNameLst>
                                          <p:attrName>ppt_x</p:attrName>
                                        </p:attrNameLst>
                                      </p:cBhvr>
                                      <p:tavLst>
                                        <p:tav tm="0">
                                          <p:val>
                                            <p:fltVal val="0.5"/>
                                          </p:val>
                                        </p:tav>
                                        <p:tav tm="100000">
                                          <p:val>
                                            <p:strVal val="#ppt_x"/>
                                          </p:val>
                                        </p:tav>
                                      </p:tavLst>
                                    </p:anim>
                                    <p:anim calcmode="lin" valueType="num">
                                      <p:cBhvr>
                                        <p:cTn id="23" dur="500" fill="hold"/>
                                        <p:tgtEl>
                                          <p:spTgt spid="262189"/>
                                        </p:tgtEl>
                                        <p:attrNameLst>
                                          <p:attrName>ppt_y</p:attrName>
                                        </p:attrNameLst>
                                      </p:cBhvr>
                                      <p:tavLst>
                                        <p:tav tm="0">
                                          <p:val>
                                            <p:fltVal val="0.5"/>
                                          </p:val>
                                        </p:tav>
                                        <p:tav tm="100000">
                                          <p:val>
                                            <p:strVal val="#ppt_y"/>
                                          </p:val>
                                        </p:tav>
                                      </p:tavLst>
                                    </p:anim>
                                  </p:childTnLst>
                                </p:cTn>
                              </p:par>
                            </p:childTnLst>
                          </p:cTn>
                        </p:par>
                      </p:childTnLst>
                    </p:cTn>
                  </p:par>
                  <p:par>
                    <p:cTn id="24" fill="hold" nodeType="clickPar">
                      <p:stCondLst>
                        <p:cond delay="indefinite"/>
                      </p:stCondLst>
                      <p:childTnLst>
                        <p:par>
                          <p:cTn id="25" fill="hold" nodeType="withGroup">
                            <p:stCondLst>
                              <p:cond delay="0"/>
                            </p:stCondLst>
                            <p:childTnLst>
                              <p:par>
                                <p:cTn id="26" presetID="23" presetClass="entr" presetSubtype="528" fill="hold" grpId="0" nodeType="clickEffect">
                                  <p:stCondLst>
                                    <p:cond delay="0"/>
                                  </p:stCondLst>
                                  <p:childTnLst>
                                    <p:set>
                                      <p:cBhvr>
                                        <p:cTn id="27" dur="1" fill="hold">
                                          <p:stCondLst>
                                            <p:cond delay="0"/>
                                          </p:stCondLst>
                                        </p:cTn>
                                        <p:tgtEl>
                                          <p:spTgt spid="262190"/>
                                        </p:tgtEl>
                                        <p:attrNameLst>
                                          <p:attrName>style.visibility</p:attrName>
                                        </p:attrNameLst>
                                      </p:cBhvr>
                                      <p:to>
                                        <p:strVal val="visible"/>
                                      </p:to>
                                    </p:set>
                                    <p:anim calcmode="lin" valueType="num">
                                      <p:cBhvr>
                                        <p:cTn id="28" dur="500" fill="hold"/>
                                        <p:tgtEl>
                                          <p:spTgt spid="262190"/>
                                        </p:tgtEl>
                                        <p:attrNameLst>
                                          <p:attrName>ppt_w</p:attrName>
                                        </p:attrNameLst>
                                      </p:cBhvr>
                                      <p:tavLst>
                                        <p:tav tm="0">
                                          <p:val>
                                            <p:fltVal val="0"/>
                                          </p:val>
                                        </p:tav>
                                        <p:tav tm="100000">
                                          <p:val>
                                            <p:strVal val="#ppt_w"/>
                                          </p:val>
                                        </p:tav>
                                      </p:tavLst>
                                    </p:anim>
                                    <p:anim calcmode="lin" valueType="num">
                                      <p:cBhvr>
                                        <p:cTn id="29" dur="500" fill="hold"/>
                                        <p:tgtEl>
                                          <p:spTgt spid="262190"/>
                                        </p:tgtEl>
                                        <p:attrNameLst>
                                          <p:attrName>ppt_h</p:attrName>
                                        </p:attrNameLst>
                                      </p:cBhvr>
                                      <p:tavLst>
                                        <p:tav tm="0">
                                          <p:val>
                                            <p:fltVal val="0"/>
                                          </p:val>
                                        </p:tav>
                                        <p:tav tm="100000">
                                          <p:val>
                                            <p:strVal val="#ppt_h"/>
                                          </p:val>
                                        </p:tav>
                                      </p:tavLst>
                                    </p:anim>
                                    <p:anim calcmode="lin" valueType="num">
                                      <p:cBhvr>
                                        <p:cTn id="30" dur="500" fill="hold"/>
                                        <p:tgtEl>
                                          <p:spTgt spid="262190"/>
                                        </p:tgtEl>
                                        <p:attrNameLst>
                                          <p:attrName>ppt_x</p:attrName>
                                        </p:attrNameLst>
                                      </p:cBhvr>
                                      <p:tavLst>
                                        <p:tav tm="0">
                                          <p:val>
                                            <p:fltVal val="0.5"/>
                                          </p:val>
                                        </p:tav>
                                        <p:tav tm="100000">
                                          <p:val>
                                            <p:strVal val="#ppt_x"/>
                                          </p:val>
                                        </p:tav>
                                      </p:tavLst>
                                    </p:anim>
                                    <p:anim calcmode="lin" valueType="num">
                                      <p:cBhvr>
                                        <p:cTn id="31" dur="500" fill="hold"/>
                                        <p:tgtEl>
                                          <p:spTgt spid="262190"/>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2174" grpId="0" build="p" autoUpdateAnimBg="0"/>
      <p:bldP spid="262188" grpId="0" autoUpdateAnimBg="0"/>
      <p:bldP spid="262189" grpId="0" autoUpdateAnimBg="0"/>
      <p:bldP spid="262190" grpId="0"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2" descr="Walnut">
            <a:extLst>
              <a:ext uri="{FF2B5EF4-FFF2-40B4-BE49-F238E27FC236}">
                <a16:creationId xmlns:a16="http://schemas.microsoft.com/office/drawing/2014/main" id="{33E43024-2ECC-194A-9A40-37CE5BB75C48}"/>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nvGrpSpPr>
          <p:cNvPr id="17410" name="Group 4">
            <a:extLst>
              <a:ext uri="{FF2B5EF4-FFF2-40B4-BE49-F238E27FC236}">
                <a16:creationId xmlns:a16="http://schemas.microsoft.com/office/drawing/2014/main" id="{CCC54C57-BA53-E346-9E02-D03CEC412ED2}"/>
              </a:ext>
            </a:extLst>
          </p:cNvPr>
          <p:cNvGrpSpPr>
            <a:grpSpLocks/>
          </p:cNvGrpSpPr>
          <p:nvPr/>
        </p:nvGrpSpPr>
        <p:grpSpPr bwMode="auto">
          <a:xfrm>
            <a:off x="8148638" y="4983163"/>
            <a:ext cx="168275" cy="179387"/>
            <a:chOff x="4317" y="868"/>
            <a:chExt cx="146" cy="706"/>
          </a:xfrm>
        </p:grpSpPr>
        <p:sp>
          <p:nvSpPr>
            <p:cNvPr id="17461" name="Rectangle 5">
              <a:extLst>
                <a:ext uri="{FF2B5EF4-FFF2-40B4-BE49-F238E27FC236}">
                  <a16:creationId xmlns:a16="http://schemas.microsoft.com/office/drawing/2014/main" id="{946DFF5B-AACC-AE4E-80DE-E46DD09504C6}"/>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7462" name="Rectangle 6">
              <a:extLst>
                <a:ext uri="{FF2B5EF4-FFF2-40B4-BE49-F238E27FC236}">
                  <a16:creationId xmlns:a16="http://schemas.microsoft.com/office/drawing/2014/main" id="{CC3D5309-3A71-A646-BC0B-4E9820377433}"/>
                </a:ext>
              </a:extLst>
            </p:cNvPr>
            <p:cNvSpPr>
              <a:spLocks noChangeArrowheads="1"/>
            </p:cNvSpPr>
            <p:nvPr/>
          </p:nvSpPr>
          <p:spPr bwMode="auto">
            <a:xfrm rot="-5400000">
              <a:off x="4108" y="1242"/>
              <a:ext cx="66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17411" name="Group 7">
            <a:extLst>
              <a:ext uri="{FF2B5EF4-FFF2-40B4-BE49-F238E27FC236}">
                <a16:creationId xmlns:a16="http://schemas.microsoft.com/office/drawing/2014/main" id="{F78FAF37-3243-9848-95BC-86DA63F19C6D}"/>
              </a:ext>
            </a:extLst>
          </p:cNvPr>
          <p:cNvGrpSpPr>
            <a:grpSpLocks/>
          </p:cNvGrpSpPr>
          <p:nvPr/>
        </p:nvGrpSpPr>
        <p:grpSpPr bwMode="auto">
          <a:xfrm>
            <a:off x="1627188" y="2182813"/>
            <a:ext cx="6045200" cy="3983037"/>
            <a:chOff x="610" y="1163"/>
            <a:chExt cx="4583" cy="2701"/>
          </a:xfrm>
        </p:grpSpPr>
        <p:sp>
          <p:nvSpPr>
            <p:cNvPr id="17457" name="Rectangle 8" descr="Oak">
              <a:extLst>
                <a:ext uri="{FF2B5EF4-FFF2-40B4-BE49-F238E27FC236}">
                  <a16:creationId xmlns:a16="http://schemas.microsoft.com/office/drawing/2014/main" id="{F425D196-073D-3F42-8924-1CB3C9A225A1}"/>
                </a:ext>
              </a:extLst>
            </p:cNvPr>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sp>
          <p:nvSpPr>
            <p:cNvPr id="17458" name="Rectangle 9" descr="Oak">
              <a:extLst>
                <a:ext uri="{FF2B5EF4-FFF2-40B4-BE49-F238E27FC236}">
                  <a16:creationId xmlns:a16="http://schemas.microsoft.com/office/drawing/2014/main" id="{1CC171C2-92E4-1148-B3D6-3D6B5765BCB9}"/>
                </a:ext>
              </a:extLst>
            </p:cNvPr>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7459" name="Rectangle 10" descr="Oak">
              <a:extLst>
                <a:ext uri="{FF2B5EF4-FFF2-40B4-BE49-F238E27FC236}">
                  <a16:creationId xmlns:a16="http://schemas.microsoft.com/office/drawing/2014/main" id="{BCCABE07-DCAE-CB47-BFE7-A3AD054FCD27}"/>
                </a:ext>
              </a:extLst>
            </p:cNvPr>
            <p:cNvSpPr>
              <a:spLocks noChangeArrowheads="1"/>
            </p:cNvSpPr>
            <p:nvPr/>
          </p:nvSpPr>
          <p:spPr bwMode="auto">
            <a:xfrm>
              <a:off x="620" y="3701"/>
              <a:ext cx="4423" cy="161"/>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7460" name="Rectangle 11" descr="Oak">
              <a:extLst>
                <a:ext uri="{FF2B5EF4-FFF2-40B4-BE49-F238E27FC236}">
                  <a16:creationId xmlns:a16="http://schemas.microsoft.com/office/drawing/2014/main" id="{2DC655AE-B28C-8744-AFBC-4163D5411133}"/>
                </a:ext>
              </a:extLst>
            </p:cNvPr>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grpSp>
      <p:grpSp>
        <p:nvGrpSpPr>
          <p:cNvPr id="17412" name="Group 12">
            <a:extLst>
              <a:ext uri="{FF2B5EF4-FFF2-40B4-BE49-F238E27FC236}">
                <a16:creationId xmlns:a16="http://schemas.microsoft.com/office/drawing/2014/main" id="{F6FB0E2E-3DA4-F14C-BB87-8831A8D78E12}"/>
              </a:ext>
            </a:extLst>
          </p:cNvPr>
          <p:cNvGrpSpPr>
            <a:grpSpLocks/>
          </p:cNvGrpSpPr>
          <p:nvPr/>
        </p:nvGrpSpPr>
        <p:grpSpPr bwMode="auto">
          <a:xfrm>
            <a:off x="8148638" y="4983163"/>
            <a:ext cx="168275" cy="179387"/>
            <a:chOff x="4317" y="868"/>
            <a:chExt cx="146" cy="706"/>
          </a:xfrm>
        </p:grpSpPr>
        <p:sp>
          <p:nvSpPr>
            <p:cNvPr id="17455" name="Rectangle 13">
              <a:extLst>
                <a:ext uri="{FF2B5EF4-FFF2-40B4-BE49-F238E27FC236}">
                  <a16:creationId xmlns:a16="http://schemas.microsoft.com/office/drawing/2014/main" id="{F4528943-A7C5-5A44-AFA9-811A4A62A39A}"/>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7456" name="Rectangle 14">
              <a:extLst>
                <a:ext uri="{FF2B5EF4-FFF2-40B4-BE49-F238E27FC236}">
                  <a16:creationId xmlns:a16="http://schemas.microsoft.com/office/drawing/2014/main" id="{36140C33-D1D7-F74D-8464-F7B294702B8E}"/>
                </a:ext>
              </a:extLst>
            </p:cNvPr>
            <p:cNvSpPr>
              <a:spLocks noChangeArrowheads="1"/>
            </p:cNvSpPr>
            <p:nvPr/>
          </p:nvSpPr>
          <p:spPr bwMode="auto">
            <a:xfrm rot="-5400000">
              <a:off x="4108" y="1242"/>
              <a:ext cx="66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sp>
        <p:nvSpPr>
          <p:cNvPr id="598031" name="Rectangle 15">
            <a:extLst>
              <a:ext uri="{FF2B5EF4-FFF2-40B4-BE49-F238E27FC236}">
                <a16:creationId xmlns:a16="http://schemas.microsoft.com/office/drawing/2014/main" id="{1E1845F7-1FD7-DC4B-BA3D-A34A882B39D9}"/>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598032" name="Rectangle 16">
            <a:extLst>
              <a:ext uri="{FF2B5EF4-FFF2-40B4-BE49-F238E27FC236}">
                <a16:creationId xmlns:a16="http://schemas.microsoft.com/office/drawing/2014/main" id="{0F2DEF89-4166-DE48-B311-E956493C0A3B}"/>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grpSp>
        <p:nvGrpSpPr>
          <p:cNvPr id="17415" name="Group 32">
            <a:extLst>
              <a:ext uri="{FF2B5EF4-FFF2-40B4-BE49-F238E27FC236}">
                <a16:creationId xmlns:a16="http://schemas.microsoft.com/office/drawing/2014/main" id="{D4689909-1DFC-684E-92B8-E91DB74A58C4}"/>
              </a:ext>
            </a:extLst>
          </p:cNvPr>
          <p:cNvGrpSpPr>
            <a:grpSpLocks/>
          </p:cNvGrpSpPr>
          <p:nvPr/>
        </p:nvGrpSpPr>
        <p:grpSpPr bwMode="auto">
          <a:xfrm>
            <a:off x="1949450" y="2236788"/>
            <a:ext cx="5273675" cy="3898900"/>
            <a:chOff x="1228" y="1409"/>
            <a:chExt cx="3322" cy="2456"/>
          </a:xfrm>
        </p:grpSpPr>
        <p:grpSp>
          <p:nvGrpSpPr>
            <p:cNvPr id="17423" name="Group 33">
              <a:extLst>
                <a:ext uri="{FF2B5EF4-FFF2-40B4-BE49-F238E27FC236}">
                  <a16:creationId xmlns:a16="http://schemas.microsoft.com/office/drawing/2014/main" id="{0124E6ED-EE2E-0247-BA9E-0C92F7044EC8}"/>
                </a:ext>
              </a:extLst>
            </p:cNvPr>
            <p:cNvGrpSpPr>
              <a:grpSpLocks/>
            </p:cNvGrpSpPr>
            <p:nvPr/>
          </p:nvGrpSpPr>
          <p:grpSpPr bwMode="auto">
            <a:xfrm>
              <a:off x="1228" y="1409"/>
              <a:ext cx="3303" cy="119"/>
              <a:chOff x="1206" y="1392"/>
              <a:chExt cx="3303" cy="119"/>
            </a:xfrm>
          </p:grpSpPr>
          <p:sp>
            <p:nvSpPr>
              <p:cNvPr id="598050" name="AutoShape 34" descr="Cork">
                <a:extLst>
                  <a:ext uri="{FF2B5EF4-FFF2-40B4-BE49-F238E27FC236}">
                    <a16:creationId xmlns:a16="http://schemas.microsoft.com/office/drawing/2014/main" id="{1C458F40-4EF2-F24B-A3D9-06DF2D2AC865}"/>
                  </a:ext>
                </a:extLst>
              </p:cNvPr>
              <p:cNvSpPr>
                <a:spLocks noChangeArrowheads="1"/>
              </p:cNvSpPr>
              <p:nvPr/>
            </p:nvSpPr>
            <p:spPr bwMode="auto">
              <a:xfrm rot="-1822980">
                <a:off x="1206" y="140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51" name="AutoShape 35" descr="Cork">
                <a:extLst>
                  <a:ext uri="{FF2B5EF4-FFF2-40B4-BE49-F238E27FC236}">
                    <a16:creationId xmlns:a16="http://schemas.microsoft.com/office/drawing/2014/main" id="{84F00377-7128-1744-95CE-E400761143E0}"/>
                  </a:ext>
                </a:extLst>
              </p:cNvPr>
              <p:cNvSpPr>
                <a:spLocks noChangeArrowheads="1"/>
              </p:cNvSpPr>
              <p:nvPr/>
            </p:nvSpPr>
            <p:spPr bwMode="auto">
              <a:xfrm rot="-1822980">
                <a:off x="1433"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52" name="AutoShape 36" descr="Cork">
                <a:extLst>
                  <a:ext uri="{FF2B5EF4-FFF2-40B4-BE49-F238E27FC236}">
                    <a16:creationId xmlns:a16="http://schemas.microsoft.com/office/drawing/2014/main" id="{0D66CF7A-7835-114E-9DB6-10B63B34723D}"/>
                  </a:ext>
                </a:extLst>
              </p:cNvPr>
              <p:cNvSpPr>
                <a:spLocks noChangeArrowheads="1"/>
              </p:cNvSpPr>
              <p:nvPr/>
            </p:nvSpPr>
            <p:spPr bwMode="auto">
              <a:xfrm rot="-1822980">
                <a:off x="1666"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53" name="AutoShape 37" descr="Cork">
                <a:extLst>
                  <a:ext uri="{FF2B5EF4-FFF2-40B4-BE49-F238E27FC236}">
                    <a16:creationId xmlns:a16="http://schemas.microsoft.com/office/drawing/2014/main" id="{09F107C7-E40B-5C40-98FC-92DCA2A6AE49}"/>
                  </a:ext>
                </a:extLst>
              </p:cNvPr>
              <p:cNvSpPr>
                <a:spLocks noChangeArrowheads="1"/>
              </p:cNvSpPr>
              <p:nvPr/>
            </p:nvSpPr>
            <p:spPr bwMode="auto">
              <a:xfrm rot="-1822980">
                <a:off x="1894" y="141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54" name="AutoShape 38" descr="Cork">
                <a:extLst>
                  <a:ext uri="{FF2B5EF4-FFF2-40B4-BE49-F238E27FC236}">
                    <a16:creationId xmlns:a16="http://schemas.microsoft.com/office/drawing/2014/main" id="{2600A295-3AB5-6440-B644-9DA41B589FFB}"/>
                  </a:ext>
                </a:extLst>
              </p:cNvPr>
              <p:cNvSpPr>
                <a:spLocks noChangeArrowheads="1"/>
              </p:cNvSpPr>
              <p:nvPr/>
            </p:nvSpPr>
            <p:spPr bwMode="auto">
              <a:xfrm rot="-1822980">
                <a:off x="2110" y="140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55" name="AutoShape 39" descr="Cork">
                <a:extLst>
                  <a:ext uri="{FF2B5EF4-FFF2-40B4-BE49-F238E27FC236}">
                    <a16:creationId xmlns:a16="http://schemas.microsoft.com/office/drawing/2014/main" id="{793E144E-D55F-D649-8CAB-42CFF3982967}"/>
                  </a:ext>
                </a:extLst>
              </p:cNvPr>
              <p:cNvSpPr>
                <a:spLocks noChangeArrowheads="1"/>
              </p:cNvSpPr>
              <p:nvPr/>
            </p:nvSpPr>
            <p:spPr bwMode="auto">
              <a:xfrm rot="-1822980">
                <a:off x="2350" y="1397"/>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598056" name="AutoShape 40" descr="Cork">
                <a:extLst>
                  <a:ext uri="{FF2B5EF4-FFF2-40B4-BE49-F238E27FC236}">
                    <a16:creationId xmlns:a16="http://schemas.microsoft.com/office/drawing/2014/main" id="{17B56295-6AA2-F243-9F21-98D5FD7F0A37}"/>
                  </a:ext>
                </a:extLst>
              </p:cNvPr>
              <p:cNvSpPr>
                <a:spLocks noChangeArrowheads="1"/>
              </p:cNvSpPr>
              <p:nvPr/>
            </p:nvSpPr>
            <p:spPr bwMode="auto">
              <a:xfrm rot="-1822980">
                <a:off x="2577"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598057" name="AutoShape 41" descr="Cork">
                <a:extLst>
                  <a:ext uri="{FF2B5EF4-FFF2-40B4-BE49-F238E27FC236}">
                    <a16:creationId xmlns:a16="http://schemas.microsoft.com/office/drawing/2014/main" id="{6736E8F1-0572-DA46-9F8E-985AFCC9B158}"/>
                  </a:ext>
                </a:extLst>
              </p:cNvPr>
              <p:cNvSpPr>
                <a:spLocks noChangeArrowheads="1"/>
              </p:cNvSpPr>
              <p:nvPr/>
            </p:nvSpPr>
            <p:spPr bwMode="auto">
              <a:xfrm rot="-1822980">
                <a:off x="2803"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598058" name="AutoShape 42" descr="Cork">
                <a:extLst>
                  <a:ext uri="{FF2B5EF4-FFF2-40B4-BE49-F238E27FC236}">
                    <a16:creationId xmlns:a16="http://schemas.microsoft.com/office/drawing/2014/main" id="{006D640B-EB0D-8C46-99A5-8700DBE5C445}"/>
                  </a:ext>
                </a:extLst>
              </p:cNvPr>
              <p:cNvSpPr>
                <a:spLocks noChangeArrowheads="1"/>
              </p:cNvSpPr>
              <p:nvPr/>
            </p:nvSpPr>
            <p:spPr bwMode="auto">
              <a:xfrm rot="-1822980">
                <a:off x="3034"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598059" name="AutoShape 43" descr="Cork">
                <a:extLst>
                  <a:ext uri="{FF2B5EF4-FFF2-40B4-BE49-F238E27FC236}">
                    <a16:creationId xmlns:a16="http://schemas.microsoft.com/office/drawing/2014/main" id="{57E7D693-52CA-EB4A-B0BA-4F23B9D313B4}"/>
                  </a:ext>
                </a:extLst>
              </p:cNvPr>
              <p:cNvSpPr>
                <a:spLocks noChangeArrowheads="1"/>
              </p:cNvSpPr>
              <p:nvPr/>
            </p:nvSpPr>
            <p:spPr bwMode="auto">
              <a:xfrm rot="-1822980">
                <a:off x="3286" y="1401"/>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598060" name="AutoShape 44" descr="Cork">
                <a:extLst>
                  <a:ext uri="{FF2B5EF4-FFF2-40B4-BE49-F238E27FC236}">
                    <a16:creationId xmlns:a16="http://schemas.microsoft.com/office/drawing/2014/main" id="{F9029EF1-34E1-834E-8702-EC8D1BA6CDA0}"/>
                  </a:ext>
                </a:extLst>
              </p:cNvPr>
              <p:cNvSpPr>
                <a:spLocks noChangeArrowheads="1"/>
              </p:cNvSpPr>
              <p:nvPr/>
            </p:nvSpPr>
            <p:spPr bwMode="auto">
              <a:xfrm rot="-1822980">
                <a:off x="3504" y="1399"/>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61" name="AutoShape 45" descr="Cork">
                <a:extLst>
                  <a:ext uri="{FF2B5EF4-FFF2-40B4-BE49-F238E27FC236}">
                    <a16:creationId xmlns:a16="http://schemas.microsoft.com/office/drawing/2014/main" id="{3C1F1898-025A-A54A-A966-08572B171AD0}"/>
                  </a:ext>
                </a:extLst>
              </p:cNvPr>
              <p:cNvSpPr>
                <a:spLocks noChangeArrowheads="1"/>
              </p:cNvSpPr>
              <p:nvPr/>
            </p:nvSpPr>
            <p:spPr bwMode="auto">
              <a:xfrm rot="-1822980">
                <a:off x="3757" y="1400"/>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62" name="AutoShape 46" descr="Cork">
                <a:extLst>
                  <a:ext uri="{FF2B5EF4-FFF2-40B4-BE49-F238E27FC236}">
                    <a16:creationId xmlns:a16="http://schemas.microsoft.com/office/drawing/2014/main" id="{2B88A4BE-26E1-3241-8E07-B9F55F05416C}"/>
                  </a:ext>
                </a:extLst>
              </p:cNvPr>
              <p:cNvSpPr>
                <a:spLocks noChangeArrowheads="1"/>
              </p:cNvSpPr>
              <p:nvPr/>
            </p:nvSpPr>
            <p:spPr bwMode="auto">
              <a:xfrm rot="-1822980">
                <a:off x="3982" y="140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63" name="AutoShape 47" descr="Cork">
                <a:extLst>
                  <a:ext uri="{FF2B5EF4-FFF2-40B4-BE49-F238E27FC236}">
                    <a16:creationId xmlns:a16="http://schemas.microsoft.com/office/drawing/2014/main" id="{9574099C-F322-E04D-A34A-301AE58BB697}"/>
                  </a:ext>
                </a:extLst>
              </p:cNvPr>
              <p:cNvSpPr>
                <a:spLocks noChangeArrowheads="1"/>
              </p:cNvSpPr>
              <p:nvPr/>
            </p:nvSpPr>
            <p:spPr bwMode="auto">
              <a:xfrm rot="-1822980">
                <a:off x="4210" y="1403"/>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598064" name="AutoShape 48" descr="Cork">
                <a:extLst>
                  <a:ext uri="{FF2B5EF4-FFF2-40B4-BE49-F238E27FC236}">
                    <a16:creationId xmlns:a16="http://schemas.microsoft.com/office/drawing/2014/main" id="{C6A8029C-5B8D-454F-97E2-5A6545742F2B}"/>
                  </a:ext>
                </a:extLst>
              </p:cNvPr>
              <p:cNvSpPr>
                <a:spLocks noChangeArrowheads="1"/>
              </p:cNvSpPr>
              <p:nvPr/>
            </p:nvSpPr>
            <p:spPr bwMode="auto">
              <a:xfrm rot="-1822980">
                <a:off x="4419" y="1392"/>
                <a:ext cx="90" cy="98"/>
              </a:xfrm>
              <a:prstGeom prst="can">
                <a:avLst>
                  <a:gd name="adj" fmla="val 20351"/>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grpSp>
        <p:grpSp>
          <p:nvGrpSpPr>
            <p:cNvPr id="17424" name="Group 49">
              <a:extLst>
                <a:ext uri="{FF2B5EF4-FFF2-40B4-BE49-F238E27FC236}">
                  <a16:creationId xmlns:a16="http://schemas.microsoft.com/office/drawing/2014/main" id="{B562D54C-DA15-B74E-951A-DF9A02C7684F}"/>
                </a:ext>
              </a:extLst>
            </p:cNvPr>
            <p:cNvGrpSpPr>
              <a:grpSpLocks/>
            </p:cNvGrpSpPr>
            <p:nvPr/>
          </p:nvGrpSpPr>
          <p:grpSpPr bwMode="auto">
            <a:xfrm>
              <a:off x="1243" y="3761"/>
              <a:ext cx="3307" cy="104"/>
              <a:chOff x="1231" y="3769"/>
              <a:chExt cx="3307" cy="104"/>
            </a:xfrm>
          </p:grpSpPr>
          <p:sp>
            <p:nvSpPr>
              <p:cNvPr id="598066" name="AutoShape 50" descr="Cork">
                <a:extLst>
                  <a:ext uri="{FF2B5EF4-FFF2-40B4-BE49-F238E27FC236}">
                    <a16:creationId xmlns:a16="http://schemas.microsoft.com/office/drawing/2014/main" id="{AAACB572-C43B-C442-BC9E-D5892B452BD3}"/>
                  </a:ext>
                </a:extLst>
              </p:cNvPr>
              <p:cNvSpPr>
                <a:spLocks noChangeArrowheads="1"/>
              </p:cNvSpPr>
              <p:nvPr/>
            </p:nvSpPr>
            <p:spPr bwMode="auto">
              <a:xfrm rot="-9105743">
                <a:off x="1231" y="376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67" name="AutoShape 51" descr="Cork">
                <a:extLst>
                  <a:ext uri="{FF2B5EF4-FFF2-40B4-BE49-F238E27FC236}">
                    <a16:creationId xmlns:a16="http://schemas.microsoft.com/office/drawing/2014/main" id="{8895C13C-A0AA-1C43-9A5C-2EBA4502035E}"/>
                  </a:ext>
                </a:extLst>
              </p:cNvPr>
              <p:cNvSpPr>
                <a:spLocks noChangeArrowheads="1"/>
              </p:cNvSpPr>
              <p:nvPr/>
            </p:nvSpPr>
            <p:spPr bwMode="auto">
              <a:xfrm rot="-9105743">
                <a:off x="1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68" name="AutoShape 52" descr="Cork">
                <a:extLst>
                  <a:ext uri="{FF2B5EF4-FFF2-40B4-BE49-F238E27FC236}">
                    <a16:creationId xmlns:a16="http://schemas.microsoft.com/office/drawing/2014/main" id="{86B7D2EF-F720-3946-A232-8B109A44A8A6}"/>
                  </a:ext>
                </a:extLst>
              </p:cNvPr>
              <p:cNvSpPr>
                <a:spLocks noChangeArrowheads="1"/>
              </p:cNvSpPr>
              <p:nvPr/>
            </p:nvSpPr>
            <p:spPr bwMode="auto">
              <a:xfrm rot="-9105743">
                <a:off x="16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69" name="AutoShape 53" descr="Cork">
                <a:extLst>
                  <a:ext uri="{FF2B5EF4-FFF2-40B4-BE49-F238E27FC236}">
                    <a16:creationId xmlns:a16="http://schemas.microsoft.com/office/drawing/2014/main" id="{C3C53A86-458E-B44F-9650-67B3FB8167FB}"/>
                  </a:ext>
                </a:extLst>
              </p:cNvPr>
              <p:cNvSpPr>
                <a:spLocks noChangeArrowheads="1"/>
              </p:cNvSpPr>
              <p:nvPr/>
            </p:nvSpPr>
            <p:spPr bwMode="auto">
              <a:xfrm rot="-9105743">
                <a:off x="192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0" name="AutoShape 54" descr="Cork">
                <a:extLst>
                  <a:ext uri="{FF2B5EF4-FFF2-40B4-BE49-F238E27FC236}">
                    <a16:creationId xmlns:a16="http://schemas.microsoft.com/office/drawing/2014/main" id="{AD2A3CF6-B4C1-7C40-B0AE-91FAC9FED458}"/>
                  </a:ext>
                </a:extLst>
              </p:cNvPr>
              <p:cNvSpPr>
                <a:spLocks noChangeArrowheads="1"/>
              </p:cNvSpPr>
              <p:nvPr/>
            </p:nvSpPr>
            <p:spPr bwMode="auto">
              <a:xfrm rot="-9105743">
                <a:off x="2137"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1" name="AutoShape 55" descr="Cork">
                <a:extLst>
                  <a:ext uri="{FF2B5EF4-FFF2-40B4-BE49-F238E27FC236}">
                    <a16:creationId xmlns:a16="http://schemas.microsoft.com/office/drawing/2014/main" id="{775D8888-85C8-734D-BAE5-98801B10D2FD}"/>
                  </a:ext>
                </a:extLst>
              </p:cNvPr>
              <p:cNvSpPr>
                <a:spLocks noChangeArrowheads="1"/>
              </p:cNvSpPr>
              <p:nvPr/>
            </p:nvSpPr>
            <p:spPr bwMode="auto">
              <a:xfrm rot="-9105743">
                <a:off x="2375"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2" name="AutoShape 56" descr="Cork">
                <a:extLst>
                  <a:ext uri="{FF2B5EF4-FFF2-40B4-BE49-F238E27FC236}">
                    <a16:creationId xmlns:a16="http://schemas.microsoft.com/office/drawing/2014/main" id="{D519D380-CF0C-E647-92F9-994DABBE3009}"/>
                  </a:ext>
                </a:extLst>
              </p:cNvPr>
              <p:cNvSpPr>
                <a:spLocks noChangeArrowheads="1"/>
              </p:cNvSpPr>
              <p:nvPr/>
            </p:nvSpPr>
            <p:spPr bwMode="auto">
              <a:xfrm rot="-9105743">
                <a:off x="261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3" name="AutoShape 57" descr="Cork">
                <a:extLst>
                  <a:ext uri="{FF2B5EF4-FFF2-40B4-BE49-F238E27FC236}">
                    <a16:creationId xmlns:a16="http://schemas.microsoft.com/office/drawing/2014/main" id="{4DC84C45-2EF7-9741-B97D-EDE037C1A907}"/>
                  </a:ext>
                </a:extLst>
              </p:cNvPr>
              <p:cNvSpPr>
                <a:spLocks noChangeArrowheads="1"/>
              </p:cNvSpPr>
              <p:nvPr/>
            </p:nvSpPr>
            <p:spPr bwMode="auto">
              <a:xfrm rot="-9105743">
                <a:off x="2830" y="3775"/>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4" name="AutoShape 58" descr="Cork">
                <a:extLst>
                  <a:ext uri="{FF2B5EF4-FFF2-40B4-BE49-F238E27FC236}">
                    <a16:creationId xmlns:a16="http://schemas.microsoft.com/office/drawing/2014/main" id="{BAE1FC2B-1837-8548-ADED-B9398497781D}"/>
                  </a:ext>
                </a:extLst>
              </p:cNvPr>
              <p:cNvSpPr>
                <a:spLocks noChangeArrowheads="1"/>
              </p:cNvSpPr>
              <p:nvPr/>
            </p:nvSpPr>
            <p:spPr bwMode="auto">
              <a:xfrm rot="-9105743">
                <a:off x="3299"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5" name="AutoShape 59" descr="Cork">
                <a:extLst>
                  <a:ext uri="{FF2B5EF4-FFF2-40B4-BE49-F238E27FC236}">
                    <a16:creationId xmlns:a16="http://schemas.microsoft.com/office/drawing/2014/main" id="{AF6A5BC2-60B1-AD4D-902A-FDD7BC9F3845}"/>
                  </a:ext>
                </a:extLst>
              </p:cNvPr>
              <p:cNvSpPr>
                <a:spLocks noChangeArrowheads="1"/>
              </p:cNvSpPr>
              <p:nvPr/>
            </p:nvSpPr>
            <p:spPr bwMode="auto">
              <a:xfrm rot="-9105743">
                <a:off x="3070"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6" name="AutoShape 60" descr="Cork">
                <a:extLst>
                  <a:ext uri="{FF2B5EF4-FFF2-40B4-BE49-F238E27FC236}">
                    <a16:creationId xmlns:a16="http://schemas.microsoft.com/office/drawing/2014/main" id="{682BBA0B-F6F7-C14A-91CF-5A698D342293}"/>
                  </a:ext>
                </a:extLst>
              </p:cNvPr>
              <p:cNvSpPr>
                <a:spLocks noChangeArrowheads="1"/>
              </p:cNvSpPr>
              <p:nvPr/>
            </p:nvSpPr>
            <p:spPr bwMode="auto">
              <a:xfrm rot="-9105743">
                <a:off x="3531" y="3779"/>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7" name="AutoShape 61" descr="Cork">
                <a:extLst>
                  <a:ext uri="{FF2B5EF4-FFF2-40B4-BE49-F238E27FC236}">
                    <a16:creationId xmlns:a16="http://schemas.microsoft.com/office/drawing/2014/main" id="{0F535E02-B70E-AA48-85A9-40D81DCA9A2D}"/>
                  </a:ext>
                </a:extLst>
              </p:cNvPr>
              <p:cNvSpPr>
                <a:spLocks noChangeArrowheads="1"/>
              </p:cNvSpPr>
              <p:nvPr/>
            </p:nvSpPr>
            <p:spPr bwMode="auto">
              <a:xfrm rot="-9105743">
                <a:off x="3793"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8" name="AutoShape 62" descr="Cork">
                <a:extLst>
                  <a:ext uri="{FF2B5EF4-FFF2-40B4-BE49-F238E27FC236}">
                    <a16:creationId xmlns:a16="http://schemas.microsoft.com/office/drawing/2014/main" id="{D1DF9E11-79B8-E244-998B-1F43EE9702B7}"/>
                  </a:ext>
                </a:extLst>
              </p:cNvPr>
              <p:cNvSpPr>
                <a:spLocks noChangeArrowheads="1"/>
              </p:cNvSpPr>
              <p:nvPr/>
            </p:nvSpPr>
            <p:spPr bwMode="auto">
              <a:xfrm rot="-9105743">
                <a:off x="4021"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79" name="AutoShape 63" descr="Cork">
                <a:extLst>
                  <a:ext uri="{FF2B5EF4-FFF2-40B4-BE49-F238E27FC236}">
                    <a16:creationId xmlns:a16="http://schemas.microsoft.com/office/drawing/2014/main" id="{91096C59-6096-9E48-866D-1B719E127240}"/>
                  </a:ext>
                </a:extLst>
              </p:cNvPr>
              <p:cNvSpPr>
                <a:spLocks noChangeArrowheads="1"/>
              </p:cNvSpPr>
              <p:nvPr/>
            </p:nvSpPr>
            <p:spPr bwMode="auto">
              <a:xfrm rot="-9105743">
                <a:off x="4244"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598080" name="AutoShape 64" descr="Cork">
                <a:extLst>
                  <a:ext uri="{FF2B5EF4-FFF2-40B4-BE49-F238E27FC236}">
                    <a16:creationId xmlns:a16="http://schemas.microsoft.com/office/drawing/2014/main" id="{2623D866-D494-314F-97DD-2AB744C7AE20}"/>
                  </a:ext>
                </a:extLst>
              </p:cNvPr>
              <p:cNvSpPr>
                <a:spLocks noChangeArrowheads="1"/>
              </p:cNvSpPr>
              <p:nvPr/>
            </p:nvSpPr>
            <p:spPr bwMode="auto">
              <a:xfrm rot="-9105743">
                <a:off x="4455" y="3783"/>
                <a:ext cx="83" cy="90"/>
              </a:xfrm>
              <a:prstGeom prst="can">
                <a:avLst>
                  <a:gd name="adj" fmla="val 20266"/>
                </a:avLst>
              </a:prstGeom>
              <a:blipFill dpi="0" rotWithShape="0">
                <a:blip r:embed="rId4"/>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grpSp>
      </p:grpSp>
      <p:sp>
        <p:nvSpPr>
          <p:cNvPr id="17416" name="Text Box 66">
            <a:extLst>
              <a:ext uri="{FF2B5EF4-FFF2-40B4-BE49-F238E27FC236}">
                <a16:creationId xmlns:a16="http://schemas.microsoft.com/office/drawing/2014/main" id="{3BC7B489-35F7-B448-B291-8EA84A04B66A}"/>
              </a:ext>
            </a:extLst>
          </p:cNvPr>
          <p:cNvSpPr txBox="1">
            <a:spLocks noChangeArrowheads="1"/>
          </p:cNvSpPr>
          <p:nvPr/>
        </p:nvSpPr>
        <p:spPr bwMode="auto">
          <a:xfrm>
            <a:off x="8275638" y="55895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b="0">
              <a:solidFill>
                <a:srgbClr val="FFE957"/>
              </a:solidFill>
            </a:endParaRPr>
          </a:p>
        </p:txBody>
      </p:sp>
      <p:sp>
        <p:nvSpPr>
          <p:cNvPr id="598083" name="Text Box 67">
            <a:extLst>
              <a:ext uri="{FF2B5EF4-FFF2-40B4-BE49-F238E27FC236}">
                <a16:creationId xmlns:a16="http://schemas.microsoft.com/office/drawing/2014/main" id="{341FC0EC-24DB-F048-862E-3500DC2238D7}"/>
              </a:ext>
            </a:extLst>
          </p:cNvPr>
          <p:cNvSpPr txBox="1">
            <a:spLocks noChangeArrowheads="1"/>
          </p:cNvSpPr>
          <p:nvPr/>
        </p:nvSpPr>
        <p:spPr bwMode="auto">
          <a:xfrm>
            <a:off x="465138" y="6110288"/>
            <a:ext cx="4187825" cy="400050"/>
          </a:xfrm>
          <a:prstGeom prst="rect">
            <a:avLst/>
          </a:prstGeom>
          <a:solidFill>
            <a:schemeClr val="hlink"/>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a:solidFill>
                  <a:srgbClr val="FFFF00"/>
                </a:solidFill>
                <a:ea typeface="Gulim" panose="020B0600000101010101" pitchFamily="34" charset="-127"/>
              </a:rPr>
              <a:t>TRỢ GIÚP HỌC TẬP</a:t>
            </a:r>
            <a:r>
              <a:rPr lang="en-US" altLang="ko-KR" sz="1800">
                <a:solidFill>
                  <a:srgbClr val="00DFCA"/>
                </a:solidFill>
                <a:ea typeface="Gulim" panose="020B0600000101010101" pitchFamily="34" charset="-127"/>
              </a:rPr>
              <a:t> </a:t>
            </a:r>
            <a:r>
              <a:rPr lang="en-US" altLang="en-US" sz="2000">
                <a:solidFill>
                  <a:srgbClr val="FFFF00"/>
                </a:solidFill>
              </a:rPr>
              <a:t>#08</a:t>
            </a:r>
          </a:p>
        </p:txBody>
      </p:sp>
      <p:sp>
        <p:nvSpPr>
          <p:cNvPr id="17418" name="Text Box 70">
            <a:extLst>
              <a:ext uri="{FF2B5EF4-FFF2-40B4-BE49-F238E27FC236}">
                <a16:creationId xmlns:a16="http://schemas.microsoft.com/office/drawing/2014/main" id="{0602572D-6DF9-DD41-A9C2-DF322309DD6E}"/>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598087" name="Rectangle 71">
            <a:extLst>
              <a:ext uri="{FF2B5EF4-FFF2-40B4-BE49-F238E27FC236}">
                <a16:creationId xmlns:a16="http://schemas.microsoft.com/office/drawing/2014/main" id="{0E9E50EF-C238-6740-911C-AB3EA79A4B67}"/>
              </a:ext>
            </a:extLst>
          </p:cNvPr>
          <p:cNvSpPr>
            <a:spLocks noChangeArrowheads="1"/>
          </p:cNvSpPr>
          <p:nvPr/>
        </p:nvSpPr>
        <p:spPr bwMode="auto">
          <a:xfrm>
            <a:off x="7454900"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
        <p:nvSpPr>
          <p:cNvPr id="598088" name="Rectangle 72">
            <a:extLst>
              <a:ext uri="{FF2B5EF4-FFF2-40B4-BE49-F238E27FC236}">
                <a16:creationId xmlns:a16="http://schemas.microsoft.com/office/drawing/2014/main" id="{AB191572-E7C3-7D41-BFAB-9AEAE96C5A08}"/>
              </a:ext>
            </a:extLst>
          </p:cNvPr>
          <p:cNvSpPr>
            <a:spLocks noChangeArrowheads="1"/>
          </p:cNvSpPr>
          <p:nvPr/>
        </p:nvSpPr>
        <p:spPr bwMode="auto">
          <a:xfrm>
            <a:off x="8101013" y="6527800"/>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06</a:t>
            </a:r>
          </a:p>
        </p:txBody>
      </p:sp>
      <p:sp>
        <p:nvSpPr>
          <p:cNvPr id="57" name="Text Box 16">
            <a:extLst>
              <a:ext uri="{FF2B5EF4-FFF2-40B4-BE49-F238E27FC236}">
                <a16:creationId xmlns:a16="http://schemas.microsoft.com/office/drawing/2014/main" id="{E8C4B9D9-3C24-254E-8640-0425769AA739}"/>
              </a:ext>
            </a:extLst>
          </p:cNvPr>
          <p:cNvSpPr txBox="1">
            <a:spLocks noChangeArrowheads="1"/>
          </p:cNvSpPr>
          <p:nvPr/>
        </p:nvSpPr>
        <p:spPr bwMode="auto">
          <a:xfrm>
            <a:off x="1711325" y="2709863"/>
            <a:ext cx="5651500" cy="2492375"/>
          </a:xfrm>
          <a:prstGeom prst="rect">
            <a:avLst/>
          </a:prstGeom>
          <a:noFill/>
          <a:ln>
            <a:noFill/>
          </a:ln>
          <a:effectLst>
            <a:outerShdw dist="74053" dir="1857825"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5200">
                <a:solidFill>
                  <a:srgbClr val="00FF00"/>
                </a:solidFill>
              </a:rPr>
              <a:t>MỘT CƠ CẤU CỦA </a:t>
            </a:r>
            <a:r>
              <a:rPr lang="en-US" altLang="ko-KR" sz="5200">
                <a:solidFill>
                  <a:srgbClr val="00FF00"/>
                </a:solidFill>
                <a:ea typeface="Gulim" panose="020B0600000101010101" pitchFamily="34" charset="-127"/>
              </a:rPr>
              <a:t>NIÊN </a:t>
            </a:r>
            <a:r>
              <a:rPr lang="en-US" altLang="ko-KR" sz="5200">
                <a:solidFill>
                  <a:srgbClr val="00FF00"/>
                </a:solidFill>
                <a:latin typeface="Lucida Grande" panose="020B0600040502020204" pitchFamily="34" charset="0"/>
                <a:ea typeface="Gulim" panose="020B0600000101010101" pitchFamily="34" charset="-127"/>
              </a:rPr>
              <a:t>Đ</a:t>
            </a:r>
            <a:r>
              <a:rPr lang="en-US" altLang="ko-KR" sz="5200">
                <a:solidFill>
                  <a:srgbClr val="00FF00"/>
                </a:solidFill>
                <a:ea typeface="Gulim" panose="020B0600000101010101" pitchFamily="34" charset="-127"/>
              </a:rPr>
              <a:t>ẠI</a:t>
            </a:r>
            <a:r>
              <a:rPr lang="en-US" altLang="ko-KR" sz="5200">
                <a:ea typeface="Gulim" panose="020B0600000101010101" pitchFamily="34" charset="-127"/>
              </a:rPr>
              <a:t> </a:t>
            </a:r>
            <a:r>
              <a:rPr lang="en-US" altLang="en-US" sz="5200">
                <a:solidFill>
                  <a:srgbClr val="00FF00"/>
                </a:solidFill>
              </a:rPr>
              <a:t>KINH THÁNH</a:t>
            </a:r>
          </a:p>
        </p:txBody>
      </p:sp>
      <p:sp>
        <p:nvSpPr>
          <p:cNvPr id="58" name="Text Box 17">
            <a:extLst>
              <a:ext uri="{FF2B5EF4-FFF2-40B4-BE49-F238E27FC236}">
                <a16:creationId xmlns:a16="http://schemas.microsoft.com/office/drawing/2014/main" id="{A3E409CA-A689-D449-A87B-B10BB383E910}"/>
              </a:ext>
            </a:extLst>
          </p:cNvPr>
          <p:cNvSpPr txBox="1">
            <a:spLocks noChangeArrowheads="1"/>
          </p:cNvSpPr>
          <p:nvPr/>
        </p:nvSpPr>
        <p:spPr bwMode="auto">
          <a:xfrm>
            <a:off x="490538" y="349250"/>
            <a:ext cx="8366125" cy="1323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4000">
                <a:solidFill>
                  <a:srgbClr val="FFFF00"/>
                </a:solidFill>
              </a:rPr>
              <a:t>Hãy t</a:t>
            </a:r>
            <a:r>
              <a:rPr lang="en-US" altLang="en-US" sz="4000">
                <a:solidFill>
                  <a:srgbClr val="FFFF00"/>
                </a:solidFill>
                <a:latin typeface="Lucida Grande" panose="020B0600040502020204" pitchFamily="34" charset="0"/>
              </a:rPr>
              <a:t>ư</a:t>
            </a:r>
            <a:r>
              <a:rPr lang="en-US" altLang="en-US" sz="4000">
                <a:solidFill>
                  <a:srgbClr val="FFFF00"/>
                </a:solidFill>
              </a:rPr>
              <a:t>ởng t</a:t>
            </a:r>
            <a:r>
              <a:rPr lang="en-US" altLang="en-US" sz="4000">
                <a:solidFill>
                  <a:srgbClr val="FFFF00"/>
                </a:solidFill>
                <a:latin typeface="Lucida Grande" panose="020B0600040502020204" pitchFamily="34" charset="0"/>
              </a:rPr>
              <a:t>ư</a:t>
            </a:r>
            <a:r>
              <a:rPr lang="en-US" altLang="en-US" sz="4000">
                <a:solidFill>
                  <a:srgbClr val="FFFF00"/>
                </a:solidFill>
              </a:rPr>
              <a:t>ợng bạn </a:t>
            </a:r>
            <a:r>
              <a:rPr lang="en-US" altLang="en-US" sz="4000">
                <a:solidFill>
                  <a:srgbClr val="FFFF00"/>
                </a:solidFill>
                <a:latin typeface="Lucida Grande" panose="020B0600040502020204" pitchFamily="34" charset="0"/>
              </a:rPr>
              <a:t>đ</a:t>
            </a:r>
            <a:r>
              <a:rPr lang="en-US" altLang="en-US" sz="4000">
                <a:solidFill>
                  <a:srgbClr val="FFFF00"/>
                </a:solidFill>
              </a:rPr>
              <a:t>ang kết khung cửi </a:t>
            </a:r>
            <a:r>
              <a:rPr lang="en-US" altLang="en-US" sz="4000">
                <a:solidFill>
                  <a:srgbClr val="FFFF00"/>
                </a:solidFill>
                <a:latin typeface="Lucida Grande" panose="020B0600040502020204" pitchFamily="34" charset="0"/>
              </a:rPr>
              <a:t>đ</a:t>
            </a:r>
            <a:r>
              <a:rPr lang="en-US" altLang="en-US" sz="4000">
                <a:solidFill>
                  <a:srgbClr val="FFFF00"/>
                </a:solidFill>
              </a:rPr>
              <a:t>ể dệt một mảnh vải</a:t>
            </a:r>
            <a:r>
              <a:rPr lang="en-US" altLang="en-US" sz="3600">
                <a:solidFill>
                  <a:srgbClr val="FFEA18"/>
                </a:solidFill>
              </a:rPr>
              <a:t>...</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7" presetClass="entr" presetSubtype="8" fill="hold" grpId="0" nodeType="afterEffect">
                                  <p:stCondLst>
                                    <p:cond delay="0"/>
                                  </p:stCondLst>
                                  <p:childTnLst>
                                    <p:set>
                                      <p:cBhvr>
                                        <p:cTn id="6" dur="1" fill="hold">
                                          <p:stCondLst>
                                            <p:cond delay="0"/>
                                          </p:stCondLst>
                                        </p:cTn>
                                        <p:tgtEl>
                                          <p:spTgt spid="598083"/>
                                        </p:tgtEl>
                                        <p:attrNameLst>
                                          <p:attrName>style.visibility</p:attrName>
                                        </p:attrNameLst>
                                      </p:cBhvr>
                                      <p:to>
                                        <p:strVal val="visible"/>
                                      </p:to>
                                    </p:set>
                                    <p:anim calcmode="lin" valueType="num">
                                      <p:cBhvr>
                                        <p:cTn id="7" dur="500" fill="hold"/>
                                        <p:tgtEl>
                                          <p:spTgt spid="598083"/>
                                        </p:tgtEl>
                                        <p:attrNameLst>
                                          <p:attrName>ppt_x</p:attrName>
                                        </p:attrNameLst>
                                      </p:cBhvr>
                                      <p:tavLst>
                                        <p:tav tm="0">
                                          <p:val>
                                            <p:strVal val="#ppt_x-#ppt_w/2"/>
                                          </p:val>
                                        </p:tav>
                                        <p:tav tm="100000">
                                          <p:val>
                                            <p:strVal val="#ppt_x"/>
                                          </p:val>
                                        </p:tav>
                                      </p:tavLst>
                                    </p:anim>
                                    <p:anim calcmode="lin" valueType="num">
                                      <p:cBhvr>
                                        <p:cTn id="8" dur="500" fill="hold"/>
                                        <p:tgtEl>
                                          <p:spTgt spid="598083"/>
                                        </p:tgtEl>
                                        <p:attrNameLst>
                                          <p:attrName>ppt_y</p:attrName>
                                        </p:attrNameLst>
                                      </p:cBhvr>
                                      <p:tavLst>
                                        <p:tav tm="0">
                                          <p:val>
                                            <p:strVal val="#ppt_y"/>
                                          </p:val>
                                        </p:tav>
                                        <p:tav tm="100000">
                                          <p:val>
                                            <p:strVal val="#ppt_y"/>
                                          </p:val>
                                        </p:tav>
                                      </p:tavLst>
                                    </p:anim>
                                    <p:anim calcmode="lin" valueType="num">
                                      <p:cBhvr>
                                        <p:cTn id="9" dur="500" fill="hold"/>
                                        <p:tgtEl>
                                          <p:spTgt spid="598083"/>
                                        </p:tgtEl>
                                        <p:attrNameLst>
                                          <p:attrName>ppt_w</p:attrName>
                                        </p:attrNameLst>
                                      </p:cBhvr>
                                      <p:tavLst>
                                        <p:tav tm="0">
                                          <p:val>
                                            <p:fltVal val="0"/>
                                          </p:val>
                                        </p:tav>
                                        <p:tav tm="100000">
                                          <p:val>
                                            <p:strVal val="#ppt_w"/>
                                          </p:val>
                                        </p:tav>
                                      </p:tavLst>
                                    </p:anim>
                                    <p:anim calcmode="lin" valueType="num">
                                      <p:cBhvr>
                                        <p:cTn id="10" dur="500" fill="hold"/>
                                        <p:tgtEl>
                                          <p:spTgt spid="598083"/>
                                        </p:tgtEl>
                                        <p:attrNameLst>
                                          <p:attrName>ppt_h</p:attrName>
                                        </p:attrNameLst>
                                      </p:cBhvr>
                                      <p:tavLst>
                                        <p:tav tm="0">
                                          <p:val>
                                            <p:strVal val="#ppt_h"/>
                                          </p:val>
                                        </p:tav>
                                        <p:tav tm="100000">
                                          <p:val>
                                            <p:strVal val="#ppt_h"/>
                                          </p:val>
                                        </p:tav>
                                      </p:tavLst>
                                    </p:anim>
                                  </p:childTnLst>
                                </p:cTn>
                              </p:par>
                            </p:childTnLst>
                          </p:cTn>
                        </p:par>
                        <p:par>
                          <p:cTn id="11" fill="hold" nodeType="afterGroup">
                            <p:stCondLst>
                              <p:cond delay="500"/>
                            </p:stCondLst>
                            <p:childTnLst>
                              <p:par>
                                <p:cTn id="12" presetID="22" presetClass="entr" presetSubtype="8" fill="hold" grpId="0" nodeType="afterEffect">
                                  <p:stCondLst>
                                    <p:cond delay="0"/>
                                  </p:stCondLst>
                                  <p:childTnLst>
                                    <p:set>
                                      <p:cBhvr>
                                        <p:cTn id="13" dur="1" fill="hold">
                                          <p:stCondLst>
                                            <p:cond delay="0"/>
                                          </p:stCondLst>
                                        </p:cTn>
                                        <p:tgtEl>
                                          <p:spTgt spid="58"/>
                                        </p:tgtEl>
                                        <p:attrNameLst>
                                          <p:attrName>style.visibility</p:attrName>
                                        </p:attrNameLst>
                                      </p:cBhvr>
                                      <p:to>
                                        <p:strVal val="visible"/>
                                      </p:to>
                                    </p:set>
                                    <p:animEffect transition="in" filter="wipe(left)">
                                      <p:cBhvr>
                                        <p:cTn id="14" dur="500"/>
                                        <p:tgtEl>
                                          <p:spTgt spid="58"/>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7"/>
                                        </p:tgtEl>
                                        <p:attrNameLst>
                                          <p:attrName>style.visibility</p:attrName>
                                        </p:attrNameLst>
                                      </p:cBhvr>
                                      <p:to>
                                        <p:strVal val="visible"/>
                                      </p:to>
                                    </p:set>
                                    <p:animEffect transition="in" filter="fade">
                                      <p:cBhvr>
                                        <p:cTn id="19" dur="1000"/>
                                        <p:tgtEl>
                                          <p:spTgt spid="5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8083" grpId="0" animBg="1" autoUpdateAnimBg="0"/>
      <p:bldP spid="57" grpId="0" autoUpdateAnimBg="0"/>
      <p:bldP spid="58" grpId="0" autoUpdateAnimBg="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67" name="AutoShape 11">
            <a:extLst>
              <a:ext uri="{FF2B5EF4-FFF2-40B4-BE49-F238E27FC236}">
                <a16:creationId xmlns:a16="http://schemas.microsoft.com/office/drawing/2014/main" id="{456D8E99-BA63-B84D-A242-30339876EF0B}"/>
              </a:ext>
            </a:extLst>
          </p:cNvPr>
          <p:cNvSpPr>
            <a:spLocks noChangeArrowheads="1"/>
          </p:cNvSpPr>
          <p:nvPr/>
        </p:nvSpPr>
        <p:spPr bwMode="auto">
          <a:xfrm>
            <a:off x="342900" y="347663"/>
            <a:ext cx="8582025" cy="6216650"/>
          </a:xfrm>
          <a:prstGeom prst="triangle">
            <a:avLst>
              <a:gd name="adj" fmla="val 50000"/>
            </a:avLst>
          </a:prstGeom>
          <a:gradFill rotWithShape="0">
            <a:gsLst>
              <a:gs pos="0">
                <a:srgbClr val="7477C3"/>
              </a:gs>
              <a:gs pos="100000">
                <a:srgbClr val="080D94"/>
              </a:gs>
            </a:gsLst>
            <a:lin ang="540000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3730" name="Rectangle 3">
            <a:extLst>
              <a:ext uri="{FF2B5EF4-FFF2-40B4-BE49-F238E27FC236}">
                <a16:creationId xmlns:a16="http://schemas.microsoft.com/office/drawing/2014/main" id="{B814228A-34F2-B346-B0F2-0BEDF69E183F}"/>
              </a:ext>
            </a:extLst>
          </p:cNvPr>
          <p:cNvSpPr>
            <a:spLocks noChangeArrowheads="1"/>
          </p:cNvSpPr>
          <p:nvPr/>
        </p:nvSpPr>
        <p:spPr bwMode="auto">
          <a:xfrm>
            <a:off x="668338" y="1141413"/>
            <a:ext cx="7953375" cy="70485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4000">
                <a:solidFill>
                  <a:schemeClr val="folHlink"/>
                </a:solidFill>
                <a:latin typeface="Arial" panose="020B0604020202020204" pitchFamily="34" charset="0"/>
                <a:cs typeface="Arial" panose="020B0604020202020204" pitchFamily="34" charset="0"/>
              </a:rPr>
              <a:t>Và cuối cùng … một đỉnh điểm!</a:t>
            </a:r>
          </a:p>
        </p:txBody>
      </p:sp>
      <p:sp>
        <p:nvSpPr>
          <p:cNvPr id="73731" name="Text Box 7">
            <a:extLst>
              <a:ext uri="{FF2B5EF4-FFF2-40B4-BE49-F238E27FC236}">
                <a16:creationId xmlns:a16="http://schemas.microsoft.com/office/drawing/2014/main" id="{E9EEFBE5-D54F-F144-A63B-1786912BF220}"/>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45070" name="Rectangle 14">
            <a:extLst>
              <a:ext uri="{FF2B5EF4-FFF2-40B4-BE49-F238E27FC236}">
                <a16:creationId xmlns:a16="http://schemas.microsoft.com/office/drawing/2014/main" id="{8AEA36CF-35DE-5A44-A012-C967305B6D11}"/>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60</a:t>
            </a:r>
          </a:p>
        </p:txBody>
      </p:sp>
      <p:sp>
        <p:nvSpPr>
          <p:cNvPr id="73733" name="Text Box 15">
            <a:extLst>
              <a:ext uri="{FF2B5EF4-FFF2-40B4-BE49-F238E27FC236}">
                <a16:creationId xmlns:a16="http://schemas.microsoft.com/office/drawing/2014/main" id="{2C6EA791-5855-5B48-8062-C036646AC40F}"/>
              </a:ext>
            </a:extLst>
          </p:cNvPr>
          <p:cNvSpPr txBox="1">
            <a:spLocks noChangeArrowheads="1"/>
          </p:cNvSpPr>
          <p:nvPr/>
        </p:nvSpPr>
        <p:spPr bwMode="auto">
          <a:xfrm>
            <a:off x="8591550" y="6462713"/>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solidFill>
                  <a:srgbClr val="FFFFFF"/>
                </a:solidFill>
              </a:rPr>
              <a:t>3</a:t>
            </a:r>
          </a:p>
        </p:txBody>
      </p:sp>
      <p:sp>
        <p:nvSpPr>
          <p:cNvPr id="45058" name="Rectangle 2">
            <a:extLst>
              <a:ext uri="{FF2B5EF4-FFF2-40B4-BE49-F238E27FC236}">
                <a16:creationId xmlns:a16="http://schemas.microsoft.com/office/drawing/2014/main" id="{645432B2-9C34-C94B-84EE-F51ED0320D4A}"/>
              </a:ext>
            </a:extLst>
          </p:cNvPr>
          <p:cNvSpPr>
            <a:spLocks noChangeArrowheads="1"/>
          </p:cNvSpPr>
          <p:nvPr/>
        </p:nvSpPr>
        <p:spPr bwMode="auto">
          <a:xfrm>
            <a:off x="1568450" y="1504950"/>
            <a:ext cx="6011863" cy="3868738"/>
          </a:xfrm>
          <a:prstGeom prst="rect">
            <a:avLst/>
          </a:prstGeom>
          <a:noFill/>
          <a:ln>
            <a:noFill/>
          </a:ln>
          <a:effectLst>
            <a:outerShdw dist="10776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4800" i="1">
              <a:latin typeface="Arial" panose="020B0604020202020204" pitchFamily="34" charset="0"/>
              <a:cs typeface="Arial" panose="020B0604020202020204" pitchFamily="34" charset="0"/>
            </a:endParaRPr>
          </a:p>
          <a:p>
            <a:pPr algn="ctr">
              <a:spcBef>
                <a:spcPct val="50000"/>
              </a:spcBef>
            </a:pPr>
            <a:r>
              <a:rPr lang="en-US" altLang="en-US" sz="4000" i="1">
                <a:latin typeface="Arial" panose="020B0604020202020204" pitchFamily="34" charset="0"/>
                <a:cs typeface="Arial" panose="020B0604020202020204" pitchFamily="34" charset="0"/>
              </a:rPr>
              <a:t>Áp-ram tin Đức Giê-hô-va, thì Ngài kể sự đó là </a:t>
            </a:r>
            <a:r>
              <a:rPr lang="en-US" altLang="en-US" sz="4000" i="1">
                <a:solidFill>
                  <a:schemeClr val="folHlink"/>
                </a:solidFill>
                <a:latin typeface="Arial" panose="020B0604020202020204" pitchFamily="34" charset="0"/>
                <a:cs typeface="Arial" panose="020B0604020202020204" pitchFamily="34" charset="0"/>
              </a:rPr>
              <a:t>công bình</a:t>
            </a:r>
            <a:r>
              <a:rPr lang="en-US" altLang="en-US" sz="4000" i="1">
                <a:latin typeface="Arial" panose="020B0604020202020204" pitchFamily="34" charset="0"/>
                <a:cs typeface="Arial" panose="020B0604020202020204" pitchFamily="34" charset="0"/>
              </a:rPr>
              <a:t> cho người.  </a:t>
            </a:r>
          </a:p>
          <a:p>
            <a:pPr algn="r">
              <a:spcBef>
                <a:spcPct val="50000"/>
              </a:spcBef>
            </a:pPr>
            <a:r>
              <a:rPr lang="en-US" altLang="en-US" sz="4000" i="1">
                <a:latin typeface="Arial" panose="020B0604020202020204" pitchFamily="34" charset="0"/>
                <a:cs typeface="Arial" panose="020B0604020202020204" pitchFamily="34" charset="0"/>
              </a:rPr>
              <a:t>Sáng 15:6</a:t>
            </a:r>
            <a:r>
              <a:rPr lang="en-US" altLang="en-US" sz="3600" i="1">
                <a:latin typeface="Arial" panose="020B0604020202020204" pitchFamily="34" charset="0"/>
                <a:cs typeface="Arial" panose="020B0604020202020204" pitchFamily="34" charset="0"/>
              </a:rPr>
              <a:t>   </a:t>
            </a:r>
          </a:p>
        </p:txBody>
      </p:sp>
      <p:sp>
        <p:nvSpPr>
          <p:cNvPr id="45074" name="AutoShape 18">
            <a:extLst>
              <a:ext uri="{FF2B5EF4-FFF2-40B4-BE49-F238E27FC236}">
                <a16:creationId xmlns:a16="http://schemas.microsoft.com/office/drawing/2014/main" id="{094DA475-F543-7047-A00E-2BBE7A42DDC8}"/>
              </a:ext>
            </a:extLst>
          </p:cNvPr>
          <p:cNvSpPr>
            <a:spLocks noChangeArrowheads="1"/>
          </p:cNvSpPr>
          <p:nvPr/>
        </p:nvSpPr>
        <p:spPr bwMode="auto">
          <a:xfrm>
            <a:off x="1790700" y="3822700"/>
            <a:ext cx="2754313" cy="581025"/>
          </a:xfrm>
          <a:prstGeom prst="roundRect">
            <a:avLst>
              <a:gd name="adj" fmla="val 16667"/>
            </a:avLst>
          </a:prstGeom>
          <a:noFill/>
          <a:ln w="5715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45075" name="AutoShape 19">
            <a:extLst>
              <a:ext uri="{FF2B5EF4-FFF2-40B4-BE49-F238E27FC236}">
                <a16:creationId xmlns:a16="http://schemas.microsoft.com/office/drawing/2014/main" id="{6DF42DE9-AFC2-D44A-8CA7-E7663BD1A839}"/>
              </a:ext>
            </a:extLst>
          </p:cNvPr>
          <p:cNvSpPr>
            <a:spLocks noChangeArrowheads="1"/>
          </p:cNvSpPr>
          <p:nvPr/>
        </p:nvSpPr>
        <p:spPr bwMode="auto">
          <a:xfrm>
            <a:off x="4967288" y="4725988"/>
            <a:ext cx="2797175" cy="581025"/>
          </a:xfrm>
          <a:prstGeom prst="roundRect">
            <a:avLst>
              <a:gd name="adj" fmla="val 16667"/>
            </a:avLst>
          </a:prstGeom>
          <a:noFill/>
          <a:ln w="57150">
            <a:solidFill>
              <a:srgbClr val="EF1F1D"/>
            </a:solidFill>
            <a:round/>
            <a:headEnd/>
            <a:tailEnd/>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45084" name="AutoShape 28">
            <a:extLst>
              <a:ext uri="{FF2B5EF4-FFF2-40B4-BE49-F238E27FC236}">
                <a16:creationId xmlns:a16="http://schemas.microsoft.com/office/drawing/2014/main" id="{38C73BD6-8EFA-6645-B483-91E57182DABA}"/>
              </a:ext>
            </a:extLst>
          </p:cNvPr>
          <p:cNvSpPr>
            <a:spLocks noChangeArrowheads="1"/>
          </p:cNvSpPr>
          <p:nvPr/>
        </p:nvSpPr>
        <p:spPr bwMode="auto">
          <a:xfrm>
            <a:off x="4098925"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ea typeface="+mn-ea"/>
            </a:endParaRPr>
          </a:p>
        </p:txBody>
      </p:sp>
      <p:sp>
        <p:nvSpPr>
          <p:cNvPr id="45085" name="AutoShape 29">
            <a:extLst>
              <a:ext uri="{FF2B5EF4-FFF2-40B4-BE49-F238E27FC236}">
                <a16:creationId xmlns:a16="http://schemas.microsoft.com/office/drawing/2014/main" id="{87B275C1-A8EC-6047-9332-7CB698B070F6}"/>
              </a:ext>
            </a:extLst>
          </p:cNvPr>
          <p:cNvSpPr>
            <a:spLocks noChangeArrowheads="1"/>
          </p:cNvSpPr>
          <p:nvPr/>
        </p:nvSpPr>
        <p:spPr bwMode="auto">
          <a:xfrm>
            <a:off x="4102100" y="352425"/>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ea typeface="+mn-ea"/>
            </a:endParaRPr>
          </a:p>
        </p:txBody>
      </p:sp>
      <p:sp>
        <p:nvSpPr>
          <p:cNvPr id="45086" name="AutoShape 30">
            <a:extLst>
              <a:ext uri="{FF2B5EF4-FFF2-40B4-BE49-F238E27FC236}">
                <a16:creationId xmlns:a16="http://schemas.microsoft.com/office/drawing/2014/main" id="{4ED01010-82E8-A44A-9DB0-B259921DA977}"/>
              </a:ext>
            </a:extLst>
          </p:cNvPr>
          <p:cNvSpPr>
            <a:spLocks noChangeArrowheads="1"/>
          </p:cNvSpPr>
          <p:nvPr/>
        </p:nvSpPr>
        <p:spPr bwMode="auto">
          <a:xfrm>
            <a:off x="4090988"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ea typeface="+mn-ea"/>
            </a:endParaRPr>
          </a:p>
        </p:txBody>
      </p:sp>
      <p:sp>
        <p:nvSpPr>
          <p:cNvPr id="45087" name="AutoShape 31">
            <a:extLst>
              <a:ext uri="{FF2B5EF4-FFF2-40B4-BE49-F238E27FC236}">
                <a16:creationId xmlns:a16="http://schemas.microsoft.com/office/drawing/2014/main" id="{29319D94-82CE-B84C-9FC8-3E82B683031B}"/>
              </a:ext>
            </a:extLst>
          </p:cNvPr>
          <p:cNvSpPr>
            <a:spLocks noChangeArrowheads="1"/>
          </p:cNvSpPr>
          <p:nvPr/>
        </p:nvSpPr>
        <p:spPr bwMode="auto">
          <a:xfrm>
            <a:off x="4089400" y="350838"/>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ea typeface="+mn-ea"/>
            </a:endParaRPr>
          </a:p>
        </p:txBody>
      </p:sp>
      <p:sp>
        <p:nvSpPr>
          <p:cNvPr id="45088" name="AutoShape 32">
            <a:extLst>
              <a:ext uri="{FF2B5EF4-FFF2-40B4-BE49-F238E27FC236}">
                <a16:creationId xmlns:a16="http://schemas.microsoft.com/office/drawing/2014/main" id="{99ECCC86-8F2F-C44C-9301-2D5F6754509D}"/>
              </a:ext>
            </a:extLst>
          </p:cNvPr>
          <p:cNvSpPr>
            <a:spLocks noChangeArrowheads="1"/>
          </p:cNvSpPr>
          <p:nvPr/>
        </p:nvSpPr>
        <p:spPr bwMode="auto">
          <a:xfrm>
            <a:off x="4081463" y="355600"/>
            <a:ext cx="1081087"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ea typeface="+mn-ea"/>
            </a:endParaRPr>
          </a:p>
        </p:txBody>
      </p:sp>
      <p:sp>
        <p:nvSpPr>
          <p:cNvPr id="45089" name="AutoShape 33">
            <a:extLst>
              <a:ext uri="{FF2B5EF4-FFF2-40B4-BE49-F238E27FC236}">
                <a16:creationId xmlns:a16="http://schemas.microsoft.com/office/drawing/2014/main" id="{5C42A749-57BA-E442-B68B-7E5B295D7A50}"/>
              </a:ext>
            </a:extLst>
          </p:cNvPr>
          <p:cNvSpPr>
            <a:spLocks noChangeArrowheads="1"/>
          </p:cNvSpPr>
          <p:nvPr/>
        </p:nvSpPr>
        <p:spPr bwMode="auto">
          <a:xfrm>
            <a:off x="4086225" y="355600"/>
            <a:ext cx="1081088"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ea typeface="+mn-ea"/>
            </a:endParaRPr>
          </a:p>
        </p:txBody>
      </p:sp>
      <p:sp>
        <p:nvSpPr>
          <p:cNvPr id="45090" name="AutoShape 34">
            <a:extLst>
              <a:ext uri="{FF2B5EF4-FFF2-40B4-BE49-F238E27FC236}">
                <a16:creationId xmlns:a16="http://schemas.microsoft.com/office/drawing/2014/main" id="{BDEFD72B-E99F-5C48-A530-AFBACF15CAD1}"/>
              </a:ext>
            </a:extLst>
          </p:cNvPr>
          <p:cNvSpPr>
            <a:spLocks noChangeArrowheads="1"/>
          </p:cNvSpPr>
          <p:nvPr/>
        </p:nvSpPr>
        <p:spPr bwMode="auto">
          <a:xfrm>
            <a:off x="4095750" y="357188"/>
            <a:ext cx="1081088" cy="793750"/>
          </a:xfrm>
          <a:prstGeom prst="triangle">
            <a:avLst>
              <a:gd name="adj" fmla="val 50000"/>
            </a:avLst>
          </a:prstGeom>
          <a:gradFill rotWithShape="0">
            <a:gsLst>
              <a:gs pos="0">
                <a:schemeClr val="folHlink"/>
              </a:gs>
              <a:gs pos="100000">
                <a:schemeClr val="folHlink">
                  <a:gamma/>
                  <a:shade val="38039"/>
                  <a:invGamma/>
                </a:schemeClr>
              </a:gs>
            </a:gsLst>
            <a:lin ang="2700000" scaled="1"/>
          </a:gradFill>
          <a:ln w="9525">
            <a:noFill/>
            <a:miter lim="800000"/>
            <a:headEnd/>
            <a:tailEnd/>
          </a:ln>
          <a:effectLst/>
        </p:spPr>
        <p:txBody>
          <a:bodyPr wrap="none" anchor="ctr"/>
          <a:lstStyle/>
          <a:p>
            <a:pPr>
              <a:defRPr/>
            </a:pPr>
            <a:endParaRPr lang="en-US">
              <a:ea typeface="+mn-ea"/>
            </a:endParaRPr>
          </a:p>
        </p:txBody>
      </p:sp>
      <p:sp>
        <p:nvSpPr>
          <p:cNvPr id="45091" name="AutoShape 35">
            <a:extLst>
              <a:ext uri="{FF2B5EF4-FFF2-40B4-BE49-F238E27FC236}">
                <a16:creationId xmlns:a16="http://schemas.microsoft.com/office/drawing/2014/main" id="{5C8F6282-3D71-E54C-8528-E2B848F01387}"/>
              </a:ext>
            </a:extLst>
          </p:cNvPr>
          <p:cNvSpPr>
            <a:spLocks noChangeArrowheads="1"/>
          </p:cNvSpPr>
          <p:nvPr/>
        </p:nvSpPr>
        <p:spPr bwMode="auto">
          <a:xfrm>
            <a:off x="4068763" y="354013"/>
            <a:ext cx="1106487" cy="793750"/>
          </a:xfrm>
          <a:prstGeom prst="triangle">
            <a:avLst>
              <a:gd name="adj" fmla="val 50000"/>
            </a:avLst>
          </a:prstGeom>
          <a:gradFill rotWithShape="0">
            <a:gsLst>
              <a:gs pos="0">
                <a:schemeClr val="folHlink">
                  <a:gamma/>
                  <a:shade val="38039"/>
                  <a:invGamma/>
                </a:schemeClr>
              </a:gs>
              <a:gs pos="100000">
                <a:schemeClr val="folHlink"/>
              </a:gs>
            </a:gsLst>
            <a:lin ang="2700000" scaled="1"/>
          </a:gradFill>
          <a:ln w="9525">
            <a:noFill/>
            <a:miter lim="800000"/>
            <a:headEnd/>
            <a:tailEnd/>
          </a:ln>
          <a:effectLst/>
        </p:spPr>
        <p:txBody>
          <a:bodyPr wrap="none" anchor="ctr"/>
          <a:lstStyle/>
          <a:p>
            <a:pPr>
              <a:defRPr/>
            </a:pPr>
            <a:endParaRPr lang="en-US">
              <a:ea typeface="+mn-ea"/>
            </a:endParaRP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5067"/>
                                        </p:tgtEl>
                                        <p:attrNameLst>
                                          <p:attrName>style.visibility</p:attrName>
                                        </p:attrNameLst>
                                      </p:cBhvr>
                                      <p:to>
                                        <p:strVal val="visible"/>
                                      </p:to>
                                    </p:set>
                                    <p:animEffect transition="in" filter="wipe(down)">
                                      <p:cBhvr>
                                        <p:cTn id="7" dur="500"/>
                                        <p:tgtEl>
                                          <p:spTgt spid="45067"/>
                                        </p:tgtEl>
                                      </p:cBhvr>
                                    </p:animEffect>
                                  </p:childTnLst>
                                </p:cTn>
                              </p:par>
                            </p:childTnLst>
                          </p:cTn>
                        </p:par>
                        <p:par>
                          <p:cTn id="8" fill="hold" nodeType="afterGroup">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45084"/>
                                        </p:tgtEl>
                                        <p:attrNameLst>
                                          <p:attrName>style.visibility</p:attrName>
                                        </p:attrNameLst>
                                      </p:cBhvr>
                                      <p:to>
                                        <p:strVal val="visible"/>
                                      </p:to>
                                    </p:set>
                                    <p:animEffect transition="in" filter="dissolve">
                                      <p:cBhvr>
                                        <p:cTn id="11" dur="500"/>
                                        <p:tgtEl>
                                          <p:spTgt spid="45084"/>
                                        </p:tgtEl>
                                      </p:cBhvr>
                                    </p:animEffect>
                                  </p:childTnLst>
                                </p:cTn>
                              </p:par>
                            </p:childTnLst>
                          </p:cTn>
                        </p:par>
                        <p:par>
                          <p:cTn id="12" fill="hold" nodeType="afterGroup">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45085"/>
                                        </p:tgtEl>
                                        <p:attrNameLst>
                                          <p:attrName>style.visibility</p:attrName>
                                        </p:attrNameLst>
                                      </p:cBhvr>
                                      <p:to>
                                        <p:strVal val="visible"/>
                                      </p:to>
                                    </p:set>
                                    <p:animEffect transition="in" filter="dissolve">
                                      <p:cBhvr>
                                        <p:cTn id="15" dur="500"/>
                                        <p:tgtEl>
                                          <p:spTgt spid="45085"/>
                                        </p:tgtEl>
                                      </p:cBhvr>
                                    </p:animEffect>
                                  </p:childTnLst>
                                </p:cTn>
                              </p:par>
                            </p:childTnLst>
                          </p:cTn>
                        </p:par>
                        <p:par>
                          <p:cTn id="16" fill="hold" nodeType="afterGroup">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45086"/>
                                        </p:tgtEl>
                                        <p:attrNameLst>
                                          <p:attrName>style.visibility</p:attrName>
                                        </p:attrNameLst>
                                      </p:cBhvr>
                                      <p:to>
                                        <p:strVal val="visible"/>
                                      </p:to>
                                    </p:set>
                                    <p:animEffect transition="in" filter="dissolve">
                                      <p:cBhvr>
                                        <p:cTn id="19" dur="500"/>
                                        <p:tgtEl>
                                          <p:spTgt spid="45086"/>
                                        </p:tgtEl>
                                      </p:cBhvr>
                                    </p:animEffect>
                                  </p:childTnLst>
                                </p:cTn>
                              </p:par>
                            </p:childTnLst>
                          </p:cTn>
                        </p:par>
                        <p:par>
                          <p:cTn id="20" fill="hold" nodeType="afterGroup">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45087"/>
                                        </p:tgtEl>
                                        <p:attrNameLst>
                                          <p:attrName>style.visibility</p:attrName>
                                        </p:attrNameLst>
                                      </p:cBhvr>
                                      <p:to>
                                        <p:strVal val="visible"/>
                                      </p:to>
                                    </p:set>
                                    <p:animEffect transition="in" filter="dissolve">
                                      <p:cBhvr>
                                        <p:cTn id="23" dur="500"/>
                                        <p:tgtEl>
                                          <p:spTgt spid="45087"/>
                                        </p:tgtEl>
                                      </p:cBhvr>
                                    </p:animEffect>
                                  </p:childTnLst>
                                </p:cTn>
                              </p:par>
                            </p:childTnLst>
                          </p:cTn>
                        </p:par>
                        <p:par>
                          <p:cTn id="24" fill="hold" nodeType="afterGroup">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45088"/>
                                        </p:tgtEl>
                                        <p:attrNameLst>
                                          <p:attrName>style.visibility</p:attrName>
                                        </p:attrNameLst>
                                      </p:cBhvr>
                                      <p:to>
                                        <p:strVal val="visible"/>
                                      </p:to>
                                    </p:set>
                                    <p:animEffect transition="in" filter="dissolve">
                                      <p:cBhvr>
                                        <p:cTn id="27" dur="500"/>
                                        <p:tgtEl>
                                          <p:spTgt spid="45088"/>
                                        </p:tgtEl>
                                      </p:cBhvr>
                                    </p:animEffect>
                                  </p:childTnLst>
                                </p:cTn>
                              </p:par>
                            </p:childTnLst>
                          </p:cTn>
                        </p:par>
                        <p:par>
                          <p:cTn id="28" fill="hold" nodeType="afterGroup">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45089"/>
                                        </p:tgtEl>
                                        <p:attrNameLst>
                                          <p:attrName>style.visibility</p:attrName>
                                        </p:attrNameLst>
                                      </p:cBhvr>
                                      <p:to>
                                        <p:strVal val="visible"/>
                                      </p:to>
                                    </p:set>
                                    <p:animEffect transition="in" filter="dissolve">
                                      <p:cBhvr>
                                        <p:cTn id="31" dur="500"/>
                                        <p:tgtEl>
                                          <p:spTgt spid="45089"/>
                                        </p:tgtEl>
                                      </p:cBhvr>
                                    </p:animEffect>
                                  </p:childTnLst>
                                </p:cTn>
                              </p:par>
                            </p:childTnLst>
                          </p:cTn>
                        </p:par>
                        <p:par>
                          <p:cTn id="32" fill="hold" nodeType="afterGroup">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45090"/>
                                        </p:tgtEl>
                                        <p:attrNameLst>
                                          <p:attrName>style.visibility</p:attrName>
                                        </p:attrNameLst>
                                      </p:cBhvr>
                                      <p:to>
                                        <p:strVal val="visible"/>
                                      </p:to>
                                    </p:set>
                                    <p:animEffect transition="in" filter="dissolve">
                                      <p:cBhvr>
                                        <p:cTn id="35" dur="500"/>
                                        <p:tgtEl>
                                          <p:spTgt spid="45090"/>
                                        </p:tgtEl>
                                      </p:cBhvr>
                                    </p:animEffect>
                                  </p:childTnLst>
                                </p:cTn>
                              </p:par>
                            </p:childTnLst>
                          </p:cTn>
                        </p:par>
                        <p:par>
                          <p:cTn id="36" fill="hold" nodeType="afterGroup">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45091"/>
                                        </p:tgtEl>
                                        <p:attrNameLst>
                                          <p:attrName>style.visibility</p:attrName>
                                        </p:attrNameLst>
                                      </p:cBhvr>
                                      <p:to>
                                        <p:strVal val="visible"/>
                                      </p:to>
                                    </p:set>
                                    <p:animEffect transition="in" filter="dissolve">
                                      <p:cBhvr>
                                        <p:cTn id="39" dur="500"/>
                                        <p:tgtEl>
                                          <p:spTgt spid="4509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45058"/>
                                        </p:tgtEl>
                                        <p:attrNameLst>
                                          <p:attrName>style.visibility</p:attrName>
                                        </p:attrNameLst>
                                      </p:cBhvr>
                                      <p:to>
                                        <p:strVal val="visible"/>
                                      </p:to>
                                    </p:set>
                                    <p:animEffect transition="in" filter="fade">
                                      <p:cBhvr>
                                        <p:cTn id="44" dur="1000"/>
                                        <p:tgtEl>
                                          <p:spTgt spid="45058"/>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45074"/>
                                        </p:tgtEl>
                                        <p:attrNameLst>
                                          <p:attrName>style.visibility</p:attrName>
                                        </p:attrNameLst>
                                      </p:cBhvr>
                                      <p:to>
                                        <p:strVal val="visible"/>
                                      </p:to>
                                    </p:set>
                                    <p:animEffect transition="in" filter="fade">
                                      <p:cBhvr>
                                        <p:cTn id="49" dur="1000"/>
                                        <p:tgtEl>
                                          <p:spTgt spid="45074"/>
                                        </p:tgtEl>
                                      </p:cBhvr>
                                    </p:animEffect>
                                  </p:childTnLst>
                                </p:cTn>
                              </p:par>
                            </p:childTnLst>
                          </p:cTn>
                        </p:par>
                      </p:childTnLst>
                    </p:cTn>
                  </p:par>
                  <p:par>
                    <p:cTn id="50" fill="hold" nodeType="clickPar">
                      <p:stCondLst>
                        <p:cond delay="indefinite"/>
                      </p:stCondLst>
                      <p:childTnLst>
                        <p:par>
                          <p:cTn id="51" fill="hold" nodeType="withGroup">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45075"/>
                                        </p:tgtEl>
                                        <p:attrNameLst>
                                          <p:attrName>style.visibility</p:attrName>
                                        </p:attrNameLst>
                                      </p:cBhvr>
                                      <p:to>
                                        <p:strVal val="visible"/>
                                      </p:to>
                                    </p:set>
                                    <p:animEffect transition="in" filter="fade">
                                      <p:cBhvr>
                                        <p:cTn id="54" dur="1000"/>
                                        <p:tgtEl>
                                          <p:spTgt spid="450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7" grpId="0" animBg="1"/>
      <p:bldP spid="45058" grpId="0" autoUpdateAnimBg="0"/>
      <p:bldP spid="45074" grpId="0" animBg="1"/>
      <p:bldP spid="45075" grpId="0" animBg="1"/>
      <p:bldP spid="45084" grpId="0" animBg="1"/>
      <p:bldP spid="45085" grpId="0" animBg="1"/>
      <p:bldP spid="45086" grpId="0" animBg="1"/>
      <p:bldP spid="45087" grpId="0" animBg="1"/>
      <p:bldP spid="45088" grpId="0" animBg="1"/>
      <p:bldP spid="45089" grpId="0" animBg="1"/>
      <p:bldP spid="45090" grpId="0" animBg="1"/>
      <p:bldP spid="4509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97" descr="Sinai view2">
            <a:extLst>
              <a:ext uri="{FF2B5EF4-FFF2-40B4-BE49-F238E27FC236}">
                <a16:creationId xmlns:a16="http://schemas.microsoft.com/office/drawing/2014/main" id="{18DBC544-A9A3-8845-B06B-49A4F9C8FC89}"/>
              </a:ext>
            </a:extLst>
          </p:cNvPr>
          <p:cNvPicPr preferRelativeResize="0">
            <a:picLocks noChangeAspect="1" noChangeArrowheads="1"/>
          </p:cNvPicPr>
          <p:nvPr>
            <p:custDataLst>
              <p:tags r:id="rId1"/>
            </p:custDataLst>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01600" cmpd="thinThick">
                <a:solidFill>
                  <a:srgbClr val="000000"/>
                </a:solidFill>
                <a:miter lim="800000"/>
                <a:headEnd/>
                <a:tailEnd/>
              </a14:hiddenLine>
            </a:ext>
          </a:extLst>
        </p:spPr>
      </p:pic>
      <p:sp>
        <p:nvSpPr>
          <p:cNvPr id="200802" name="Rectangle 98">
            <a:extLst>
              <a:ext uri="{FF2B5EF4-FFF2-40B4-BE49-F238E27FC236}">
                <a16:creationId xmlns:a16="http://schemas.microsoft.com/office/drawing/2014/main" id="{5FA54F16-4EBD-434E-A066-927C3EA824B4}"/>
              </a:ext>
            </a:extLst>
          </p:cNvPr>
          <p:cNvSpPr>
            <a:spLocks noChangeArrowheads="1"/>
          </p:cNvSpPr>
          <p:nvPr/>
        </p:nvSpPr>
        <p:spPr bwMode="auto">
          <a:xfrm>
            <a:off x="-25400" y="0"/>
            <a:ext cx="9169400" cy="6858000"/>
          </a:xfrm>
          <a:prstGeom prst="rect">
            <a:avLst/>
          </a:prstGeom>
          <a:solidFill>
            <a:schemeClr val="bg1">
              <a:alpha val="50195"/>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4755" name="Rectangle 3">
            <a:extLst>
              <a:ext uri="{FF2B5EF4-FFF2-40B4-BE49-F238E27FC236}">
                <a16:creationId xmlns:a16="http://schemas.microsoft.com/office/drawing/2014/main" id="{758C7FD5-E5F5-5049-AC5B-5976CDC94075}"/>
              </a:ext>
            </a:extLst>
          </p:cNvPr>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00708" name="Rectangle 4">
            <a:extLst>
              <a:ext uri="{FF2B5EF4-FFF2-40B4-BE49-F238E27FC236}">
                <a16:creationId xmlns:a16="http://schemas.microsoft.com/office/drawing/2014/main" id="{0993AA76-95F8-8A49-B5FB-687CCB598430}"/>
              </a:ext>
            </a:extLst>
          </p:cNvPr>
          <p:cNvSpPr>
            <a:spLocks noChangeArrowheads="1"/>
          </p:cNvSpPr>
          <p:nvPr/>
        </p:nvSpPr>
        <p:spPr bwMode="auto">
          <a:xfrm>
            <a:off x="2206625" y="290513"/>
            <a:ext cx="4708525" cy="69850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2000" i="1">
                <a:solidFill>
                  <a:schemeClr val="folHlink"/>
                </a:solidFill>
                <a:latin typeface="Arial" panose="020B0604020202020204" pitchFamily="34" charset="0"/>
              </a:rPr>
              <a:t>SỰ SẮP XẾP ĐẶC BIỆT CỦA CHÚA VỚI MÔI-SE</a:t>
            </a:r>
          </a:p>
        </p:txBody>
      </p:sp>
      <p:sp>
        <p:nvSpPr>
          <p:cNvPr id="200709" name="Rectangle 5">
            <a:extLst>
              <a:ext uri="{FF2B5EF4-FFF2-40B4-BE49-F238E27FC236}">
                <a16:creationId xmlns:a16="http://schemas.microsoft.com/office/drawing/2014/main" id="{03C06384-03A3-624B-8EF3-6514DF3AB2A7}"/>
              </a:ext>
            </a:extLst>
          </p:cNvPr>
          <p:cNvSpPr>
            <a:spLocks noChangeArrowheads="1"/>
          </p:cNvSpPr>
          <p:nvPr/>
        </p:nvSpPr>
        <p:spPr bwMode="auto">
          <a:xfrm>
            <a:off x="669925" y="3003550"/>
            <a:ext cx="7802563" cy="698500"/>
          </a:xfrm>
          <a:prstGeom prst="rect">
            <a:avLst/>
          </a:prstGeom>
          <a:noFill/>
          <a:ln>
            <a:noFill/>
          </a:ln>
          <a:effectLst>
            <a:outerShdw dist="45791" dir="2021404"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ja-JP" altLang="en-US" sz="4000">
                <a:solidFill>
                  <a:schemeClr val="folHlink"/>
                </a:solidFill>
                <a:latin typeface="Arial" panose="020B0604020202020204" pitchFamily="34" charset="0"/>
              </a:rPr>
              <a:t>“</a:t>
            </a:r>
            <a:r>
              <a:rPr lang="en-US" altLang="ja-JP" sz="4000">
                <a:solidFill>
                  <a:schemeClr val="folHlink"/>
                </a:solidFill>
                <a:latin typeface="Arial" panose="020B0604020202020204" pitchFamily="34" charset="0"/>
              </a:rPr>
              <a:t>GIAO ƯỚC MÔI-SE</a:t>
            </a:r>
            <a:r>
              <a:rPr lang="ja-JP" altLang="en-US" sz="4000">
                <a:solidFill>
                  <a:schemeClr val="folHlink"/>
                </a:solidFill>
                <a:latin typeface="Arial" panose="020B0604020202020204" pitchFamily="34" charset="0"/>
              </a:rPr>
              <a:t>”</a:t>
            </a:r>
            <a:endParaRPr lang="en-US" altLang="en-US" sz="4000">
              <a:solidFill>
                <a:schemeClr val="folHlink"/>
              </a:solidFill>
              <a:latin typeface="Arial" panose="020B0604020202020204" pitchFamily="34" charset="0"/>
            </a:endParaRPr>
          </a:p>
        </p:txBody>
      </p:sp>
      <p:sp>
        <p:nvSpPr>
          <p:cNvPr id="74758" name="Rectangle 6">
            <a:extLst>
              <a:ext uri="{FF2B5EF4-FFF2-40B4-BE49-F238E27FC236}">
                <a16:creationId xmlns:a16="http://schemas.microsoft.com/office/drawing/2014/main" id="{EFFA73E1-EBB0-BB41-9D6B-D8E5325BACB5}"/>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74759" name="Rectangle 7">
            <a:extLst>
              <a:ext uri="{FF2B5EF4-FFF2-40B4-BE49-F238E27FC236}">
                <a16:creationId xmlns:a16="http://schemas.microsoft.com/office/drawing/2014/main" id="{3687337B-A0EA-FD42-AC09-F758FE0E1EFC}"/>
              </a:ext>
            </a:extLst>
          </p:cNvPr>
          <p:cNvSpPr>
            <a:spLocks noChangeArrowheads="1"/>
          </p:cNvSpPr>
          <p:nvPr/>
        </p:nvSpPr>
        <p:spPr bwMode="auto">
          <a:xfrm>
            <a:off x="28432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74760" name="Rectangle 8">
            <a:extLst>
              <a:ext uri="{FF2B5EF4-FFF2-40B4-BE49-F238E27FC236}">
                <a16:creationId xmlns:a16="http://schemas.microsoft.com/office/drawing/2014/main" id="{04E76CF4-CA77-D643-A717-410DC198B88C}"/>
              </a:ext>
            </a:extLst>
          </p:cNvPr>
          <p:cNvSpPr>
            <a:spLocks noChangeArrowheads="1"/>
          </p:cNvSpPr>
          <p:nvPr/>
        </p:nvSpPr>
        <p:spPr bwMode="auto">
          <a:xfrm>
            <a:off x="30337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200713" name="Rectangle 9">
            <a:extLst>
              <a:ext uri="{FF2B5EF4-FFF2-40B4-BE49-F238E27FC236}">
                <a16:creationId xmlns:a16="http://schemas.microsoft.com/office/drawing/2014/main" id="{46B71B49-3136-6647-B1EF-D89C412BB2C2}"/>
              </a:ext>
            </a:extLst>
          </p:cNvPr>
          <p:cNvSpPr>
            <a:spLocks noChangeArrowheads="1"/>
          </p:cNvSpPr>
          <p:nvPr/>
        </p:nvSpPr>
        <p:spPr bwMode="auto">
          <a:xfrm>
            <a:off x="2398713" y="1555750"/>
            <a:ext cx="3597275" cy="828675"/>
          </a:xfrm>
          <a:prstGeom prst="rect">
            <a:avLst/>
          </a:prstGeom>
          <a:noFill/>
          <a:ln>
            <a:noFill/>
          </a:ln>
          <a:effectLst>
            <a:outerShdw dist="89803"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a:latin typeface="Arial" panose="020B0604020202020204" pitchFamily="34" charset="0"/>
              </a:rPr>
              <a:t>T</a:t>
            </a:r>
            <a:r>
              <a:rPr lang="en-US" altLang="en-US" sz="2000">
                <a:latin typeface="Arial" panose="020B0604020202020204" pitchFamily="34" charset="0"/>
              </a:rPr>
              <a:t>Ừ KINH THÁNH CỰU ƯỚC</a:t>
            </a:r>
            <a:br>
              <a:rPr lang="en-US" altLang="en-US" sz="2000">
                <a:latin typeface="Arial" panose="020B0604020202020204" pitchFamily="34" charset="0"/>
              </a:rPr>
            </a:br>
            <a:r>
              <a:rPr lang="en-US" altLang="en-US" sz="2000">
                <a:latin typeface="Arial" panose="020B0604020202020204" pitchFamily="34" charset="0"/>
              </a:rPr>
              <a:t>SÁCH XUẤT Ê-DÍP-TÔ KÝ</a:t>
            </a:r>
            <a:r>
              <a:rPr lang="en-US" altLang="en-US">
                <a:latin typeface="Arial" panose="020B0604020202020204" pitchFamily="34" charset="0"/>
              </a:rPr>
              <a:t>:</a:t>
            </a:r>
          </a:p>
        </p:txBody>
      </p:sp>
      <p:sp>
        <p:nvSpPr>
          <p:cNvPr id="74762" name="Rectangle 11">
            <a:extLst>
              <a:ext uri="{FF2B5EF4-FFF2-40B4-BE49-F238E27FC236}">
                <a16:creationId xmlns:a16="http://schemas.microsoft.com/office/drawing/2014/main" id="{2D125AD8-852B-9A4A-8DB4-9620E797C1A5}"/>
              </a:ext>
            </a:extLst>
          </p:cNvPr>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74763" name="Rectangle 47">
            <a:extLst>
              <a:ext uri="{FF2B5EF4-FFF2-40B4-BE49-F238E27FC236}">
                <a16:creationId xmlns:a16="http://schemas.microsoft.com/office/drawing/2014/main" id="{8AF46BB5-FFF4-0246-A36B-75D74D055C81}"/>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latin typeface="Helvetica" pitchFamily="2" charset="0"/>
              </a:rPr>
              <a:t>         </a:t>
            </a:r>
          </a:p>
        </p:txBody>
      </p:sp>
      <p:sp>
        <p:nvSpPr>
          <p:cNvPr id="74764" name="Rectangle 49">
            <a:extLst>
              <a:ext uri="{FF2B5EF4-FFF2-40B4-BE49-F238E27FC236}">
                <a16:creationId xmlns:a16="http://schemas.microsoft.com/office/drawing/2014/main" id="{109B45B4-5F41-4449-9820-E76587708274}"/>
              </a:ext>
            </a:extLst>
          </p:cNvPr>
          <p:cNvSpPr>
            <a:spLocks noChangeArrowheads="1"/>
          </p:cNvSpPr>
          <p:nvPr/>
        </p:nvSpPr>
        <p:spPr bwMode="auto">
          <a:xfrm>
            <a:off x="3084513" y="1054100"/>
            <a:ext cx="3952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74765" name="Rectangle 50">
            <a:extLst>
              <a:ext uri="{FF2B5EF4-FFF2-40B4-BE49-F238E27FC236}">
                <a16:creationId xmlns:a16="http://schemas.microsoft.com/office/drawing/2014/main" id="{361AC200-8B17-0F46-AB3C-C32F4C54907E}"/>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74766" name="Rectangle 51">
            <a:extLst>
              <a:ext uri="{FF2B5EF4-FFF2-40B4-BE49-F238E27FC236}">
                <a16:creationId xmlns:a16="http://schemas.microsoft.com/office/drawing/2014/main" id="{6233280B-9EC9-4140-958E-651145A50813}"/>
              </a:ext>
            </a:extLst>
          </p:cNvPr>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00775" name="Rectangle 71">
            <a:extLst>
              <a:ext uri="{FF2B5EF4-FFF2-40B4-BE49-F238E27FC236}">
                <a16:creationId xmlns:a16="http://schemas.microsoft.com/office/drawing/2014/main" id="{742364D6-D818-1346-9F3D-B980CAC84189}"/>
              </a:ext>
            </a:extLst>
          </p:cNvPr>
          <p:cNvSpPr>
            <a:spLocks noChangeArrowheads="1"/>
          </p:cNvSpPr>
          <p:nvPr/>
        </p:nvSpPr>
        <p:spPr bwMode="auto">
          <a:xfrm>
            <a:off x="1377950" y="4552950"/>
            <a:ext cx="6388100" cy="1412875"/>
          </a:xfrm>
          <a:prstGeom prst="rect">
            <a:avLst/>
          </a:prstGeom>
          <a:noFill/>
          <a:ln>
            <a:noFill/>
          </a:ln>
          <a:effectLst>
            <a:outerShdw dist="143684"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5400">
                <a:solidFill>
                  <a:srgbClr val="00FF00"/>
                </a:solidFill>
                <a:latin typeface="Helvetica" pitchFamily="2" charset="0"/>
              </a:rPr>
              <a:t> </a:t>
            </a:r>
            <a:r>
              <a:rPr lang="en-US" altLang="en-US" sz="3200" i="1">
                <a:solidFill>
                  <a:srgbClr val="00FF00"/>
                </a:solidFill>
                <a:latin typeface="Arial" panose="020B0604020202020204" pitchFamily="34" charset="0"/>
              </a:rPr>
              <a:t>SỰ SẮP XẾP ĐẶC BIỆT</a:t>
            </a:r>
            <a:r>
              <a:rPr lang="en-US" altLang="en-US" sz="3200">
                <a:solidFill>
                  <a:srgbClr val="00FF00"/>
                </a:solidFill>
                <a:latin typeface="Arial" panose="020B0604020202020204" pitchFamily="34" charset="0"/>
              </a:rPr>
              <a:t>  </a:t>
            </a:r>
            <a:r>
              <a:rPr lang="en-US" altLang="en-US" sz="4000">
                <a:latin typeface="Arial" panose="020B0604020202020204" pitchFamily="34" charset="0"/>
              </a:rPr>
              <a:t>NÀY</a:t>
            </a:r>
            <a:r>
              <a:rPr lang="en-US" altLang="en-US" sz="4000">
                <a:solidFill>
                  <a:srgbClr val="00FF00"/>
                </a:solidFill>
                <a:latin typeface="Arial" panose="020B0604020202020204" pitchFamily="34" charset="0"/>
              </a:rPr>
              <a:t> </a:t>
            </a:r>
            <a:r>
              <a:rPr lang="en-US" altLang="en-US" sz="3200">
                <a:solidFill>
                  <a:srgbClr val="00FF00"/>
                </a:solidFill>
                <a:latin typeface="Arial" panose="020B0604020202020204" pitchFamily="34" charset="0"/>
              </a:rPr>
              <a:t>LÀ GÌ?</a:t>
            </a:r>
            <a:endParaRPr lang="en-US" altLang="en-US" sz="5400">
              <a:solidFill>
                <a:srgbClr val="00FF00"/>
              </a:solidFill>
              <a:latin typeface="Arial" panose="020B0604020202020204" pitchFamily="34" charset="0"/>
            </a:endParaRPr>
          </a:p>
        </p:txBody>
      </p:sp>
      <p:grpSp>
        <p:nvGrpSpPr>
          <p:cNvPr id="2" name="Group 88">
            <a:extLst>
              <a:ext uri="{FF2B5EF4-FFF2-40B4-BE49-F238E27FC236}">
                <a16:creationId xmlns:a16="http://schemas.microsoft.com/office/drawing/2014/main" id="{C557B8AB-24B0-F341-BC75-611A4ABC96D6}"/>
              </a:ext>
            </a:extLst>
          </p:cNvPr>
          <p:cNvGrpSpPr>
            <a:grpSpLocks/>
          </p:cNvGrpSpPr>
          <p:nvPr/>
        </p:nvGrpSpPr>
        <p:grpSpPr bwMode="auto">
          <a:xfrm>
            <a:off x="7127875" y="304800"/>
            <a:ext cx="1470025" cy="1638300"/>
            <a:chOff x="4490" y="192"/>
            <a:chExt cx="926" cy="1032"/>
          </a:xfrm>
        </p:grpSpPr>
        <p:sp>
          <p:nvSpPr>
            <p:cNvPr id="200778" name="Rectangle 74">
              <a:extLst>
                <a:ext uri="{FF2B5EF4-FFF2-40B4-BE49-F238E27FC236}">
                  <a16:creationId xmlns:a16="http://schemas.microsoft.com/office/drawing/2014/main" id="{EED390D7-A790-2140-A924-F0D4E91CE5A2}"/>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4775" name="Oval 75">
              <a:extLst>
                <a:ext uri="{FF2B5EF4-FFF2-40B4-BE49-F238E27FC236}">
                  <a16:creationId xmlns:a16="http://schemas.microsoft.com/office/drawing/2014/main" id="{00238393-AA5C-2B44-BFC1-AC38C17E3B3D}"/>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4776" name="Rectangle 77">
              <a:extLst>
                <a:ext uri="{FF2B5EF4-FFF2-40B4-BE49-F238E27FC236}">
                  <a16:creationId xmlns:a16="http://schemas.microsoft.com/office/drawing/2014/main" id="{47FC625F-496D-A844-B2EB-2DEE0C7970F6}"/>
                </a:ext>
              </a:extLst>
            </p:cNvPr>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00785" name="Rectangle 81">
              <a:extLst>
                <a:ext uri="{FF2B5EF4-FFF2-40B4-BE49-F238E27FC236}">
                  <a16:creationId xmlns:a16="http://schemas.microsoft.com/office/drawing/2014/main" id="{DC54DC3E-DE6A-3A45-A04D-44DDDEEA6C2A}"/>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4778" name="Oval 82">
              <a:extLst>
                <a:ext uri="{FF2B5EF4-FFF2-40B4-BE49-F238E27FC236}">
                  <a16:creationId xmlns:a16="http://schemas.microsoft.com/office/drawing/2014/main" id="{2AE0EDE3-1E88-D140-9F20-2D9F0EF860B3}"/>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4779" name="Rectangle 83">
              <a:extLst>
                <a:ext uri="{FF2B5EF4-FFF2-40B4-BE49-F238E27FC236}">
                  <a16:creationId xmlns:a16="http://schemas.microsoft.com/office/drawing/2014/main" id="{1B394946-C0A5-D249-A637-D9949D68C3B8}"/>
                </a:ext>
              </a:extLst>
            </p:cNvPr>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4780" name="Rectangle 60">
              <a:extLst>
                <a:ext uri="{FF2B5EF4-FFF2-40B4-BE49-F238E27FC236}">
                  <a16:creationId xmlns:a16="http://schemas.microsoft.com/office/drawing/2014/main" id="{8B6F814B-A2CE-2548-A730-EC680F26B59C}"/>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sz="1600">
                  <a:solidFill>
                    <a:schemeClr val="bg2"/>
                  </a:solidFill>
                  <a:latin typeface="Krone" charset="0"/>
                </a:rPr>
                <a:t>VI</a:t>
              </a:r>
            </a:p>
            <a:p>
              <a:pPr algn="ctr">
                <a:lnSpc>
                  <a:spcPct val="55000"/>
                </a:lnSpc>
                <a:spcBef>
                  <a:spcPct val="50000"/>
                </a:spcBef>
              </a:pPr>
              <a:r>
                <a:rPr lang="en-US" altLang="en-US" sz="1600">
                  <a:solidFill>
                    <a:schemeClr val="bg2"/>
                  </a:solidFill>
                  <a:latin typeface="Krone" charset="0"/>
                </a:rPr>
                <a:t>VII</a:t>
              </a:r>
            </a:p>
            <a:p>
              <a:pPr algn="ctr">
                <a:lnSpc>
                  <a:spcPct val="55000"/>
                </a:lnSpc>
                <a:spcBef>
                  <a:spcPct val="50000"/>
                </a:spcBef>
              </a:pPr>
              <a:r>
                <a:rPr lang="en-US" altLang="en-US" sz="1600">
                  <a:solidFill>
                    <a:schemeClr val="bg2"/>
                  </a:solidFill>
                  <a:latin typeface="Krone" charset="0"/>
                </a:rPr>
                <a:t>VIII</a:t>
              </a:r>
            </a:p>
            <a:p>
              <a:pPr algn="ctr">
                <a:lnSpc>
                  <a:spcPct val="55000"/>
                </a:lnSpc>
                <a:spcBef>
                  <a:spcPct val="50000"/>
                </a:spcBef>
              </a:pPr>
              <a:r>
                <a:rPr lang="en-US" altLang="en-US" sz="1600">
                  <a:solidFill>
                    <a:schemeClr val="bg2"/>
                  </a:solidFill>
                  <a:latin typeface="Krone" charset="0"/>
                </a:rPr>
                <a:t>IX</a:t>
              </a:r>
            </a:p>
            <a:p>
              <a:pPr algn="ctr">
                <a:lnSpc>
                  <a:spcPct val="55000"/>
                </a:lnSpc>
                <a:spcBef>
                  <a:spcPct val="50000"/>
                </a:spcBef>
              </a:pPr>
              <a:r>
                <a:rPr lang="en-US" altLang="en-US" sz="1600">
                  <a:solidFill>
                    <a:schemeClr val="bg2"/>
                  </a:solidFill>
                  <a:latin typeface="Krone" charset="0"/>
                </a:rPr>
                <a:t>X</a:t>
              </a:r>
              <a:endParaRPr lang="en-US" altLang="en-US" sz="1600">
                <a:latin typeface="Krone" charset="0"/>
              </a:endParaRPr>
            </a:p>
          </p:txBody>
        </p:sp>
        <p:sp>
          <p:nvSpPr>
            <p:cNvPr id="74781" name="Rectangle 85">
              <a:extLst>
                <a:ext uri="{FF2B5EF4-FFF2-40B4-BE49-F238E27FC236}">
                  <a16:creationId xmlns:a16="http://schemas.microsoft.com/office/drawing/2014/main" id="{1289BD2A-5E85-D54F-BFAC-1B079650F06F}"/>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sz="1600">
                  <a:solidFill>
                    <a:schemeClr val="bg2"/>
                  </a:solidFill>
                  <a:latin typeface="Krone" charset="0"/>
                </a:rPr>
                <a:t>I</a:t>
              </a:r>
            </a:p>
            <a:p>
              <a:pPr algn="ctr">
                <a:lnSpc>
                  <a:spcPct val="55000"/>
                </a:lnSpc>
                <a:spcBef>
                  <a:spcPct val="50000"/>
                </a:spcBef>
              </a:pPr>
              <a:r>
                <a:rPr lang="en-US" altLang="en-US" sz="1600">
                  <a:solidFill>
                    <a:schemeClr val="bg2"/>
                  </a:solidFill>
                  <a:latin typeface="Krone" charset="0"/>
                </a:rPr>
                <a:t>II</a:t>
              </a:r>
            </a:p>
            <a:p>
              <a:pPr algn="ctr">
                <a:lnSpc>
                  <a:spcPct val="55000"/>
                </a:lnSpc>
                <a:spcBef>
                  <a:spcPct val="50000"/>
                </a:spcBef>
              </a:pPr>
              <a:r>
                <a:rPr lang="en-US" altLang="en-US" sz="1600">
                  <a:solidFill>
                    <a:schemeClr val="bg2"/>
                  </a:solidFill>
                  <a:latin typeface="Krone" charset="0"/>
                </a:rPr>
                <a:t>III</a:t>
              </a:r>
            </a:p>
            <a:p>
              <a:pPr algn="ctr">
                <a:lnSpc>
                  <a:spcPct val="55000"/>
                </a:lnSpc>
                <a:spcBef>
                  <a:spcPct val="50000"/>
                </a:spcBef>
              </a:pPr>
              <a:r>
                <a:rPr lang="en-US" altLang="en-US" sz="1600">
                  <a:solidFill>
                    <a:schemeClr val="bg2"/>
                  </a:solidFill>
                  <a:latin typeface="Krone" charset="0"/>
                </a:rPr>
                <a:t>IV</a:t>
              </a:r>
            </a:p>
            <a:p>
              <a:pPr algn="ctr">
                <a:lnSpc>
                  <a:spcPct val="55000"/>
                </a:lnSpc>
                <a:spcBef>
                  <a:spcPct val="50000"/>
                </a:spcBef>
              </a:pPr>
              <a:r>
                <a:rPr lang="en-US" altLang="en-US" sz="1600">
                  <a:solidFill>
                    <a:schemeClr val="bg2"/>
                  </a:solidFill>
                  <a:latin typeface="Krone" charset="0"/>
                </a:rPr>
                <a:t>V</a:t>
              </a:r>
              <a:endParaRPr lang="en-US" altLang="en-US" sz="1600">
                <a:latin typeface="Krone" charset="0"/>
              </a:endParaRPr>
            </a:p>
          </p:txBody>
        </p:sp>
      </p:grpSp>
      <p:sp>
        <p:nvSpPr>
          <p:cNvPr id="74769" name="Text Box 89">
            <a:extLst>
              <a:ext uri="{FF2B5EF4-FFF2-40B4-BE49-F238E27FC236}">
                <a16:creationId xmlns:a16="http://schemas.microsoft.com/office/drawing/2014/main" id="{FB7F390D-5103-1A49-B233-43D826D3F815}"/>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200799" name="Rectangle 95">
            <a:extLst>
              <a:ext uri="{FF2B5EF4-FFF2-40B4-BE49-F238E27FC236}">
                <a16:creationId xmlns:a16="http://schemas.microsoft.com/office/drawing/2014/main" id="{5821F2C1-D38A-DE4B-940C-8DF425B94556}"/>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61</a:t>
            </a:r>
          </a:p>
        </p:txBody>
      </p:sp>
      <p:sp>
        <p:nvSpPr>
          <p:cNvPr id="74771" name="Text Box 96">
            <a:extLst>
              <a:ext uri="{FF2B5EF4-FFF2-40B4-BE49-F238E27FC236}">
                <a16:creationId xmlns:a16="http://schemas.microsoft.com/office/drawing/2014/main" id="{452FB1D9-93C8-1740-9B91-352938DD4B71}"/>
              </a:ext>
            </a:extLst>
          </p:cNvPr>
          <p:cNvSpPr txBox="1">
            <a:spLocks noChangeArrowheads="1"/>
          </p:cNvSpPr>
          <p:nvPr/>
        </p:nvSpPr>
        <p:spPr bwMode="auto">
          <a:xfrm>
            <a:off x="8591550" y="6459538"/>
            <a:ext cx="3079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solidFill>
                  <a:srgbClr val="FFFFFF"/>
                </a:solidFill>
              </a:rPr>
              <a:t>3</a:t>
            </a:r>
          </a:p>
        </p:txBody>
      </p:sp>
      <p:sp>
        <p:nvSpPr>
          <p:cNvPr id="74772" name="Text Box 99">
            <a:extLst>
              <a:ext uri="{FF2B5EF4-FFF2-40B4-BE49-F238E27FC236}">
                <a16:creationId xmlns:a16="http://schemas.microsoft.com/office/drawing/2014/main" id="{84AD1CE6-F938-CA4E-B379-47A9330E9FFC}"/>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200804" name="Rectangle 100">
            <a:extLst>
              <a:ext uri="{FF2B5EF4-FFF2-40B4-BE49-F238E27FC236}">
                <a16:creationId xmlns:a16="http://schemas.microsoft.com/office/drawing/2014/main" id="{E8180D45-BC32-4044-A953-FFB9214F0791}"/>
              </a:ext>
            </a:extLst>
          </p:cNvPr>
          <p:cNvSpPr>
            <a:spLocks noChangeArrowheads="1"/>
          </p:cNvSpPr>
          <p:nvPr/>
        </p:nvSpPr>
        <p:spPr bwMode="auto">
          <a:xfrm>
            <a:off x="7570788" y="6526213"/>
            <a:ext cx="731837" cy="244475"/>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9.6.05a.</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0802"/>
                                        </p:tgtEl>
                                        <p:attrNameLst>
                                          <p:attrName>style.visibility</p:attrName>
                                        </p:attrNameLst>
                                      </p:cBhvr>
                                      <p:to>
                                        <p:strVal val="visible"/>
                                      </p:to>
                                    </p:set>
                                    <p:animEffect transition="in" filter="fade">
                                      <p:cBhvr>
                                        <p:cTn id="7" dur="1000"/>
                                        <p:tgtEl>
                                          <p:spTgt spid="200802"/>
                                        </p:tgtEl>
                                      </p:cBhvr>
                                    </p:animEffect>
                                  </p:childTnLst>
                                </p:cTn>
                              </p:par>
                            </p:childTnLst>
                          </p:cTn>
                        </p:par>
                        <p:par>
                          <p:cTn id="8" fill="hold" nodeType="afterGroup">
                            <p:stCondLst>
                              <p:cond delay="1000"/>
                            </p:stCondLst>
                            <p:childTnLst>
                              <p:par>
                                <p:cTn id="9" presetID="23" presetClass="entr" presetSubtype="52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p:cTn id="11" dur="500" fill="hold"/>
                                        <p:tgtEl>
                                          <p:spTgt spid="2"/>
                                        </p:tgtEl>
                                        <p:attrNameLst>
                                          <p:attrName>ppt_w</p:attrName>
                                        </p:attrNameLst>
                                      </p:cBhvr>
                                      <p:tavLst>
                                        <p:tav tm="0">
                                          <p:val>
                                            <p:fltVal val="0"/>
                                          </p:val>
                                        </p:tav>
                                        <p:tav tm="100000">
                                          <p:val>
                                            <p:strVal val="#ppt_w"/>
                                          </p:val>
                                        </p:tav>
                                      </p:tavLst>
                                    </p:anim>
                                    <p:anim calcmode="lin" valueType="num">
                                      <p:cBhvr>
                                        <p:cTn id="12" dur="500" fill="hold"/>
                                        <p:tgtEl>
                                          <p:spTgt spid="2"/>
                                        </p:tgtEl>
                                        <p:attrNameLst>
                                          <p:attrName>ppt_h</p:attrName>
                                        </p:attrNameLst>
                                      </p:cBhvr>
                                      <p:tavLst>
                                        <p:tav tm="0">
                                          <p:val>
                                            <p:fltVal val="0"/>
                                          </p:val>
                                        </p:tav>
                                        <p:tav tm="100000">
                                          <p:val>
                                            <p:strVal val="#ppt_h"/>
                                          </p:val>
                                        </p:tav>
                                      </p:tavLst>
                                    </p:anim>
                                    <p:anim calcmode="lin" valueType="num">
                                      <p:cBhvr>
                                        <p:cTn id="13" dur="500" fill="hold"/>
                                        <p:tgtEl>
                                          <p:spTgt spid="2"/>
                                        </p:tgtEl>
                                        <p:attrNameLst>
                                          <p:attrName>ppt_x</p:attrName>
                                        </p:attrNameLst>
                                      </p:cBhvr>
                                      <p:tavLst>
                                        <p:tav tm="0">
                                          <p:val>
                                            <p:fltVal val="0.5"/>
                                          </p:val>
                                        </p:tav>
                                        <p:tav tm="100000">
                                          <p:val>
                                            <p:strVal val="#ppt_x"/>
                                          </p:val>
                                        </p:tav>
                                      </p:tavLst>
                                    </p:anim>
                                    <p:anim calcmode="lin" valueType="num">
                                      <p:cBhvr>
                                        <p:cTn id="14" dur="500" fill="hold"/>
                                        <p:tgtEl>
                                          <p:spTgt spid="2"/>
                                        </p:tgtEl>
                                        <p:attrNameLst>
                                          <p:attrName>ppt_y</p:attrName>
                                        </p:attrNameLst>
                                      </p:cBhvr>
                                      <p:tavLst>
                                        <p:tav tm="0">
                                          <p:val>
                                            <p:fltVal val="0.5"/>
                                          </p:val>
                                        </p:tav>
                                        <p:tav tm="100000">
                                          <p:val>
                                            <p:strVal val="#ppt_y"/>
                                          </p:val>
                                        </p:tav>
                                      </p:tavLst>
                                    </p:anim>
                                  </p:childTnLst>
                                </p:cTn>
                              </p:par>
                            </p:childTnLst>
                          </p:cTn>
                        </p:par>
                        <p:par>
                          <p:cTn id="15" fill="hold" nodeType="afterGroup">
                            <p:stCondLst>
                              <p:cond delay="1500"/>
                            </p:stCondLst>
                            <p:childTnLst>
                              <p:par>
                                <p:cTn id="16" presetID="23" presetClass="entr" presetSubtype="528" fill="hold" grpId="0" nodeType="afterEffect">
                                  <p:stCondLst>
                                    <p:cond delay="0"/>
                                  </p:stCondLst>
                                  <p:childTnLst>
                                    <p:set>
                                      <p:cBhvr>
                                        <p:cTn id="17" dur="1" fill="hold">
                                          <p:stCondLst>
                                            <p:cond delay="0"/>
                                          </p:stCondLst>
                                        </p:cTn>
                                        <p:tgtEl>
                                          <p:spTgt spid="200708"/>
                                        </p:tgtEl>
                                        <p:attrNameLst>
                                          <p:attrName>style.visibility</p:attrName>
                                        </p:attrNameLst>
                                      </p:cBhvr>
                                      <p:to>
                                        <p:strVal val="visible"/>
                                      </p:to>
                                    </p:set>
                                    <p:anim calcmode="lin" valueType="num">
                                      <p:cBhvr>
                                        <p:cTn id="18" dur="500" fill="hold"/>
                                        <p:tgtEl>
                                          <p:spTgt spid="200708"/>
                                        </p:tgtEl>
                                        <p:attrNameLst>
                                          <p:attrName>ppt_w</p:attrName>
                                        </p:attrNameLst>
                                      </p:cBhvr>
                                      <p:tavLst>
                                        <p:tav tm="0">
                                          <p:val>
                                            <p:fltVal val="0"/>
                                          </p:val>
                                        </p:tav>
                                        <p:tav tm="100000">
                                          <p:val>
                                            <p:strVal val="#ppt_w"/>
                                          </p:val>
                                        </p:tav>
                                      </p:tavLst>
                                    </p:anim>
                                    <p:anim calcmode="lin" valueType="num">
                                      <p:cBhvr>
                                        <p:cTn id="19" dur="500" fill="hold"/>
                                        <p:tgtEl>
                                          <p:spTgt spid="200708"/>
                                        </p:tgtEl>
                                        <p:attrNameLst>
                                          <p:attrName>ppt_h</p:attrName>
                                        </p:attrNameLst>
                                      </p:cBhvr>
                                      <p:tavLst>
                                        <p:tav tm="0">
                                          <p:val>
                                            <p:fltVal val="0"/>
                                          </p:val>
                                        </p:tav>
                                        <p:tav tm="100000">
                                          <p:val>
                                            <p:strVal val="#ppt_h"/>
                                          </p:val>
                                        </p:tav>
                                      </p:tavLst>
                                    </p:anim>
                                    <p:anim calcmode="lin" valueType="num">
                                      <p:cBhvr>
                                        <p:cTn id="20" dur="500" fill="hold"/>
                                        <p:tgtEl>
                                          <p:spTgt spid="200708"/>
                                        </p:tgtEl>
                                        <p:attrNameLst>
                                          <p:attrName>ppt_x</p:attrName>
                                        </p:attrNameLst>
                                      </p:cBhvr>
                                      <p:tavLst>
                                        <p:tav tm="0">
                                          <p:val>
                                            <p:fltVal val="0.5"/>
                                          </p:val>
                                        </p:tav>
                                        <p:tav tm="100000">
                                          <p:val>
                                            <p:strVal val="#ppt_x"/>
                                          </p:val>
                                        </p:tav>
                                      </p:tavLst>
                                    </p:anim>
                                    <p:anim calcmode="lin" valueType="num">
                                      <p:cBhvr>
                                        <p:cTn id="21" dur="500" fill="hold"/>
                                        <p:tgtEl>
                                          <p:spTgt spid="200708"/>
                                        </p:tgtEl>
                                        <p:attrNameLst>
                                          <p:attrName>ppt_y</p:attrName>
                                        </p:attrNameLst>
                                      </p:cBhvr>
                                      <p:tavLst>
                                        <p:tav tm="0">
                                          <p:val>
                                            <p:fltVal val="0.5"/>
                                          </p:val>
                                        </p:tav>
                                        <p:tav tm="100000">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23" presetClass="entr" presetSubtype="528" fill="hold" grpId="0" nodeType="clickEffect">
                                  <p:stCondLst>
                                    <p:cond delay="0"/>
                                  </p:stCondLst>
                                  <p:childTnLst>
                                    <p:set>
                                      <p:cBhvr>
                                        <p:cTn id="25" dur="1" fill="hold">
                                          <p:stCondLst>
                                            <p:cond delay="0"/>
                                          </p:stCondLst>
                                        </p:cTn>
                                        <p:tgtEl>
                                          <p:spTgt spid="200713"/>
                                        </p:tgtEl>
                                        <p:attrNameLst>
                                          <p:attrName>style.visibility</p:attrName>
                                        </p:attrNameLst>
                                      </p:cBhvr>
                                      <p:to>
                                        <p:strVal val="visible"/>
                                      </p:to>
                                    </p:set>
                                    <p:anim calcmode="lin" valueType="num">
                                      <p:cBhvr>
                                        <p:cTn id="26" dur="500" fill="hold"/>
                                        <p:tgtEl>
                                          <p:spTgt spid="200713"/>
                                        </p:tgtEl>
                                        <p:attrNameLst>
                                          <p:attrName>ppt_w</p:attrName>
                                        </p:attrNameLst>
                                      </p:cBhvr>
                                      <p:tavLst>
                                        <p:tav tm="0">
                                          <p:val>
                                            <p:fltVal val="0"/>
                                          </p:val>
                                        </p:tav>
                                        <p:tav tm="100000">
                                          <p:val>
                                            <p:strVal val="#ppt_w"/>
                                          </p:val>
                                        </p:tav>
                                      </p:tavLst>
                                    </p:anim>
                                    <p:anim calcmode="lin" valueType="num">
                                      <p:cBhvr>
                                        <p:cTn id="27" dur="500" fill="hold"/>
                                        <p:tgtEl>
                                          <p:spTgt spid="200713"/>
                                        </p:tgtEl>
                                        <p:attrNameLst>
                                          <p:attrName>ppt_h</p:attrName>
                                        </p:attrNameLst>
                                      </p:cBhvr>
                                      <p:tavLst>
                                        <p:tav tm="0">
                                          <p:val>
                                            <p:fltVal val="0"/>
                                          </p:val>
                                        </p:tav>
                                        <p:tav tm="100000">
                                          <p:val>
                                            <p:strVal val="#ppt_h"/>
                                          </p:val>
                                        </p:tav>
                                      </p:tavLst>
                                    </p:anim>
                                    <p:anim calcmode="lin" valueType="num">
                                      <p:cBhvr>
                                        <p:cTn id="28" dur="500" fill="hold"/>
                                        <p:tgtEl>
                                          <p:spTgt spid="200713"/>
                                        </p:tgtEl>
                                        <p:attrNameLst>
                                          <p:attrName>ppt_x</p:attrName>
                                        </p:attrNameLst>
                                      </p:cBhvr>
                                      <p:tavLst>
                                        <p:tav tm="0">
                                          <p:val>
                                            <p:fltVal val="0.5"/>
                                          </p:val>
                                        </p:tav>
                                        <p:tav tm="100000">
                                          <p:val>
                                            <p:strVal val="#ppt_x"/>
                                          </p:val>
                                        </p:tav>
                                      </p:tavLst>
                                    </p:anim>
                                    <p:anim calcmode="lin" valueType="num">
                                      <p:cBhvr>
                                        <p:cTn id="29" dur="500" fill="hold"/>
                                        <p:tgtEl>
                                          <p:spTgt spid="200713"/>
                                        </p:tgtEl>
                                        <p:attrNameLst>
                                          <p:attrName>ppt_y</p:attrName>
                                        </p:attrNameLst>
                                      </p:cBhvr>
                                      <p:tavLst>
                                        <p:tav tm="0">
                                          <p:val>
                                            <p:fltVal val="0.5"/>
                                          </p:val>
                                        </p:tav>
                                        <p:tav tm="100000">
                                          <p:val>
                                            <p:strVal val="#ppt_y"/>
                                          </p:val>
                                        </p:tav>
                                      </p:tavLst>
                                    </p:anim>
                                  </p:childTnLst>
                                </p:cTn>
                              </p:par>
                            </p:childTnLst>
                          </p:cTn>
                        </p:par>
                        <p:par>
                          <p:cTn id="30" fill="hold" nodeType="afterGroup">
                            <p:stCondLst>
                              <p:cond delay="500"/>
                            </p:stCondLst>
                            <p:childTnLst>
                              <p:par>
                                <p:cTn id="31" presetID="23" presetClass="entr" presetSubtype="528" fill="hold" grpId="0" nodeType="afterEffect">
                                  <p:stCondLst>
                                    <p:cond delay="0"/>
                                  </p:stCondLst>
                                  <p:childTnLst>
                                    <p:set>
                                      <p:cBhvr>
                                        <p:cTn id="32" dur="1" fill="hold">
                                          <p:stCondLst>
                                            <p:cond delay="0"/>
                                          </p:stCondLst>
                                        </p:cTn>
                                        <p:tgtEl>
                                          <p:spTgt spid="200709"/>
                                        </p:tgtEl>
                                        <p:attrNameLst>
                                          <p:attrName>style.visibility</p:attrName>
                                        </p:attrNameLst>
                                      </p:cBhvr>
                                      <p:to>
                                        <p:strVal val="visible"/>
                                      </p:to>
                                    </p:set>
                                    <p:anim calcmode="lin" valueType="num">
                                      <p:cBhvr>
                                        <p:cTn id="33" dur="500" fill="hold"/>
                                        <p:tgtEl>
                                          <p:spTgt spid="200709"/>
                                        </p:tgtEl>
                                        <p:attrNameLst>
                                          <p:attrName>ppt_w</p:attrName>
                                        </p:attrNameLst>
                                      </p:cBhvr>
                                      <p:tavLst>
                                        <p:tav tm="0">
                                          <p:val>
                                            <p:fltVal val="0"/>
                                          </p:val>
                                        </p:tav>
                                        <p:tav tm="100000">
                                          <p:val>
                                            <p:strVal val="#ppt_w"/>
                                          </p:val>
                                        </p:tav>
                                      </p:tavLst>
                                    </p:anim>
                                    <p:anim calcmode="lin" valueType="num">
                                      <p:cBhvr>
                                        <p:cTn id="34" dur="500" fill="hold"/>
                                        <p:tgtEl>
                                          <p:spTgt spid="200709"/>
                                        </p:tgtEl>
                                        <p:attrNameLst>
                                          <p:attrName>ppt_h</p:attrName>
                                        </p:attrNameLst>
                                      </p:cBhvr>
                                      <p:tavLst>
                                        <p:tav tm="0">
                                          <p:val>
                                            <p:fltVal val="0"/>
                                          </p:val>
                                        </p:tav>
                                        <p:tav tm="100000">
                                          <p:val>
                                            <p:strVal val="#ppt_h"/>
                                          </p:val>
                                        </p:tav>
                                      </p:tavLst>
                                    </p:anim>
                                    <p:anim calcmode="lin" valueType="num">
                                      <p:cBhvr>
                                        <p:cTn id="35" dur="500" fill="hold"/>
                                        <p:tgtEl>
                                          <p:spTgt spid="200709"/>
                                        </p:tgtEl>
                                        <p:attrNameLst>
                                          <p:attrName>ppt_x</p:attrName>
                                        </p:attrNameLst>
                                      </p:cBhvr>
                                      <p:tavLst>
                                        <p:tav tm="0">
                                          <p:val>
                                            <p:fltVal val="0.5"/>
                                          </p:val>
                                        </p:tav>
                                        <p:tav tm="100000">
                                          <p:val>
                                            <p:strVal val="#ppt_x"/>
                                          </p:val>
                                        </p:tav>
                                      </p:tavLst>
                                    </p:anim>
                                    <p:anim calcmode="lin" valueType="num">
                                      <p:cBhvr>
                                        <p:cTn id="36" dur="500" fill="hold"/>
                                        <p:tgtEl>
                                          <p:spTgt spid="200709"/>
                                        </p:tgtEl>
                                        <p:attrNameLst>
                                          <p:attrName>ppt_y</p:attrName>
                                        </p:attrNameLst>
                                      </p:cBhvr>
                                      <p:tavLst>
                                        <p:tav tm="0">
                                          <p:val>
                                            <p:fltVal val="0.5"/>
                                          </p:val>
                                        </p:tav>
                                        <p:tav tm="100000">
                                          <p:val>
                                            <p:strVal val="#ppt_y"/>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 presetClass="entr" presetSubtype="8" fill="hold" grpId="0" nodeType="clickEffect">
                                  <p:stCondLst>
                                    <p:cond delay="0"/>
                                  </p:stCondLst>
                                  <p:childTnLst>
                                    <p:set>
                                      <p:cBhvr>
                                        <p:cTn id="40" dur="1" fill="hold">
                                          <p:stCondLst>
                                            <p:cond delay="0"/>
                                          </p:stCondLst>
                                        </p:cTn>
                                        <p:tgtEl>
                                          <p:spTgt spid="200775"/>
                                        </p:tgtEl>
                                        <p:attrNameLst>
                                          <p:attrName>style.visibility</p:attrName>
                                        </p:attrNameLst>
                                      </p:cBhvr>
                                      <p:to>
                                        <p:strVal val="visible"/>
                                      </p:to>
                                    </p:set>
                                    <p:anim calcmode="lin" valueType="num">
                                      <p:cBhvr additive="base">
                                        <p:cTn id="41" dur="500" fill="hold"/>
                                        <p:tgtEl>
                                          <p:spTgt spid="200775"/>
                                        </p:tgtEl>
                                        <p:attrNameLst>
                                          <p:attrName>ppt_x</p:attrName>
                                        </p:attrNameLst>
                                      </p:cBhvr>
                                      <p:tavLst>
                                        <p:tav tm="0">
                                          <p:val>
                                            <p:strVal val="0-#ppt_w/2"/>
                                          </p:val>
                                        </p:tav>
                                        <p:tav tm="100000">
                                          <p:val>
                                            <p:strVal val="#ppt_x"/>
                                          </p:val>
                                        </p:tav>
                                      </p:tavLst>
                                    </p:anim>
                                    <p:anim calcmode="lin" valueType="num">
                                      <p:cBhvr additive="base">
                                        <p:cTn id="42" dur="500" fill="hold"/>
                                        <p:tgtEl>
                                          <p:spTgt spid="20077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0802" grpId="0" animBg="1"/>
      <p:bldP spid="200708" grpId="0" autoUpdateAnimBg="0"/>
      <p:bldP spid="200709" grpId="0" autoUpdateAnimBg="0"/>
      <p:bldP spid="200713" grpId="0" autoUpdateAnimBg="0"/>
      <p:bldP spid="200775" grpId="0" autoUpdateAnimBg="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Rectangle 2">
            <a:extLst>
              <a:ext uri="{FF2B5EF4-FFF2-40B4-BE49-F238E27FC236}">
                <a16:creationId xmlns:a16="http://schemas.microsoft.com/office/drawing/2014/main" id="{1E10AF11-3D8E-F14E-8F9C-0D8726BF05F7}"/>
              </a:ext>
            </a:extLst>
          </p:cNvPr>
          <p:cNvSpPr>
            <a:spLocks noChangeArrowheads="1"/>
          </p:cNvSpPr>
          <p:nvPr/>
        </p:nvSpPr>
        <p:spPr bwMode="auto">
          <a:xfrm>
            <a:off x="4130675" y="38100"/>
            <a:ext cx="8064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5778" name="Rectangle 5">
            <a:extLst>
              <a:ext uri="{FF2B5EF4-FFF2-40B4-BE49-F238E27FC236}">
                <a16:creationId xmlns:a16="http://schemas.microsoft.com/office/drawing/2014/main" id="{433DA76D-0921-074D-8A7F-9A6D9DF6B13C}"/>
              </a:ext>
            </a:extLst>
          </p:cNvPr>
          <p:cNvSpPr>
            <a:spLocks noChangeArrowheads="1"/>
          </p:cNvSpPr>
          <p:nvPr/>
        </p:nvSpPr>
        <p:spPr bwMode="auto">
          <a:xfrm>
            <a:off x="2551113" y="1290638"/>
            <a:ext cx="466725" cy="225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900">
                <a:latin typeface="Helvetica" pitchFamily="2" charset="0"/>
              </a:rPr>
              <a:t>         </a:t>
            </a:r>
          </a:p>
        </p:txBody>
      </p:sp>
      <p:sp>
        <p:nvSpPr>
          <p:cNvPr id="75779" name="Rectangle 6">
            <a:extLst>
              <a:ext uri="{FF2B5EF4-FFF2-40B4-BE49-F238E27FC236}">
                <a16:creationId xmlns:a16="http://schemas.microsoft.com/office/drawing/2014/main" id="{ED470A25-75D4-6144-BF07-0BDA016DAF59}"/>
              </a:ext>
            </a:extLst>
          </p:cNvPr>
          <p:cNvSpPr>
            <a:spLocks noChangeArrowheads="1"/>
          </p:cNvSpPr>
          <p:nvPr/>
        </p:nvSpPr>
        <p:spPr bwMode="auto">
          <a:xfrm>
            <a:off x="28432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800">
                <a:latin typeface="Helvetica" pitchFamily="2" charset="0"/>
              </a:rPr>
              <a:t>       </a:t>
            </a:r>
          </a:p>
        </p:txBody>
      </p:sp>
      <p:sp>
        <p:nvSpPr>
          <p:cNvPr id="75780" name="Rectangle 7">
            <a:extLst>
              <a:ext uri="{FF2B5EF4-FFF2-40B4-BE49-F238E27FC236}">
                <a16:creationId xmlns:a16="http://schemas.microsoft.com/office/drawing/2014/main" id="{D2CB21EE-425B-C948-AA4E-97195CBB0BAB}"/>
              </a:ext>
            </a:extLst>
          </p:cNvPr>
          <p:cNvSpPr>
            <a:spLocks noChangeArrowheads="1"/>
          </p:cNvSpPr>
          <p:nvPr/>
        </p:nvSpPr>
        <p:spPr bwMode="auto">
          <a:xfrm>
            <a:off x="3033713" y="1301750"/>
            <a:ext cx="381000" cy="211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800" i="1">
                <a:latin typeface="Helvetica" pitchFamily="2" charset="0"/>
              </a:rPr>
              <a:t>       </a:t>
            </a:r>
          </a:p>
        </p:txBody>
      </p:sp>
      <p:sp>
        <p:nvSpPr>
          <p:cNvPr id="75781" name="Rectangle 9">
            <a:extLst>
              <a:ext uri="{FF2B5EF4-FFF2-40B4-BE49-F238E27FC236}">
                <a16:creationId xmlns:a16="http://schemas.microsoft.com/office/drawing/2014/main" id="{092200D9-B38F-D94F-99AD-C3FAAC2194CA}"/>
              </a:ext>
            </a:extLst>
          </p:cNvPr>
          <p:cNvSpPr>
            <a:spLocks noChangeArrowheads="1"/>
          </p:cNvSpPr>
          <p:nvPr/>
        </p:nvSpPr>
        <p:spPr bwMode="auto">
          <a:xfrm>
            <a:off x="2551113" y="1768475"/>
            <a:ext cx="9048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100" i="1">
                <a:latin typeface="Helvetica" pitchFamily="2" charset="0"/>
              </a:rPr>
              <a:t>                   </a:t>
            </a:r>
          </a:p>
        </p:txBody>
      </p:sp>
      <p:sp>
        <p:nvSpPr>
          <p:cNvPr id="75782" name="Rectangle 10">
            <a:extLst>
              <a:ext uri="{FF2B5EF4-FFF2-40B4-BE49-F238E27FC236}">
                <a16:creationId xmlns:a16="http://schemas.microsoft.com/office/drawing/2014/main" id="{5F3CB43D-6121-5D40-908B-61AA13CD82C6}"/>
              </a:ext>
            </a:extLst>
          </p:cNvPr>
          <p:cNvSpPr>
            <a:spLocks noChangeArrowheads="1"/>
          </p:cNvSpPr>
          <p:nvPr/>
        </p:nvSpPr>
        <p:spPr bwMode="auto">
          <a:xfrm>
            <a:off x="3084513" y="674688"/>
            <a:ext cx="938212" cy="4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latin typeface="Helvetica" pitchFamily="2" charset="0"/>
              </a:rPr>
              <a:t>         </a:t>
            </a:r>
          </a:p>
        </p:txBody>
      </p:sp>
      <p:sp>
        <p:nvSpPr>
          <p:cNvPr id="75783" name="Rectangle 11">
            <a:extLst>
              <a:ext uri="{FF2B5EF4-FFF2-40B4-BE49-F238E27FC236}">
                <a16:creationId xmlns:a16="http://schemas.microsoft.com/office/drawing/2014/main" id="{035E843F-D6EB-2240-A7FC-2E719AE15087}"/>
              </a:ext>
            </a:extLst>
          </p:cNvPr>
          <p:cNvSpPr>
            <a:spLocks noChangeArrowheads="1"/>
          </p:cNvSpPr>
          <p:nvPr/>
        </p:nvSpPr>
        <p:spPr bwMode="auto">
          <a:xfrm>
            <a:off x="3084513" y="1054100"/>
            <a:ext cx="395287"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200">
                <a:latin typeface="Helvetica" pitchFamily="2" charset="0"/>
              </a:rPr>
              <a:t>     </a:t>
            </a:r>
          </a:p>
        </p:txBody>
      </p:sp>
      <p:sp>
        <p:nvSpPr>
          <p:cNvPr id="75784" name="Rectangle 12">
            <a:extLst>
              <a:ext uri="{FF2B5EF4-FFF2-40B4-BE49-F238E27FC236}">
                <a16:creationId xmlns:a16="http://schemas.microsoft.com/office/drawing/2014/main" id="{AECBBC54-5804-C74B-9F2B-76FF09D90ADA}"/>
              </a:ext>
            </a:extLst>
          </p:cNvPr>
          <p:cNvSpPr>
            <a:spLocks noChangeArrowheads="1"/>
          </p:cNvSpPr>
          <p:nvPr/>
        </p:nvSpPr>
        <p:spPr bwMode="auto">
          <a:xfrm>
            <a:off x="3300413" y="1063625"/>
            <a:ext cx="219075" cy="257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1100">
                <a:latin typeface="Helvetica" pitchFamily="2" charset="0"/>
              </a:rPr>
              <a:t> </a:t>
            </a:r>
          </a:p>
        </p:txBody>
      </p:sp>
      <p:sp>
        <p:nvSpPr>
          <p:cNvPr id="75785" name="Rectangle 13">
            <a:extLst>
              <a:ext uri="{FF2B5EF4-FFF2-40B4-BE49-F238E27FC236}">
                <a16:creationId xmlns:a16="http://schemas.microsoft.com/office/drawing/2014/main" id="{7C53951C-F055-C042-9F21-EE0BEF024161}"/>
              </a:ext>
            </a:extLst>
          </p:cNvPr>
          <p:cNvSpPr>
            <a:spLocks noChangeArrowheads="1"/>
          </p:cNvSpPr>
          <p:nvPr/>
        </p:nvSpPr>
        <p:spPr bwMode="auto">
          <a:xfrm>
            <a:off x="4587875" y="996950"/>
            <a:ext cx="1006475" cy="26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nvGrpSpPr>
          <p:cNvPr id="75786" name="Group 15">
            <a:extLst>
              <a:ext uri="{FF2B5EF4-FFF2-40B4-BE49-F238E27FC236}">
                <a16:creationId xmlns:a16="http://schemas.microsoft.com/office/drawing/2014/main" id="{C1457E18-3416-C543-A4E1-FBB0CFB5A5CC}"/>
              </a:ext>
            </a:extLst>
          </p:cNvPr>
          <p:cNvGrpSpPr>
            <a:grpSpLocks/>
          </p:cNvGrpSpPr>
          <p:nvPr/>
        </p:nvGrpSpPr>
        <p:grpSpPr bwMode="auto">
          <a:xfrm>
            <a:off x="7127875" y="304800"/>
            <a:ext cx="1470025" cy="1638300"/>
            <a:chOff x="4490" y="192"/>
            <a:chExt cx="926" cy="1032"/>
          </a:xfrm>
        </p:grpSpPr>
        <p:sp>
          <p:nvSpPr>
            <p:cNvPr id="503824" name="Rectangle 16">
              <a:extLst>
                <a:ext uri="{FF2B5EF4-FFF2-40B4-BE49-F238E27FC236}">
                  <a16:creationId xmlns:a16="http://schemas.microsoft.com/office/drawing/2014/main" id="{B3838948-CCD4-0244-94D0-D0AA8A862BFB}"/>
                </a:ext>
              </a:extLst>
            </p:cNvPr>
            <p:cNvSpPr>
              <a:spLocks noChangeArrowheads="1"/>
            </p:cNvSpPr>
            <p:nvPr/>
          </p:nvSpPr>
          <p:spPr bwMode="auto">
            <a:xfrm>
              <a:off x="4496"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5791" name="Oval 17">
              <a:extLst>
                <a:ext uri="{FF2B5EF4-FFF2-40B4-BE49-F238E27FC236}">
                  <a16:creationId xmlns:a16="http://schemas.microsoft.com/office/drawing/2014/main" id="{94F0744D-F787-A14B-8787-21BD9141F322}"/>
                </a:ext>
              </a:extLst>
            </p:cNvPr>
            <p:cNvSpPr>
              <a:spLocks noChangeArrowheads="1"/>
            </p:cNvSpPr>
            <p:nvPr/>
          </p:nvSpPr>
          <p:spPr bwMode="auto">
            <a:xfrm>
              <a:off x="4504" y="192"/>
              <a:ext cx="416" cy="576"/>
            </a:xfrm>
            <a:prstGeom prst="ellipse">
              <a:avLst/>
            </a:prstGeom>
            <a:solidFill>
              <a:schemeClr val="accent1"/>
            </a:solidFill>
            <a:ln w="38100">
              <a:solidFill>
                <a:schemeClr val="tx1"/>
              </a:solidFill>
              <a:round/>
              <a:headEnd/>
              <a:tailEnd/>
            </a:ln>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5792" name="Rectangle 18">
              <a:extLst>
                <a:ext uri="{FF2B5EF4-FFF2-40B4-BE49-F238E27FC236}">
                  <a16:creationId xmlns:a16="http://schemas.microsoft.com/office/drawing/2014/main" id="{473EA593-7149-404A-A3C5-054B75A22546}"/>
                </a:ext>
              </a:extLst>
            </p:cNvPr>
            <p:cNvSpPr>
              <a:spLocks noChangeArrowheads="1"/>
            </p:cNvSpPr>
            <p:nvPr/>
          </p:nvSpPr>
          <p:spPr bwMode="auto">
            <a:xfrm>
              <a:off x="4512"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03827" name="Rectangle 19">
              <a:extLst>
                <a:ext uri="{FF2B5EF4-FFF2-40B4-BE49-F238E27FC236}">
                  <a16:creationId xmlns:a16="http://schemas.microsoft.com/office/drawing/2014/main" id="{45A20160-4A09-5C4E-B9E6-DA982C91C810}"/>
                </a:ext>
              </a:extLst>
            </p:cNvPr>
            <p:cNvSpPr>
              <a:spLocks noChangeArrowheads="1"/>
            </p:cNvSpPr>
            <p:nvPr/>
          </p:nvSpPr>
          <p:spPr bwMode="auto">
            <a:xfrm>
              <a:off x="4984" y="512"/>
              <a:ext cx="424" cy="712"/>
            </a:xfrm>
            <a:prstGeom prst="rect">
              <a:avLst/>
            </a:prstGeom>
            <a:solidFill>
              <a:schemeClr val="accent1"/>
            </a:solidFill>
            <a:ln w="38100">
              <a:solidFill>
                <a:schemeClr val="tx1"/>
              </a:solidFill>
              <a:miter lim="800000"/>
              <a:headEnd/>
              <a:tailEnd/>
            </a:ln>
            <a:effectLst>
              <a:outerShdw dist="80322" dir="4293903"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5794" name="Oval 20">
              <a:extLst>
                <a:ext uri="{FF2B5EF4-FFF2-40B4-BE49-F238E27FC236}">
                  <a16:creationId xmlns:a16="http://schemas.microsoft.com/office/drawing/2014/main" id="{CA8EB471-48C2-8745-AC5F-07ABC18ABB0B}"/>
                </a:ext>
              </a:extLst>
            </p:cNvPr>
            <p:cNvSpPr>
              <a:spLocks noChangeArrowheads="1"/>
            </p:cNvSpPr>
            <p:nvPr/>
          </p:nvSpPr>
          <p:spPr bwMode="auto">
            <a:xfrm>
              <a:off x="4992" y="192"/>
              <a:ext cx="416" cy="576"/>
            </a:xfrm>
            <a:prstGeom prst="ellipse">
              <a:avLst/>
            </a:prstGeom>
            <a:solidFill>
              <a:schemeClr val="accent1"/>
            </a:solidFill>
            <a:ln w="38100">
              <a:solidFill>
                <a:schemeClr val="tx1"/>
              </a:solidFill>
              <a:round/>
              <a:headEnd/>
              <a:tailEnd/>
            </a:ln>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5795" name="Rectangle 21">
              <a:extLst>
                <a:ext uri="{FF2B5EF4-FFF2-40B4-BE49-F238E27FC236}">
                  <a16:creationId xmlns:a16="http://schemas.microsoft.com/office/drawing/2014/main" id="{5F158354-B92E-7840-8664-B895B329A53C}"/>
                </a:ext>
              </a:extLst>
            </p:cNvPr>
            <p:cNvSpPr>
              <a:spLocks noChangeArrowheads="1"/>
            </p:cNvSpPr>
            <p:nvPr/>
          </p:nvSpPr>
          <p:spPr bwMode="auto">
            <a:xfrm>
              <a:off x="5000" y="520"/>
              <a:ext cx="392" cy="55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5796" name="Rectangle 22">
              <a:extLst>
                <a:ext uri="{FF2B5EF4-FFF2-40B4-BE49-F238E27FC236}">
                  <a16:creationId xmlns:a16="http://schemas.microsoft.com/office/drawing/2014/main" id="{628828D7-EE15-DA4E-A575-DE9344FE3CC0}"/>
                </a:ext>
              </a:extLst>
            </p:cNvPr>
            <p:cNvSpPr>
              <a:spLocks noChangeArrowheads="1"/>
            </p:cNvSpPr>
            <p:nvPr/>
          </p:nvSpPr>
          <p:spPr bwMode="auto">
            <a:xfrm>
              <a:off x="4978" y="356"/>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sz="1600">
                  <a:solidFill>
                    <a:schemeClr val="bg2"/>
                  </a:solidFill>
                  <a:latin typeface="Krone" charset="0"/>
                </a:rPr>
                <a:t>VI</a:t>
              </a:r>
            </a:p>
            <a:p>
              <a:pPr algn="ctr">
                <a:lnSpc>
                  <a:spcPct val="55000"/>
                </a:lnSpc>
                <a:spcBef>
                  <a:spcPct val="50000"/>
                </a:spcBef>
              </a:pPr>
              <a:r>
                <a:rPr lang="en-US" altLang="en-US" sz="1600">
                  <a:solidFill>
                    <a:schemeClr val="bg2"/>
                  </a:solidFill>
                  <a:latin typeface="Krone" charset="0"/>
                </a:rPr>
                <a:t>VII</a:t>
              </a:r>
            </a:p>
            <a:p>
              <a:pPr algn="ctr">
                <a:lnSpc>
                  <a:spcPct val="55000"/>
                </a:lnSpc>
                <a:spcBef>
                  <a:spcPct val="50000"/>
                </a:spcBef>
              </a:pPr>
              <a:r>
                <a:rPr lang="en-US" altLang="en-US" sz="1600">
                  <a:solidFill>
                    <a:schemeClr val="bg2"/>
                  </a:solidFill>
                  <a:latin typeface="Krone" charset="0"/>
                </a:rPr>
                <a:t>VIII</a:t>
              </a:r>
            </a:p>
            <a:p>
              <a:pPr algn="ctr">
                <a:lnSpc>
                  <a:spcPct val="55000"/>
                </a:lnSpc>
                <a:spcBef>
                  <a:spcPct val="50000"/>
                </a:spcBef>
              </a:pPr>
              <a:r>
                <a:rPr lang="en-US" altLang="en-US" sz="1600">
                  <a:solidFill>
                    <a:schemeClr val="bg2"/>
                  </a:solidFill>
                  <a:latin typeface="Krone" charset="0"/>
                </a:rPr>
                <a:t>IX</a:t>
              </a:r>
            </a:p>
            <a:p>
              <a:pPr algn="ctr">
                <a:lnSpc>
                  <a:spcPct val="55000"/>
                </a:lnSpc>
                <a:spcBef>
                  <a:spcPct val="50000"/>
                </a:spcBef>
              </a:pPr>
              <a:r>
                <a:rPr lang="en-US" altLang="en-US" sz="1600">
                  <a:solidFill>
                    <a:schemeClr val="bg2"/>
                  </a:solidFill>
                  <a:latin typeface="Krone" charset="0"/>
                </a:rPr>
                <a:t>X</a:t>
              </a:r>
              <a:endParaRPr lang="en-US" altLang="en-US" sz="1600">
                <a:latin typeface="Krone" charset="0"/>
              </a:endParaRPr>
            </a:p>
          </p:txBody>
        </p:sp>
        <p:sp>
          <p:nvSpPr>
            <p:cNvPr id="75797" name="Rectangle 23">
              <a:extLst>
                <a:ext uri="{FF2B5EF4-FFF2-40B4-BE49-F238E27FC236}">
                  <a16:creationId xmlns:a16="http://schemas.microsoft.com/office/drawing/2014/main" id="{ECACD1CF-CD8D-0544-B53C-1E8F68D7CA03}"/>
                </a:ext>
              </a:extLst>
            </p:cNvPr>
            <p:cNvSpPr>
              <a:spLocks noChangeArrowheads="1"/>
            </p:cNvSpPr>
            <p:nvPr/>
          </p:nvSpPr>
          <p:spPr bwMode="auto">
            <a:xfrm>
              <a:off x="4490" y="348"/>
              <a:ext cx="438" cy="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lIns="90487" tIns="44450" rIns="90487" bIns="4445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55000"/>
                </a:lnSpc>
                <a:spcBef>
                  <a:spcPct val="50000"/>
                </a:spcBef>
              </a:pPr>
              <a:r>
                <a:rPr lang="en-US" altLang="en-US" sz="1600">
                  <a:solidFill>
                    <a:schemeClr val="bg2"/>
                  </a:solidFill>
                  <a:latin typeface="Krone" charset="0"/>
                </a:rPr>
                <a:t>I</a:t>
              </a:r>
            </a:p>
            <a:p>
              <a:pPr algn="ctr">
                <a:lnSpc>
                  <a:spcPct val="55000"/>
                </a:lnSpc>
                <a:spcBef>
                  <a:spcPct val="50000"/>
                </a:spcBef>
              </a:pPr>
              <a:r>
                <a:rPr lang="en-US" altLang="en-US" sz="1600">
                  <a:solidFill>
                    <a:schemeClr val="bg2"/>
                  </a:solidFill>
                  <a:latin typeface="Krone" charset="0"/>
                </a:rPr>
                <a:t>II</a:t>
              </a:r>
            </a:p>
            <a:p>
              <a:pPr algn="ctr">
                <a:lnSpc>
                  <a:spcPct val="55000"/>
                </a:lnSpc>
                <a:spcBef>
                  <a:spcPct val="50000"/>
                </a:spcBef>
              </a:pPr>
              <a:r>
                <a:rPr lang="en-US" altLang="en-US" sz="1600">
                  <a:solidFill>
                    <a:schemeClr val="bg2"/>
                  </a:solidFill>
                  <a:latin typeface="Krone" charset="0"/>
                </a:rPr>
                <a:t>III</a:t>
              </a:r>
            </a:p>
            <a:p>
              <a:pPr algn="ctr">
                <a:lnSpc>
                  <a:spcPct val="55000"/>
                </a:lnSpc>
                <a:spcBef>
                  <a:spcPct val="50000"/>
                </a:spcBef>
              </a:pPr>
              <a:r>
                <a:rPr lang="en-US" altLang="en-US" sz="1600">
                  <a:solidFill>
                    <a:schemeClr val="bg2"/>
                  </a:solidFill>
                  <a:latin typeface="Krone" charset="0"/>
                </a:rPr>
                <a:t>IV</a:t>
              </a:r>
            </a:p>
            <a:p>
              <a:pPr algn="ctr">
                <a:lnSpc>
                  <a:spcPct val="55000"/>
                </a:lnSpc>
                <a:spcBef>
                  <a:spcPct val="50000"/>
                </a:spcBef>
              </a:pPr>
              <a:r>
                <a:rPr lang="en-US" altLang="en-US" sz="1600">
                  <a:solidFill>
                    <a:schemeClr val="bg2"/>
                  </a:solidFill>
                  <a:latin typeface="Krone" charset="0"/>
                </a:rPr>
                <a:t>V</a:t>
              </a:r>
              <a:endParaRPr lang="en-US" altLang="en-US" sz="1600">
                <a:latin typeface="Krone" charset="0"/>
              </a:endParaRPr>
            </a:p>
          </p:txBody>
        </p:sp>
      </p:grpSp>
      <p:sp>
        <p:nvSpPr>
          <p:cNvPr id="75787" name="Text Box 25">
            <a:extLst>
              <a:ext uri="{FF2B5EF4-FFF2-40B4-BE49-F238E27FC236}">
                <a16:creationId xmlns:a16="http://schemas.microsoft.com/office/drawing/2014/main" id="{7B052F83-8078-AF4D-BEE7-ED58BB0FB39D}"/>
              </a:ext>
            </a:extLst>
          </p:cNvPr>
          <p:cNvSpPr txBox="1">
            <a:spLocks noChangeArrowheads="1"/>
          </p:cNvSpPr>
          <p:nvPr/>
        </p:nvSpPr>
        <p:spPr bwMode="auto">
          <a:xfrm>
            <a:off x="8763000" y="106363"/>
            <a:ext cx="184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endParaRPr lang="en-US" altLang="en-US" sz="2000" b="0">
              <a:solidFill>
                <a:srgbClr val="FFA27C"/>
              </a:solidFill>
            </a:endParaRPr>
          </a:p>
        </p:txBody>
      </p:sp>
      <p:sp>
        <p:nvSpPr>
          <p:cNvPr id="503837" name="Text Box 29">
            <a:extLst>
              <a:ext uri="{FF2B5EF4-FFF2-40B4-BE49-F238E27FC236}">
                <a16:creationId xmlns:a16="http://schemas.microsoft.com/office/drawing/2014/main" id="{1971009F-CF89-BE46-8D36-A14A2E00437C}"/>
              </a:ext>
            </a:extLst>
          </p:cNvPr>
          <p:cNvSpPr txBox="1">
            <a:spLocks noChangeArrowheads="1"/>
          </p:cNvSpPr>
          <p:nvPr/>
        </p:nvSpPr>
        <p:spPr bwMode="auto">
          <a:xfrm>
            <a:off x="1397000" y="3332163"/>
            <a:ext cx="4348163" cy="400050"/>
          </a:xfrm>
          <a:prstGeom prst="rect">
            <a:avLst/>
          </a:prstGeom>
          <a:solidFill>
            <a:srgbClr val="291EFF"/>
          </a:solidFill>
          <a:ln w="57150">
            <a:solidFill>
              <a:srgbClr val="FFFF00"/>
            </a:solidFill>
            <a:miter lim="800000"/>
            <a:headEnd/>
            <a:tailEnd/>
          </a:ln>
          <a:effectLst>
            <a:outerShdw dist="71842" dir="2700000" algn="ctr" rotWithShape="0">
              <a:schemeClr val="bg2"/>
            </a:outerShdw>
          </a:effectLst>
        </p:spPr>
        <p:txBody>
          <a:bodyPr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ko-KR" sz="2000">
                <a:solidFill>
                  <a:srgbClr val="FFFF00"/>
                </a:solidFill>
                <a:ea typeface="Gulim" panose="020B0600000101010101" pitchFamily="34" charset="-127"/>
              </a:rPr>
              <a:t>TRỢ GIÚP HỌC TẬP </a:t>
            </a:r>
            <a:r>
              <a:rPr lang="en-US" altLang="en-US" sz="2000">
                <a:solidFill>
                  <a:srgbClr val="FFFF00"/>
                </a:solidFill>
              </a:rPr>
              <a:t>#15</a:t>
            </a:r>
          </a:p>
        </p:txBody>
      </p:sp>
      <p:sp>
        <p:nvSpPr>
          <p:cNvPr id="503842" name="Rectangle 34">
            <a:extLst>
              <a:ext uri="{FF2B5EF4-FFF2-40B4-BE49-F238E27FC236}">
                <a16:creationId xmlns:a16="http://schemas.microsoft.com/office/drawing/2014/main" id="{2ABE27BE-D64E-3B4F-A4F0-520219FCF2CC}"/>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62</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03837"/>
                                        </p:tgtEl>
                                        <p:attrNameLst>
                                          <p:attrName>style.visibility</p:attrName>
                                        </p:attrNameLst>
                                      </p:cBhvr>
                                      <p:to>
                                        <p:strVal val="visible"/>
                                      </p:to>
                                    </p:set>
                                    <p:anim calcmode="lin" valueType="num">
                                      <p:cBhvr additive="base">
                                        <p:cTn id="7" dur="500" fill="hold"/>
                                        <p:tgtEl>
                                          <p:spTgt spid="503837"/>
                                        </p:tgtEl>
                                        <p:attrNameLst>
                                          <p:attrName>ppt_x</p:attrName>
                                        </p:attrNameLst>
                                      </p:cBhvr>
                                      <p:tavLst>
                                        <p:tav tm="0">
                                          <p:val>
                                            <p:strVal val="0-#ppt_w/2"/>
                                          </p:val>
                                        </p:tav>
                                        <p:tav tm="100000">
                                          <p:val>
                                            <p:strVal val="#ppt_x"/>
                                          </p:val>
                                        </p:tav>
                                      </p:tavLst>
                                    </p:anim>
                                    <p:anim calcmode="lin" valueType="num">
                                      <p:cBhvr additive="base">
                                        <p:cTn id="8" dur="500" fill="hold"/>
                                        <p:tgtEl>
                                          <p:spTgt spid="50383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3837" grpId="0" animBg="1" autoUpdateAnimBg="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Rectangle 2">
            <a:extLst>
              <a:ext uri="{FF2B5EF4-FFF2-40B4-BE49-F238E27FC236}">
                <a16:creationId xmlns:a16="http://schemas.microsoft.com/office/drawing/2014/main" id="{F225E23E-00E6-A64B-BC49-A97E6DAD08FB}"/>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76802" name="Rectangle 3">
            <a:hlinkClick r:id="rId2" action="ppaction://hlinkpres?slideindex=1&amp;slidetitle=%20"/>
            <a:extLst>
              <a:ext uri="{FF2B5EF4-FFF2-40B4-BE49-F238E27FC236}">
                <a16:creationId xmlns:a16="http://schemas.microsoft.com/office/drawing/2014/main" id="{23C450C1-49E9-E54E-8675-52AD9B72FD01}"/>
              </a:ext>
            </a:extLst>
          </p:cNvPr>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505864" name="Rectangle 8">
            <a:extLst>
              <a:ext uri="{FF2B5EF4-FFF2-40B4-BE49-F238E27FC236}">
                <a16:creationId xmlns:a16="http://schemas.microsoft.com/office/drawing/2014/main" id="{4ABB1FF6-9D78-C64B-8725-309BFEED83D8}"/>
              </a:ext>
            </a:extLst>
          </p:cNvPr>
          <p:cNvSpPr>
            <a:spLocks noChangeArrowheads="1"/>
          </p:cNvSpPr>
          <p:nvPr/>
        </p:nvSpPr>
        <p:spPr bwMode="auto">
          <a:xfrm>
            <a:off x="8101013" y="6530975"/>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63</a:t>
            </a:r>
          </a:p>
        </p:txBody>
      </p:sp>
      <p:sp>
        <p:nvSpPr>
          <p:cNvPr id="76804" name="Text Box 11">
            <a:extLst>
              <a:ext uri="{FF2B5EF4-FFF2-40B4-BE49-F238E27FC236}">
                <a16:creationId xmlns:a16="http://schemas.microsoft.com/office/drawing/2014/main" id="{2617387F-77EB-4849-830A-B6AE4D1764A3}"/>
              </a:ext>
            </a:extLst>
          </p:cNvPr>
          <p:cNvSpPr txBox="1">
            <a:spLocks noChangeArrowheads="1"/>
          </p:cNvSpPr>
          <p:nvPr/>
        </p:nvSpPr>
        <p:spPr bwMode="auto">
          <a:xfrm>
            <a:off x="479425" y="6545263"/>
            <a:ext cx="915988"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©2006 TBBMI</a:t>
            </a:r>
          </a:p>
        </p:txBody>
      </p:sp>
      <p:sp>
        <p:nvSpPr>
          <p:cNvPr id="505868" name="Rectangle 12">
            <a:extLst>
              <a:ext uri="{FF2B5EF4-FFF2-40B4-BE49-F238E27FC236}">
                <a16:creationId xmlns:a16="http://schemas.microsoft.com/office/drawing/2014/main" id="{D546D16F-B6E5-D445-B546-E10CA35158C4}"/>
              </a:ext>
            </a:extLst>
          </p:cNvPr>
          <p:cNvSpPr>
            <a:spLocks noChangeArrowheads="1"/>
          </p:cNvSpPr>
          <p:nvPr/>
        </p:nvSpPr>
        <p:spPr bwMode="auto">
          <a:xfrm>
            <a:off x="7483475"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Tree>
  </p:cSld>
  <p:clrMapOvr>
    <a:masterClrMapping/>
  </p:clrMapOvr>
  <p:transition spd="med">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8257" name="Rectangle 1026"/>
          <p:cNvSpPr>
            <a:spLocks noGrp="1" noChangeArrowheads="1"/>
          </p:cNvSpPr>
          <p:nvPr>
            <p:ph type="ctrTitle"/>
          </p:nvPr>
        </p:nvSpPr>
        <p:spPr>
          <a:xfrm>
            <a:off x="0" y="6172200"/>
            <a:ext cx="9144000" cy="685800"/>
          </a:xfrm>
        </p:spPr>
        <p:txBody>
          <a:bodyPr/>
          <a:lstStyle/>
          <a:p>
            <a:pPr eaLnBrk="1" hangingPunct="1"/>
            <a:r>
              <a:rPr lang="en-US" sz="2800" b="1" dirty="0" err="1"/>
              <a:t>Kinh Thánh…Căn Bản</a:t>
            </a:r>
            <a:r>
              <a:rPr lang="en-US" sz="2800" b="1" dirty="0"/>
              <a:t>—</a:t>
            </a:r>
            <a:r>
              <a:rPr lang="en-US" sz="2800" b="1" dirty="0">
                <a:latin typeface="Arial" charset="0"/>
                <a:ea typeface="ＭＳ Ｐゴシック" charset="0"/>
                <a:cs typeface="ＭＳ Ｐゴシック" charset="0"/>
              </a:rPr>
              <a:t>BibleStudyDownloads.org</a:t>
            </a:r>
            <a:endParaRPr lang="en-US" sz="1050" b="1" dirty="0">
              <a:latin typeface="Arial" charset="0"/>
              <a:ea typeface="ＭＳ Ｐゴシック" charset="0"/>
              <a:cs typeface="ＭＳ Ｐゴシック" charset="0"/>
            </a:endParaRPr>
          </a:p>
        </p:txBody>
      </p:sp>
      <p:sp>
        <p:nvSpPr>
          <p:cNvPr id="608259" name="Rectangle 1026"/>
          <p:cNvSpPr txBox="1">
            <a:spLocks noChangeArrowheads="1"/>
          </p:cNvSpPr>
          <p:nvPr/>
        </p:nvSpPr>
        <p:spPr bwMode="auto">
          <a:xfrm>
            <a:off x="0" y="0"/>
            <a:ext cx="9144000" cy="6369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defRPr sz="1000">
                <a:solidFill>
                  <a:schemeClr val="tx1"/>
                </a:solidFill>
                <a:latin typeface="Arial" charset="0"/>
                <a:ea typeface="ＭＳ Ｐゴシック" charset="0"/>
                <a:cs typeface="ＭＳ Ｐゴシック" charset="0"/>
              </a:defRPr>
            </a:lvl1pPr>
            <a:lvl2pPr marL="742950" indent="-285750">
              <a:defRPr sz="1000">
                <a:solidFill>
                  <a:schemeClr val="tx1"/>
                </a:solidFill>
                <a:latin typeface="Arial" charset="0"/>
                <a:ea typeface="ＭＳ Ｐゴシック" charset="0"/>
              </a:defRPr>
            </a:lvl2pPr>
            <a:lvl3pPr marL="1143000" indent="-228600">
              <a:defRPr sz="1000">
                <a:solidFill>
                  <a:schemeClr val="tx1"/>
                </a:solidFill>
                <a:latin typeface="Arial" charset="0"/>
                <a:ea typeface="ＭＳ Ｐゴシック" charset="0"/>
              </a:defRPr>
            </a:lvl3pPr>
            <a:lvl4pPr marL="1600200" indent="-228600">
              <a:defRPr sz="1000">
                <a:solidFill>
                  <a:schemeClr val="tx1"/>
                </a:solidFill>
                <a:latin typeface="Arial" charset="0"/>
                <a:ea typeface="ＭＳ Ｐゴシック" charset="0"/>
              </a:defRPr>
            </a:lvl4pPr>
            <a:lvl5pPr marL="2057400" indent="-228600">
              <a:defRPr sz="1000">
                <a:solidFill>
                  <a:schemeClr val="tx1"/>
                </a:solidFill>
                <a:latin typeface="Arial" charset="0"/>
                <a:ea typeface="ＭＳ Ｐゴシック" charset="0"/>
              </a:defRPr>
            </a:lvl5pPr>
            <a:lvl6pPr marL="2514600" indent="-228600" eaLnBrk="0" fontAlgn="base" hangingPunct="0">
              <a:spcBef>
                <a:spcPct val="0"/>
              </a:spcBef>
              <a:spcAft>
                <a:spcPct val="0"/>
              </a:spcAft>
              <a:defRPr sz="1000">
                <a:solidFill>
                  <a:schemeClr val="tx1"/>
                </a:solidFill>
                <a:latin typeface="Arial" charset="0"/>
                <a:ea typeface="ＭＳ Ｐゴシック" charset="0"/>
              </a:defRPr>
            </a:lvl6pPr>
            <a:lvl7pPr marL="2971800" indent="-228600" eaLnBrk="0" fontAlgn="base" hangingPunct="0">
              <a:spcBef>
                <a:spcPct val="0"/>
              </a:spcBef>
              <a:spcAft>
                <a:spcPct val="0"/>
              </a:spcAft>
              <a:defRPr sz="1000">
                <a:solidFill>
                  <a:schemeClr val="tx1"/>
                </a:solidFill>
                <a:latin typeface="Arial" charset="0"/>
                <a:ea typeface="ＭＳ Ｐゴシック" charset="0"/>
              </a:defRPr>
            </a:lvl7pPr>
            <a:lvl8pPr marL="3429000" indent="-228600" eaLnBrk="0" fontAlgn="base" hangingPunct="0">
              <a:spcBef>
                <a:spcPct val="0"/>
              </a:spcBef>
              <a:spcAft>
                <a:spcPct val="0"/>
              </a:spcAft>
              <a:defRPr sz="1000">
                <a:solidFill>
                  <a:schemeClr val="tx1"/>
                </a:solidFill>
                <a:latin typeface="Arial" charset="0"/>
                <a:ea typeface="ＭＳ Ｐゴシック" charset="0"/>
              </a:defRPr>
            </a:lvl8pPr>
            <a:lvl9pPr marL="3886200" indent="-228600" eaLnBrk="0" fontAlgn="base" hangingPunct="0">
              <a:spcBef>
                <a:spcPct val="0"/>
              </a:spcBef>
              <a:spcAft>
                <a:spcPct val="0"/>
              </a:spcAft>
              <a:defRPr sz="10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Tải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Về</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Tài</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Liệu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Nghiên</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Cứu</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Kinh</a:t>
            </a: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 </a:t>
            </a:r>
            <a:r>
              <a:rPr kumimoji="0" lang="en-US" sz="3200" b="1" i="0" u="none" strike="noStrike" kern="1200" cap="none" spc="0" normalizeH="0" baseline="0" noProof="0" dirty="0" err="1">
                <a:ln>
                  <a:noFill/>
                </a:ln>
                <a:solidFill>
                  <a:srgbClr val="FFFFFF"/>
                </a:solidFill>
                <a:effectLst/>
                <a:uLnTx/>
                <a:uFillTx/>
                <a:latin typeface="Arial" charset="0"/>
                <a:ea typeface="ＭＳ Ｐゴシック" charset="0"/>
                <a:cs typeface="Arial" charset="0"/>
              </a:rPr>
              <a:t>Thánh</a:t>
            </a:r>
            <a:endPar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5" name="Picture 4"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6" name="Picture 5"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041581467"/>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6"/>
                                        </p:tgtEl>
                                        <p:attrNameLst>
                                          <p:attrName>ppt_x</p:attrName>
                                        </p:attrNameLst>
                                      </p:cBhvr>
                                      <p:tavLst>
                                        <p:tav tm="0">
                                          <p:val>
                                            <p:strVal val="ppt_x"/>
                                          </p:val>
                                        </p:tav>
                                        <p:tav tm="100000">
                                          <p:val>
                                            <p:strVal val="0-ppt_w/2"/>
                                          </p:val>
                                        </p:tav>
                                      </p:tavLst>
                                    </p:anim>
                                    <p:anim calcmode="lin" valueType="num">
                                      <p:cBhvr additive="base">
                                        <p:cTn id="7" dur="2000"/>
                                        <p:tgtEl>
                                          <p:spTgt spid="6"/>
                                        </p:tgtEl>
                                        <p:attrNameLst>
                                          <p:attrName>ppt_y</p:attrName>
                                        </p:attrNameLst>
                                      </p:cBhvr>
                                      <p:tavLst>
                                        <p:tav tm="0">
                                          <p:val>
                                            <p:strVal val="ppt_y"/>
                                          </p:val>
                                        </p:tav>
                                        <p:tav tm="100000">
                                          <p:val>
                                            <p:strVal val="ppt_y"/>
                                          </p:val>
                                        </p:tav>
                                      </p:tavLst>
                                    </p:anim>
                                    <p:set>
                                      <p:cBhvr>
                                        <p:cTn id="8" dur="1" fill="hold">
                                          <p:stCondLst>
                                            <p:cond delay="1999"/>
                                          </p:stCondLst>
                                        </p:cTn>
                                        <p:tgtEl>
                                          <p:spTgt spid="6"/>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1000" fill="hold"/>
                                        <p:tgtEl>
                                          <p:spTgt spid="6"/>
                                        </p:tgtEl>
                                        <p:attrNameLst>
                                          <p:attrName>ppt_x</p:attrName>
                                        </p:attrNameLst>
                                      </p:cBhvr>
                                      <p:tavLst>
                                        <p:tav tm="0">
                                          <p:val>
                                            <p:strVal val="1+#ppt_w/2"/>
                                          </p:val>
                                        </p:tav>
                                        <p:tav tm="100000">
                                          <p:val>
                                            <p:strVal val="#ppt_x"/>
                                          </p:val>
                                        </p:tav>
                                      </p:tavLst>
                                    </p:anim>
                                    <p:anim calcmode="lin" valueType="num">
                                      <p:cBhvr additive="base">
                                        <p:cTn id="13" dur="1000" fill="hold"/>
                                        <p:tgtEl>
                                          <p:spTgt spid="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2" descr="Walnut">
            <a:extLst>
              <a:ext uri="{FF2B5EF4-FFF2-40B4-BE49-F238E27FC236}">
                <a16:creationId xmlns:a16="http://schemas.microsoft.com/office/drawing/2014/main" id="{35B877C3-532A-7A4C-AA88-7FF1036DADAD}"/>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nvGrpSpPr>
          <p:cNvPr id="18434" name="Group 3">
            <a:extLst>
              <a:ext uri="{FF2B5EF4-FFF2-40B4-BE49-F238E27FC236}">
                <a16:creationId xmlns:a16="http://schemas.microsoft.com/office/drawing/2014/main" id="{36B1240A-3CBA-6440-B323-E9C12937C6E5}"/>
              </a:ext>
            </a:extLst>
          </p:cNvPr>
          <p:cNvGrpSpPr>
            <a:grpSpLocks/>
          </p:cNvGrpSpPr>
          <p:nvPr/>
        </p:nvGrpSpPr>
        <p:grpSpPr bwMode="auto">
          <a:xfrm>
            <a:off x="8148638" y="4983163"/>
            <a:ext cx="168275" cy="179387"/>
            <a:chOff x="4317" y="868"/>
            <a:chExt cx="146" cy="706"/>
          </a:xfrm>
        </p:grpSpPr>
        <p:sp>
          <p:nvSpPr>
            <p:cNvPr id="18518" name="Rectangle 4">
              <a:extLst>
                <a:ext uri="{FF2B5EF4-FFF2-40B4-BE49-F238E27FC236}">
                  <a16:creationId xmlns:a16="http://schemas.microsoft.com/office/drawing/2014/main" id="{7708C679-AD75-F446-8ED3-81A28833D16F}"/>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8519" name="Rectangle 5">
              <a:extLst>
                <a:ext uri="{FF2B5EF4-FFF2-40B4-BE49-F238E27FC236}">
                  <a16:creationId xmlns:a16="http://schemas.microsoft.com/office/drawing/2014/main" id="{DBB84C4C-BF77-B84B-8743-E9F7A24E16B2}"/>
                </a:ext>
              </a:extLst>
            </p:cNvPr>
            <p:cNvSpPr>
              <a:spLocks noChangeArrowheads="1"/>
            </p:cNvSpPr>
            <p:nvPr/>
          </p:nvSpPr>
          <p:spPr bwMode="auto">
            <a:xfrm rot="-5400000">
              <a:off x="4108" y="1242"/>
              <a:ext cx="66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18435" name="Group 6">
            <a:extLst>
              <a:ext uri="{FF2B5EF4-FFF2-40B4-BE49-F238E27FC236}">
                <a16:creationId xmlns:a16="http://schemas.microsoft.com/office/drawing/2014/main" id="{1DDCF277-11A6-854E-B145-006447E0046A}"/>
              </a:ext>
            </a:extLst>
          </p:cNvPr>
          <p:cNvGrpSpPr>
            <a:grpSpLocks/>
          </p:cNvGrpSpPr>
          <p:nvPr/>
        </p:nvGrpSpPr>
        <p:grpSpPr bwMode="auto">
          <a:xfrm>
            <a:off x="1627188" y="2182813"/>
            <a:ext cx="6045200" cy="3983037"/>
            <a:chOff x="610" y="1163"/>
            <a:chExt cx="4583" cy="2701"/>
          </a:xfrm>
        </p:grpSpPr>
        <p:sp>
          <p:nvSpPr>
            <p:cNvPr id="18514" name="Rectangle 7" descr="Oak">
              <a:extLst>
                <a:ext uri="{FF2B5EF4-FFF2-40B4-BE49-F238E27FC236}">
                  <a16:creationId xmlns:a16="http://schemas.microsoft.com/office/drawing/2014/main" id="{3C75F18A-E65E-164F-B635-A4E4680E776E}"/>
                </a:ext>
              </a:extLst>
            </p:cNvPr>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sp>
          <p:nvSpPr>
            <p:cNvPr id="18515" name="Rectangle 8" descr="Oak">
              <a:extLst>
                <a:ext uri="{FF2B5EF4-FFF2-40B4-BE49-F238E27FC236}">
                  <a16:creationId xmlns:a16="http://schemas.microsoft.com/office/drawing/2014/main" id="{334803B2-59DA-9646-837F-292922483F96}"/>
                </a:ext>
              </a:extLst>
            </p:cNvPr>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8516" name="Rectangle 9" descr="Oak">
              <a:extLst>
                <a:ext uri="{FF2B5EF4-FFF2-40B4-BE49-F238E27FC236}">
                  <a16:creationId xmlns:a16="http://schemas.microsoft.com/office/drawing/2014/main" id="{40738C3D-C99F-DE44-B9D4-565DBC3A11DF}"/>
                </a:ext>
              </a:extLst>
            </p:cNvPr>
            <p:cNvSpPr>
              <a:spLocks noChangeArrowheads="1"/>
            </p:cNvSpPr>
            <p:nvPr/>
          </p:nvSpPr>
          <p:spPr bwMode="auto">
            <a:xfrm>
              <a:off x="620" y="3701"/>
              <a:ext cx="4423" cy="161"/>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8517" name="Rectangle 10" descr="Oak">
              <a:extLst>
                <a:ext uri="{FF2B5EF4-FFF2-40B4-BE49-F238E27FC236}">
                  <a16:creationId xmlns:a16="http://schemas.microsoft.com/office/drawing/2014/main" id="{8253219C-7545-0745-8D62-32C6FBE883C9}"/>
                </a:ext>
              </a:extLst>
            </p:cNvPr>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grpSp>
      <p:pic>
        <p:nvPicPr>
          <p:cNvPr id="650251" name="Picture 11">
            <a:extLst>
              <a:ext uri="{FF2B5EF4-FFF2-40B4-BE49-F238E27FC236}">
                <a16:creationId xmlns:a16="http://schemas.microsoft.com/office/drawing/2014/main" id="{987B4492-822B-C74B-8C81-724F066A0A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7" name="Group 12">
            <a:extLst>
              <a:ext uri="{FF2B5EF4-FFF2-40B4-BE49-F238E27FC236}">
                <a16:creationId xmlns:a16="http://schemas.microsoft.com/office/drawing/2014/main" id="{6FA530BD-8207-F841-B879-884BF75290E5}"/>
              </a:ext>
            </a:extLst>
          </p:cNvPr>
          <p:cNvGrpSpPr>
            <a:grpSpLocks/>
          </p:cNvGrpSpPr>
          <p:nvPr/>
        </p:nvGrpSpPr>
        <p:grpSpPr bwMode="auto">
          <a:xfrm>
            <a:off x="8148638" y="4983163"/>
            <a:ext cx="168275" cy="179387"/>
            <a:chOff x="4317" y="868"/>
            <a:chExt cx="146" cy="706"/>
          </a:xfrm>
        </p:grpSpPr>
        <p:sp>
          <p:nvSpPr>
            <p:cNvPr id="18512" name="Rectangle 13">
              <a:extLst>
                <a:ext uri="{FF2B5EF4-FFF2-40B4-BE49-F238E27FC236}">
                  <a16:creationId xmlns:a16="http://schemas.microsoft.com/office/drawing/2014/main" id="{2CF09E09-4304-6340-9B37-94FDEF80E246}"/>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8513" name="Rectangle 14">
              <a:extLst>
                <a:ext uri="{FF2B5EF4-FFF2-40B4-BE49-F238E27FC236}">
                  <a16:creationId xmlns:a16="http://schemas.microsoft.com/office/drawing/2014/main" id="{B62B58FF-DA6D-D748-8B61-4CD176A1F8D2}"/>
                </a:ext>
              </a:extLst>
            </p:cNvPr>
            <p:cNvSpPr>
              <a:spLocks noChangeArrowheads="1"/>
            </p:cNvSpPr>
            <p:nvPr/>
          </p:nvSpPr>
          <p:spPr bwMode="auto">
            <a:xfrm rot="-5400000">
              <a:off x="4108" y="1242"/>
              <a:ext cx="66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sp>
        <p:nvSpPr>
          <p:cNvPr id="650255" name="Rectangle 15">
            <a:extLst>
              <a:ext uri="{FF2B5EF4-FFF2-40B4-BE49-F238E27FC236}">
                <a16:creationId xmlns:a16="http://schemas.microsoft.com/office/drawing/2014/main" id="{BC7D22B7-E2BA-424E-86BE-AFB78BA33EE7}"/>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50256" name="Rectangle 16">
            <a:extLst>
              <a:ext uri="{FF2B5EF4-FFF2-40B4-BE49-F238E27FC236}">
                <a16:creationId xmlns:a16="http://schemas.microsoft.com/office/drawing/2014/main" id="{FC3DF6A6-B591-3242-BE9A-C293CA93A5FB}"/>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pic>
        <p:nvPicPr>
          <p:cNvPr id="650257" name="Picture 17">
            <a:extLst>
              <a:ext uri="{FF2B5EF4-FFF2-40B4-BE49-F238E27FC236}">
                <a16:creationId xmlns:a16="http://schemas.microsoft.com/office/drawing/2014/main" id="{C26BF569-9CF2-5841-B94C-DBF8759A90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04006" y="4123531"/>
            <a:ext cx="4605338" cy="301625"/>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0258" name="Text Box 18">
            <a:extLst>
              <a:ext uri="{FF2B5EF4-FFF2-40B4-BE49-F238E27FC236}">
                <a16:creationId xmlns:a16="http://schemas.microsoft.com/office/drawing/2014/main" id="{A9FB6694-995F-C146-AA41-2E2822697A18}"/>
              </a:ext>
            </a:extLst>
          </p:cNvPr>
          <p:cNvSpPr txBox="1">
            <a:spLocks noChangeArrowheads="1"/>
          </p:cNvSpPr>
          <p:nvPr/>
        </p:nvSpPr>
        <p:spPr bwMode="auto">
          <a:xfrm>
            <a:off x="5010150" y="1597025"/>
            <a:ext cx="685800" cy="82391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4800">
                <a:latin typeface="" charset="0"/>
                <a:ea typeface="+mn-ea"/>
              </a:rPr>
              <a:t>G</a:t>
            </a:r>
          </a:p>
        </p:txBody>
      </p:sp>
      <p:grpSp>
        <p:nvGrpSpPr>
          <p:cNvPr id="5" name="Group 19">
            <a:extLst>
              <a:ext uri="{FF2B5EF4-FFF2-40B4-BE49-F238E27FC236}">
                <a16:creationId xmlns:a16="http://schemas.microsoft.com/office/drawing/2014/main" id="{F6BED19A-969D-A548-8CD5-53146089DDDC}"/>
              </a:ext>
            </a:extLst>
          </p:cNvPr>
          <p:cNvGrpSpPr>
            <a:grpSpLocks/>
          </p:cNvGrpSpPr>
          <p:nvPr/>
        </p:nvGrpSpPr>
        <p:grpSpPr bwMode="auto">
          <a:xfrm>
            <a:off x="2676525" y="1308100"/>
            <a:ext cx="1782763" cy="568325"/>
            <a:chOff x="1686" y="824"/>
            <a:chExt cx="1123" cy="358"/>
          </a:xfrm>
        </p:grpSpPr>
        <p:sp>
          <p:nvSpPr>
            <p:cNvPr id="650260" name="Rectangle 20">
              <a:extLst>
                <a:ext uri="{FF2B5EF4-FFF2-40B4-BE49-F238E27FC236}">
                  <a16:creationId xmlns:a16="http://schemas.microsoft.com/office/drawing/2014/main" id="{4480FAF3-990C-D141-A75C-29A0128A3C6D}"/>
                </a:ext>
              </a:extLst>
            </p:cNvPr>
            <p:cNvSpPr>
              <a:spLocks noChangeArrowheads="1"/>
            </p:cNvSpPr>
            <p:nvPr/>
          </p:nvSpPr>
          <p:spPr bwMode="auto">
            <a:xfrm>
              <a:off x="1686" y="833"/>
              <a:ext cx="372" cy="34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600" i="1">
                  <a:solidFill>
                    <a:srgbClr val="FFEA18"/>
                  </a:solidFill>
                </a:rPr>
                <a:t>4N</a:t>
              </a:r>
              <a:endParaRPr lang="en-US" altLang="en-US" sz="4800" b="0">
                <a:solidFill>
                  <a:srgbClr val="FFEA18"/>
                </a:solidFill>
                <a:latin typeface="Times" pitchFamily="2" charset="0"/>
              </a:endParaRPr>
            </a:p>
          </p:txBody>
        </p:sp>
        <p:sp>
          <p:nvSpPr>
            <p:cNvPr id="650261" name="Rectangle 21">
              <a:extLst>
                <a:ext uri="{FF2B5EF4-FFF2-40B4-BE49-F238E27FC236}">
                  <a16:creationId xmlns:a16="http://schemas.microsoft.com/office/drawing/2014/main" id="{55063F35-0E92-824B-A3D1-6EE6981E9DB0}"/>
                </a:ext>
              </a:extLst>
            </p:cNvPr>
            <p:cNvSpPr>
              <a:spLocks noChangeArrowheads="1"/>
            </p:cNvSpPr>
            <p:nvPr/>
          </p:nvSpPr>
          <p:spPr bwMode="auto">
            <a:xfrm>
              <a:off x="2297" y="824"/>
              <a:ext cx="512"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i="1">
                  <a:solidFill>
                    <a:srgbClr val="FFEA18"/>
                  </a:solidFill>
                </a:rPr>
                <a:t>  3X</a:t>
              </a:r>
              <a:endParaRPr lang="en-US" altLang="en-US" sz="4800" b="0">
                <a:solidFill>
                  <a:srgbClr val="FFEA18"/>
                </a:solidFill>
                <a:latin typeface="Times" pitchFamily="2" charset="0"/>
              </a:endParaRPr>
            </a:p>
          </p:txBody>
        </p:sp>
      </p:grpSp>
      <p:grpSp>
        <p:nvGrpSpPr>
          <p:cNvPr id="6" name="Group 22">
            <a:extLst>
              <a:ext uri="{FF2B5EF4-FFF2-40B4-BE49-F238E27FC236}">
                <a16:creationId xmlns:a16="http://schemas.microsoft.com/office/drawing/2014/main" id="{E21F9266-37AB-5049-8CF9-A99184A9D95B}"/>
              </a:ext>
            </a:extLst>
          </p:cNvPr>
          <p:cNvGrpSpPr>
            <a:grpSpLocks/>
          </p:cNvGrpSpPr>
          <p:nvPr/>
        </p:nvGrpSpPr>
        <p:grpSpPr bwMode="auto">
          <a:xfrm>
            <a:off x="1885950" y="1865313"/>
            <a:ext cx="3119438" cy="579437"/>
            <a:chOff x="1188" y="1175"/>
            <a:chExt cx="1965" cy="365"/>
          </a:xfrm>
        </p:grpSpPr>
        <p:grpSp>
          <p:nvGrpSpPr>
            <p:cNvPr id="18500" name="Group 23">
              <a:extLst>
                <a:ext uri="{FF2B5EF4-FFF2-40B4-BE49-F238E27FC236}">
                  <a16:creationId xmlns:a16="http://schemas.microsoft.com/office/drawing/2014/main" id="{ACA8EDE3-D063-F247-9BCF-FBB1CCC24E22}"/>
                </a:ext>
              </a:extLst>
            </p:cNvPr>
            <p:cNvGrpSpPr>
              <a:grpSpLocks/>
            </p:cNvGrpSpPr>
            <p:nvPr/>
          </p:nvGrpSpPr>
          <p:grpSpPr bwMode="auto">
            <a:xfrm>
              <a:off x="1188" y="1175"/>
              <a:ext cx="1687" cy="365"/>
              <a:chOff x="1188" y="1175"/>
              <a:chExt cx="1687" cy="365"/>
            </a:xfrm>
          </p:grpSpPr>
          <p:sp>
            <p:nvSpPr>
              <p:cNvPr id="650264" name="Rectangle 24">
                <a:extLst>
                  <a:ext uri="{FF2B5EF4-FFF2-40B4-BE49-F238E27FC236}">
                    <a16:creationId xmlns:a16="http://schemas.microsoft.com/office/drawing/2014/main" id="{CCD6ED58-7F73-A749-A169-C47E22145C29}"/>
                  </a:ext>
                </a:extLst>
              </p:cNvPr>
              <p:cNvSpPr>
                <a:spLocks noChangeArrowheads="1"/>
              </p:cNvSpPr>
              <p:nvPr/>
            </p:nvSpPr>
            <p:spPr bwMode="auto">
              <a:xfrm>
                <a:off x="1188" y="1179"/>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09F32"/>
                    </a:solidFill>
                  </a:rPr>
                  <a:t>S</a:t>
                </a:r>
                <a:endParaRPr lang="en-US" altLang="en-US" sz="3600">
                  <a:solidFill>
                    <a:srgbClr val="FFEA18"/>
                  </a:solidFill>
                  <a:latin typeface="Times" pitchFamily="2" charset="0"/>
                </a:endParaRPr>
              </a:p>
            </p:txBody>
          </p:sp>
          <p:sp>
            <p:nvSpPr>
              <p:cNvPr id="18503" name="Rectangle 25">
                <a:extLst>
                  <a:ext uri="{FF2B5EF4-FFF2-40B4-BE49-F238E27FC236}">
                    <a16:creationId xmlns:a16="http://schemas.microsoft.com/office/drawing/2014/main" id="{A2ED44BA-A07A-634D-889E-1EE8294C4D75}"/>
                  </a:ext>
                </a:extLst>
              </p:cNvPr>
              <p:cNvSpPr>
                <a:spLocks noChangeArrowheads="1"/>
              </p:cNvSpPr>
              <p:nvPr/>
            </p:nvSpPr>
            <p:spPr bwMode="auto">
              <a:xfrm>
                <a:off x="1415" y="1179"/>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F0000"/>
                    </a:solidFill>
                    <a:latin typeface="Arial" panose="020B0604020202020204" pitchFamily="34" charset="0"/>
                  </a:rPr>
                  <a:t>Á</a:t>
                </a:r>
              </a:p>
            </p:txBody>
          </p:sp>
          <p:sp>
            <p:nvSpPr>
              <p:cNvPr id="650266" name="Rectangle 26">
                <a:extLst>
                  <a:ext uri="{FF2B5EF4-FFF2-40B4-BE49-F238E27FC236}">
                    <a16:creationId xmlns:a16="http://schemas.microsoft.com/office/drawing/2014/main" id="{A0DDF2EA-A076-AC44-8734-5754ADE41835}"/>
                  </a:ext>
                </a:extLst>
              </p:cNvPr>
              <p:cNvSpPr>
                <a:spLocks noChangeArrowheads="1"/>
              </p:cNvSpPr>
              <p:nvPr/>
            </p:nvSpPr>
            <p:spPr bwMode="auto">
              <a:xfrm>
                <a:off x="1665" y="1181"/>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50267" name="Rectangle 27">
                <a:extLst>
                  <a:ext uri="{FF2B5EF4-FFF2-40B4-BE49-F238E27FC236}">
                    <a16:creationId xmlns:a16="http://schemas.microsoft.com/office/drawing/2014/main" id="{6B3A0AAA-2E7C-5B4C-85F0-3B94D95618BD}"/>
                  </a:ext>
                </a:extLst>
              </p:cNvPr>
              <p:cNvSpPr>
                <a:spLocks noChangeArrowheads="1"/>
              </p:cNvSpPr>
              <p:nvPr/>
            </p:nvSpPr>
            <p:spPr bwMode="auto">
              <a:xfrm>
                <a:off x="1867" y="1179"/>
                <a:ext cx="16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M</a:t>
                </a:r>
                <a:endParaRPr lang="en-US" altLang="en-US" sz="3600">
                  <a:solidFill>
                    <a:srgbClr val="FC030C"/>
                  </a:solidFill>
                  <a:latin typeface="Times" pitchFamily="2" charset="0"/>
                </a:endParaRPr>
              </a:p>
            </p:txBody>
          </p:sp>
          <p:sp>
            <p:nvSpPr>
              <p:cNvPr id="650268" name="Rectangle 28">
                <a:extLst>
                  <a:ext uri="{FF2B5EF4-FFF2-40B4-BE49-F238E27FC236}">
                    <a16:creationId xmlns:a16="http://schemas.microsoft.com/office/drawing/2014/main" id="{F5C28239-47A6-674D-A9BC-6558AA63D644}"/>
                  </a:ext>
                </a:extLst>
              </p:cNvPr>
              <p:cNvSpPr>
                <a:spLocks noChangeArrowheads="1"/>
              </p:cNvSpPr>
              <p:nvPr/>
            </p:nvSpPr>
            <p:spPr bwMode="auto">
              <a:xfrm>
                <a:off x="2113" y="1175"/>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50269" name="Rectangle 29">
                <a:extLst>
                  <a:ext uri="{FF2B5EF4-FFF2-40B4-BE49-F238E27FC236}">
                    <a16:creationId xmlns:a16="http://schemas.microsoft.com/office/drawing/2014/main" id="{05DE3922-E196-1247-BA64-4E6AC40B7EDB}"/>
                  </a:ext>
                </a:extLst>
              </p:cNvPr>
              <p:cNvSpPr>
                <a:spLocks noChangeArrowheads="1"/>
              </p:cNvSpPr>
              <p:nvPr/>
            </p:nvSpPr>
            <p:spPr bwMode="auto">
              <a:xfrm>
                <a:off x="2335" y="1183"/>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V</a:t>
                </a:r>
                <a:endParaRPr lang="en-US" altLang="en-US" sz="3600">
                  <a:solidFill>
                    <a:srgbClr val="08F220"/>
                  </a:solidFill>
                  <a:latin typeface="Times" pitchFamily="2" charset="0"/>
                </a:endParaRPr>
              </a:p>
            </p:txBody>
          </p:sp>
          <p:sp>
            <p:nvSpPr>
              <p:cNvPr id="650270" name="Rectangle 30">
                <a:extLst>
                  <a:ext uri="{FF2B5EF4-FFF2-40B4-BE49-F238E27FC236}">
                    <a16:creationId xmlns:a16="http://schemas.microsoft.com/office/drawing/2014/main" id="{37332045-DCA5-A042-AFFA-8AE511002E9D}"/>
                  </a:ext>
                </a:extLst>
              </p:cNvPr>
              <p:cNvSpPr>
                <a:spLocks noChangeArrowheads="1"/>
              </p:cNvSpPr>
              <p:nvPr/>
            </p:nvSpPr>
            <p:spPr bwMode="auto">
              <a:xfrm>
                <a:off x="2552" y="1183"/>
                <a:ext cx="323"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H L</a:t>
                </a:r>
                <a:endParaRPr lang="en-US" altLang="en-US" sz="3600">
                  <a:solidFill>
                    <a:srgbClr val="08F220"/>
                  </a:solidFill>
                  <a:latin typeface="Times" pitchFamily="2" charset="0"/>
                </a:endParaRPr>
              </a:p>
            </p:txBody>
          </p:sp>
          <p:sp>
            <p:nvSpPr>
              <p:cNvPr id="650271" name="Rectangle 31">
                <a:extLst>
                  <a:ext uri="{FF2B5EF4-FFF2-40B4-BE49-F238E27FC236}">
                    <a16:creationId xmlns:a16="http://schemas.microsoft.com/office/drawing/2014/main" id="{EFC85925-1554-4442-8FC2-FB668DF7A903}"/>
                  </a:ext>
                </a:extLst>
              </p:cNvPr>
              <p:cNvSpPr>
                <a:spLocks noChangeArrowheads="1"/>
              </p:cNvSpPr>
              <p:nvPr/>
            </p:nvSpPr>
            <p:spPr bwMode="auto">
              <a:xfrm>
                <a:off x="2781" y="1191"/>
                <a:ext cx="0" cy="34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a:solidFill>
                    <a:srgbClr val="08F220"/>
                  </a:solidFill>
                  <a:latin typeface="Times" pitchFamily="2" charset="0"/>
                </a:endParaRPr>
              </a:p>
            </p:txBody>
          </p:sp>
        </p:grpSp>
        <p:sp>
          <p:nvSpPr>
            <p:cNvPr id="650272" name="Rectangle 32">
              <a:extLst>
                <a:ext uri="{FF2B5EF4-FFF2-40B4-BE49-F238E27FC236}">
                  <a16:creationId xmlns:a16="http://schemas.microsoft.com/office/drawing/2014/main" id="{6F6A2607-DC3C-7C43-ABA2-B5EF6F39B1B8}"/>
                </a:ext>
              </a:extLst>
            </p:cNvPr>
            <p:cNvSpPr>
              <a:spLocks noChangeArrowheads="1"/>
            </p:cNvSpPr>
            <p:nvPr/>
          </p:nvSpPr>
          <p:spPr bwMode="auto">
            <a:xfrm>
              <a:off x="3024" y="1184"/>
              <a:ext cx="129"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11B0C5"/>
                  </a:solidFill>
                </a:rPr>
                <a:t>Y</a:t>
              </a:r>
              <a:endParaRPr lang="en-US" altLang="en-US" sz="3600">
                <a:solidFill>
                  <a:srgbClr val="11B0C5"/>
                </a:solidFill>
                <a:latin typeface="Times" pitchFamily="2" charset="0"/>
              </a:endParaRPr>
            </a:p>
          </p:txBody>
        </p:sp>
      </p:grpSp>
      <p:grpSp>
        <p:nvGrpSpPr>
          <p:cNvPr id="8" name="Group 33">
            <a:extLst>
              <a:ext uri="{FF2B5EF4-FFF2-40B4-BE49-F238E27FC236}">
                <a16:creationId xmlns:a16="http://schemas.microsoft.com/office/drawing/2014/main" id="{0E687E5E-FD3A-0A4B-B4EE-32FF12846472}"/>
              </a:ext>
            </a:extLst>
          </p:cNvPr>
          <p:cNvGrpSpPr>
            <a:grpSpLocks/>
          </p:cNvGrpSpPr>
          <p:nvPr/>
        </p:nvGrpSpPr>
        <p:grpSpPr bwMode="auto">
          <a:xfrm>
            <a:off x="3392488" y="549275"/>
            <a:ext cx="722312" cy="1098550"/>
            <a:chOff x="2137" y="346"/>
            <a:chExt cx="455" cy="692"/>
          </a:xfrm>
        </p:grpSpPr>
        <p:grpSp>
          <p:nvGrpSpPr>
            <p:cNvPr id="18496" name="Group 34">
              <a:extLst>
                <a:ext uri="{FF2B5EF4-FFF2-40B4-BE49-F238E27FC236}">
                  <a16:creationId xmlns:a16="http://schemas.microsoft.com/office/drawing/2014/main" id="{FF1525DB-B362-D348-A15E-A87CD2EF8960}"/>
                </a:ext>
              </a:extLst>
            </p:cNvPr>
            <p:cNvGrpSpPr>
              <a:grpSpLocks/>
            </p:cNvGrpSpPr>
            <p:nvPr/>
          </p:nvGrpSpPr>
          <p:grpSpPr bwMode="auto">
            <a:xfrm>
              <a:off x="2137" y="346"/>
              <a:ext cx="455" cy="692"/>
              <a:chOff x="1814" y="109"/>
              <a:chExt cx="455" cy="692"/>
            </a:xfrm>
          </p:grpSpPr>
          <p:sp>
            <p:nvSpPr>
              <p:cNvPr id="650275" name="Text Box 35">
                <a:extLst>
                  <a:ext uri="{FF2B5EF4-FFF2-40B4-BE49-F238E27FC236}">
                    <a16:creationId xmlns:a16="http://schemas.microsoft.com/office/drawing/2014/main" id="{2177D826-BCF5-0744-A4BB-A8DBC74347AE}"/>
                  </a:ext>
                </a:extLst>
              </p:cNvPr>
              <p:cNvSpPr txBox="1">
                <a:spLocks noChangeArrowheads="1"/>
              </p:cNvSpPr>
              <p:nvPr/>
            </p:nvSpPr>
            <p:spPr bwMode="auto">
              <a:xfrm>
                <a:off x="1814" y="109"/>
                <a:ext cx="455" cy="69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6600" i="1">
                    <a:solidFill>
                      <a:srgbClr val="FF262D"/>
                    </a:solidFill>
                    <a:latin typeface="" charset="0"/>
                    <a:ea typeface="+mn-ea"/>
                  </a:rPr>
                  <a:t>7</a:t>
                </a:r>
              </a:p>
            </p:txBody>
          </p:sp>
          <p:sp>
            <p:nvSpPr>
              <p:cNvPr id="650276" name="Line 36">
                <a:extLst>
                  <a:ext uri="{FF2B5EF4-FFF2-40B4-BE49-F238E27FC236}">
                    <a16:creationId xmlns:a16="http://schemas.microsoft.com/office/drawing/2014/main" id="{5462E8FF-101C-3542-9EC0-A1B909D2FCCE}"/>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grpSp>
        <p:sp>
          <p:nvSpPr>
            <p:cNvPr id="650277" name="Line 37">
              <a:extLst>
                <a:ext uri="{FF2B5EF4-FFF2-40B4-BE49-F238E27FC236}">
                  <a16:creationId xmlns:a16="http://schemas.microsoft.com/office/drawing/2014/main" id="{41AE0560-63B3-1047-AFC7-B382C9FF8961}"/>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50278" name="Rectangle 38">
            <a:extLst>
              <a:ext uri="{FF2B5EF4-FFF2-40B4-BE49-F238E27FC236}">
                <a16:creationId xmlns:a16="http://schemas.microsoft.com/office/drawing/2014/main" id="{A4BC6756-82E3-E44D-8CDC-E0DD720F590B}"/>
              </a:ext>
            </a:extLst>
          </p:cNvPr>
          <p:cNvSpPr>
            <a:spLocks noChangeArrowheads="1"/>
          </p:cNvSpPr>
          <p:nvPr/>
        </p:nvSpPr>
        <p:spPr bwMode="auto">
          <a:xfrm>
            <a:off x="2212975" y="1839913"/>
            <a:ext cx="1344613"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FDDC07"/>
              </a:solidFill>
            </a:endParaRPr>
          </a:p>
        </p:txBody>
      </p:sp>
      <p:sp>
        <p:nvSpPr>
          <p:cNvPr id="650279" name="Rectangle 39">
            <a:extLst>
              <a:ext uri="{FF2B5EF4-FFF2-40B4-BE49-F238E27FC236}">
                <a16:creationId xmlns:a16="http://schemas.microsoft.com/office/drawing/2014/main" id="{AF0BF8AD-75AF-9147-81EE-90362B7CE7B1}"/>
              </a:ext>
            </a:extLst>
          </p:cNvPr>
          <p:cNvSpPr>
            <a:spLocks noChangeArrowheads="1"/>
          </p:cNvSpPr>
          <p:nvPr/>
        </p:nvSpPr>
        <p:spPr bwMode="auto">
          <a:xfrm>
            <a:off x="3643313" y="1839913"/>
            <a:ext cx="1049337" cy="431800"/>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8447" name="Text Box 40">
            <a:extLst>
              <a:ext uri="{FF2B5EF4-FFF2-40B4-BE49-F238E27FC236}">
                <a16:creationId xmlns:a16="http://schemas.microsoft.com/office/drawing/2014/main" id="{93DE7177-2F9A-4146-9094-AC48D71BBC38}"/>
              </a:ext>
            </a:extLst>
          </p:cNvPr>
          <p:cNvSpPr txBox="1">
            <a:spLocks noChangeArrowheads="1"/>
          </p:cNvSpPr>
          <p:nvPr/>
        </p:nvSpPr>
        <p:spPr bwMode="auto">
          <a:xfrm>
            <a:off x="120650" y="106363"/>
            <a:ext cx="2868613" cy="13731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a:latin typeface="Arial" panose="020B0604020202020204" pitchFamily="34" charset="0"/>
              </a:rPr>
              <a:t>MỘT CƠ CẤU </a:t>
            </a:r>
            <a:r>
              <a:rPr lang="en-US" altLang="ko-KR" sz="2800">
                <a:latin typeface="Arial" panose="020B0604020202020204" pitchFamily="34" charset="0"/>
                <a:ea typeface="Gulim" panose="020B0600000101010101" pitchFamily="34" charset="-127"/>
              </a:rPr>
              <a:t>NIÊN ĐẠI</a:t>
            </a:r>
            <a:r>
              <a:rPr lang="en-US" altLang="ko-KR" sz="2800">
                <a:solidFill>
                  <a:srgbClr val="00DFCA"/>
                </a:solidFill>
                <a:latin typeface="Arial" panose="020B0604020202020204" pitchFamily="34" charset="0"/>
                <a:ea typeface="Gulim" panose="020B0600000101010101" pitchFamily="34" charset="-127"/>
              </a:rPr>
              <a:t> </a:t>
            </a:r>
            <a:r>
              <a:rPr lang="en-US" altLang="en-US" sz="2800">
                <a:latin typeface="Arial" panose="020B0604020202020204" pitchFamily="34" charset="0"/>
              </a:rPr>
              <a:t>KINH THÁNH</a:t>
            </a:r>
          </a:p>
        </p:txBody>
      </p:sp>
      <p:sp>
        <p:nvSpPr>
          <p:cNvPr id="18448" name="Text Box 42">
            <a:extLst>
              <a:ext uri="{FF2B5EF4-FFF2-40B4-BE49-F238E27FC236}">
                <a16:creationId xmlns:a16="http://schemas.microsoft.com/office/drawing/2014/main" id="{7492B7BD-474D-0143-8821-18829AFEF720}"/>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50283" name="Rectangle 43">
            <a:extLst>
              <a:ext uri="{FF2B5EF4-FFF2-40B4-BE49-F238E27FC236}">
                <a16:creationId xmlns:a16="http://schemas.microsoft.com/office/drawing/2014/main" id="{31217AC5-CEEE-E44E-9A5C-9C2E57E79D97}"/>
              </a:ext>
            </a:extLst>
          </p:cNvPr>
          <p:cNvSpPr>
            <a:spLocks noChangeArrowheads="1"/>
          </p:cNvSpPr>
          <p:nvPr/>
        </p:nvSpPr>
        <p:spPr bwMode="auto">
          <a:xfrm>
            <a:off x="7454900"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
        <p:nvSpPr>
          <p:cNvPr id="650284" name="Rectangle 44">
            <a:extLst>
              <a:ext uri="{FF2B5EF4-FFF2-40B4-BE49-F238E27FC236}">
                <a16:creationId xmlns:a16="http://schemas.microsoft.com/office/drawing/2014/main" id="{A8E72095-1144-FF43-B22A-468CE9B9912A}"/>
              </a:ext>
            </a:extLst>
          </p:cNvPr>
          <p:cNvSpPr>
            <a:spLocks noChangeArrowheads="1"/>
          </p:cNvSpPr>
          <p:nvPr/>
        </p:nvSpPr>
        <p:spPr bwMode="auto">
          <a:xfrm>
            <a:off x="8101013" y="6527800"/>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07</a:t>
            </a:r>
          </a:p>
        </p:txBody>
      </p:sp>
      <p:pic>
        <p:nvPicPr>
          <p:cNvPr id="650285" name="Picture 45">
            <a:extLst>
              <a:ext uri="{FF2B5EF4-FFF2-40B4-BE49-F238E27FC236}">
                <a16:creationId xmlns:a16="http://schemas.microsoft.com/office/drawing/2014/main" id="{858E27C4-BE93-E341-A0E3-DB6D425150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86" name="Picture 46">
            <a:extLst>
              <a:ext uri="{FF2B5EF4-FFF2-40B4-BE49-F238E27FC236}">
                <a16:creationId xmlns:a16="http://schemas.microsoft.com/office/drawing/2014/main" id="{F725E60F-3111-2F4A-B52B-546AA8EDAE0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87" name="Picture 47">
            <a:extLst>
              <a:ext uri="{FF2B5EF4-FFF2-40B4-BE49-F238E27FC236}">
                <a16:creationId xmlns:a16="http://schemas.microsoft.com/office/drawing/2014/main" id="{4E3A996F-FAB3-984E-BBB3-596B44AB174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88" name="Picture 48">
            <a:extLst>
              <a:ext uri="{FF2B5EF4-FFF2-40B4-BE49-F238E27FC236}">
                <a16:creationId xmlns:a16="http://schemas.microsoft.com/office/drawing/2014/main" id="{8A7317E1-0144-5948-84F1-A4A8635A8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89" name="Picture 49">
            <a:extLst>
              <a:ext uri="{FF2B5EF4-FFF2-40B4-BE49-F238E27FC236}">
                <a16:creationId xmlns:a16="http://schemas.microsoft.com/office/drawing/2014/main" id="{488BB895-8AC8-1E40-99FC-F39C9A8C83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90" name="Picture 50">
            <a:extLst>
              <a:ext uri="{FF2B5EF4-FFF2-40B4-BE49-F238E27FC236}">
                <a16:creationId xmlns:a16="http://schemas.microsoft.com/office/drawing/2014/main" id="{410E611F-6BB2-F54E-BF2C-C297CEEBD9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91" name="Picture 51">
            <a:extLst>
              <a:ext uri="{FF2B5EF4-FFF2-40B4-BE49-F238E27FC236}">
                <a16:creationId xmlns:a16="http://schemas.microsoft.com/office/drawing/2014/main" id="{5A55BA28-5A13-3044-A94A-40EA9A279E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0292" name="Picture 52">
            <a:extLst>
              <a:ext uri="{FF2B5EF4-FFF2-40B4-BE49-F238E27FC236}">
                <a16:creationId xmlns:a16="http://schemas.microsoft.com/office/drawing/2014/main" id="{97F719B6-5495-644B-A8F3-F27CAD7BDD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59" name="Group 53">
            <a:extLst>
              <a:ext uri="{FF2B5EF4-FFF2-40B4-BE49-F238E27FC236}">
                <a16:creationId xmlns:a16="http://schemas.microsoft.com/office/drawing/2014/main" id="{41452C8A-C637-0648-8C1B-E21E75B85C6A}"/>
              </a:ext>
            </a:extLst>
          </p:cNvPr>
          <p:cNvGrpSpPr>
            <a:grpSpLocks/>
          </p:cNvGrpSpPr>
          <p:nvPr/>
        </p:nvGrpSpPr>
        <p:grpSpPr bwMode="auto">
          <a:xfrm>
            <a:off x="1949450" y="2236788"/>
            <a:ext cx="5273675" cy="3898900"/>
            <a:chOff x="1228" y="1409"/>
            <a:chExt cx="3322" cy="2456"/>
          </a:xfrm>
        </p:grpSpPr>
        <p:grpSp>
          <p:nvGrpSpPr>
            <p:cNvPr id="18464" name="Group 54">
              <a:extLst>
                <a:ext uri="{FF2B5EF4-FFF2-40B4-BE49-F238E27FC236}">
                  <a16:creationId xmlns:a16="http://schemas.microsoft.com/office/drawing/2014/main" id="{B43B99FC-9FFA-F84B-9D61-B5F8A435A715}"/>
                </a:ext>
              </a:extLst>
            </p:cNvPr>
            <p:cNvGrpSpPr>
              <a:grpSpLocks/>
            </p:cNvGrpSpPr>
            <p:nvPr/>
          </p:nvGrpSpPr>
          <p:grpSpPr bwMode="auto">
            <a:xfrm>
              <a:off x="1228" y="1409"/>
              <a:ext cx="3303" cy="119"/>
              <a:chOff x="1206" y="1392"/>
              <a:chExt cx="3303" cy="119"/>
            </a:xfrm>
          </p:grpSpPr>
          <p:sp>
            <p:nvSpPr>
              <p:cNvPr id="650295" name="AutoShape 55" descr="Cork">
                <a:extLst>
                  <a:ext uri="{FF2B5EF4-FFF2-40B4-BE49-F238E27FC236}">
                    <a16:creationId xmlns:a16="http://schemas.microsoft.com/office/drawing/2014/main" id="{6923DFA0-35A8-F549-9FD1-8D5F03F76C3B}"/>
                  </a:ext>
                </a:extLst>
              </p:cNvPr>
              <p:cNvSpPr>
                <a:spLocks noChangeArrowheads="1"/>
              </p:cNvSpPr>
              <p:nvPr/>
            </p:nvSpPr>
            <p:spPr bwMode="auto">
              <a:xfrm rot="-1822980">
                <a:off x="1206" y="140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296" name="AutoShape 56" descr="Cork">
                <a:extLst>
                  <a:ext uri="{FF2B5EF4-FFF2-40B4-BE49-F238E27FC236}">
                    <a16:creationId xmlns:a16="http://schemas.microsoft.com/office/drawing/2014/main" id="{6163CAA0-0990-5A46-82A9-1AFBC8572F51}"/>
                  </a:ext>
                </a:extLst>
              </p:cNvPr>
              <p:cNvSpPr>
                <a:spLocks noChangeArrowheads="1"/>
              </p:cNvSpPr>
              <p:nvPr/>
            </p:nvSpPr>
            <p:spPr bwMode="auto">
              <a:xfrm rot="-1822980">
                <a:off x="1433"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297" name="AutoShape 57" descr="Cork">
                <a:extLst>
                  <a:ext uri="{FF2B5EF4-FFF2-40B4-BE49-F238E27FC236}">
                    <a16:creationId xmlns:a16="http://schemas.microsoft.com/office/drawing/2014/main" id="{00C23488-EB24-514D-9C08-BC3A6F25426B}"/>
                  </a:ext>
                </a:extLst>
              </p:cNvPr>
              <p:cNvSpPr>
                <a:spLocks noChangeArrowheads="1"/>
              </p:cNvSpPr>
              <p:nvPr/>
            </p:nvSpPr>
            <p:spPr bwMode="auto">
              <a:xfrm rot="-1822980">
                <a:off x="1666"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298" name="AutoShape 58" descr="Cork">
                <a:extLst>
                  <a:ext uri="{FF2B5EF4-FFF2-40B4-BE49-F238E27FC236}">
                    <a16:creationId xmlns:a16="http://schemas.microsoft.com/office/drawing/2014/main" id="{5068F9EC-17F0-5D4D-968C-56853D4427E9}"/>
                  </a:ext>
                </a:extLst>
              </p:cNvPr>
              <p:cNvSpPr>
                <a:spLocks noChangeArrowheads="1"/>
              </p:cNvSpPr>
              <p:nvPr/>
            </p:nvSpPr>
            <p:spPr bwMode="auto">
              <a:xfrm rot="-1822980">
                <a:off x="1894"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299" name="AutoShape 59" descr="Cork">
                <a:extLst>
                  <a:ext uri="{FF2B5EF4-FFF2-40B4-BE49-F238E27FC236}">
                    <a16:creationId xmlns:a16="http://schemas.microsoft.com/office/drawing/2014/main" id="{5D507854-EC8E-F843-8E09-3C48C42E65A1}"/>
                  </a:ext>
                </a:extLst>
              </p:cNvPr>
              <p:cNvSpPr>
                <a:spLocks noChangeArrowheads="1"/>
              </p:cNvSpPr>
              <p:nvPr/>
            </p:nvSpPr>
            <p:spPr bwMode="auto">
              <a:xfrm rot="-1822980">
                <a:off x="2110" y="140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300" name="AutoShape 60" descr="Cork">
                <a:extLst>
                  <a:ext uri="{FF2B5EF4-FFF2-40B4-BE49-F238E27FC236}">
                    <a16:creationId xmlns:a16="http://schemas.microsoft.com/office/drawing/2014/main" id="{B5983A8A-8498-C343-A1BD-8C87470CA8FD}"/>
                  </a:ext>
                </a:extLst>
              </p:cNvPr>
              <p:cNvSpPr>
                <a:spLocks noChangeArrowheads="1"/>
              </p:cNvSpPr>
              <p:nvPr/>
            </p:nvSpPr>
            <p:spPr bwMode="auto">
              <a:xfrm rot="-1822980">
                <a:off x="2350" y="139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50301" name="AutoShape 61" descr="Cork">
                <a:extLst>
                  <a:ext uri="{FF2B5EF4-FFF2-40B4-BE49-F238E27FC236}">
                    <a16:creationId xmlns:a16="http://schemas.microsoft.com/office/drawing/2014/main" id="{6BE171A1-D302-C941-BA72-7AB29BC2B2AC}"/>
                  </a:ext>
                </a:extLst>
              </p:cNvPr>
              <p:cNvSpPr>
                <a:spLocks noChangeArrowheads="1"/>
              </p:cNvSpPr>
              <p:nvPr/>
            </p:nvSpPr>
            <p:spPr bwMode="auto">
              <a:xfrm rot="-1822980">
                <a:off x="2577"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50302" name="AutoShape 62" descr="Cork">
                <a:extLst>
                  <a:ext uri="{FF2B5EF4-FFF2-40B4-BE49-F238E27FC236}">
                    <a16:creationId xmlns:a16="http://schemas.microsoft.com/office/drawing/2014/main" id="{10CF5ADD-E7D7-0B47-AA94-2B69F53B5439}"/>
                  </a:ext>
                </a:extLst>
              </p:cNvPr>
              <p:cNvSpPr>
                <a:spLocks noChangeArrowheads="1"/>
              </p:cNvSpPr>
              <p:nvPr/>
            </p:nvSpPr>
            <p:spPr bwMode="auto">
              <a:xfrm rot="-1822980">
                <a:off x="2803"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50303" name="AutoShape 63" descr="Cork">
                <a:extLst>
                  <a:ext uri="{FF2B5EF4-FFF2-40B4-BE49-F238E27FC236}">
                    <a16:creationId xmlns:a16="http://schemas.microsoft.com/office/drawing/2014/main" id="{7C2E3F0D-454A-F643-A293-8C2E965AF267}"/>
                  </a:ext>
                </a:extLst>
              </p:cNvPr>
              <p:cNvSpPr>
                <a:spLocks noChangeArrowheads="1"/>
              </p:cNvSpPr>
              <p:nvPr/>
            </p:nvSpPr>
            <p:spPr bwMode="auto">
              <a:xfrm rot="-1822980">
                <a:off x="3034"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50304" name="AutoShape 64" descr="Cork">
                <a:extLst>
                  <a:ext uri="{FF2B5EF4-FFF2-40B4-BE49-F238E27FC236}">
                    <a16:creationId xmlns:a16="http://schemas.microsoft.com/office/drawing/2014/main" id="{715E2FFA-0DB5-7544-A214-F5D176375EBB}"/>
                  </a:ext>
                </a:extLst>
              </p:cNvPr>
              <p:cNvSpPr>
                <a:spLocks noChangeArrowheads="1"/>
              </p:cNvSpPr>
              <p:nvPr/>
            </p:nvSpPr>
            <p:spPr bwMode="auto">
              <a:xfrm rot="-1822980">
                <a:off x="3286"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50305" name="AutoShape 65" descr="Cork">
                <a:extLst>
                  <a:ext uri="{FF2B5EF4-FFF2-40B4-BE49-F238E27FC236}">
                    <a16:creationId xmlns:a16="http://schemas.microsoft.com/office/drawing/2014/main" id="{F03E3DC2-FF12-034A-A108-CFC240F4CE57}"/>
                  </a:ext>
                </a:extLst>
              </p:cNvPr>
              <p:cNvSpPr>
                <a:spLocks noChangeArrowheads="1"/>
              </p:cNvSpPr>
              <p:nvPr/>
            </p:nvSpPr>
            <p:spPr bwMode="auto">
              <a:xfrm rot="-1822980">
                <a:off x="3504" y="139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306" name="AutoShape 66" descr="Cork">
                <a:extLst>
                  <a:ext uri="{FF2B5EF4-FFF2-40B4-BE49-F238E27FC236}">
                    <a16:creationId xmlns:a16="http://schemas.microsoft.com/office/drawing/2014/main" id="{8174B6FC-1F51-784C-9854-CBC5E53F808A}"/>
                  </a:ext>
                </a:extLst>
              </p:cNvPr>
              <p:cNvSpPr>
                <a:spLocks noChangeArrowheads="1"/>
              </p:cNvSpPr>
              <p:nvPr/>
            </p:nvSpPr>
            <p:spPr bwMode="auto">
              <a:xfrm rot="-1822980">
                <a:off x="3757" y="1400"/>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307" name="AutoShape 67" descr="Cork">
                <a:extLst>
                  <a:ext uri="{FF2B5EF4-FFF2-40B4-BE49-F238E27FC236}">
                    <a16:creationId xmlns:a16="http://schemas.microsoft.com/office/drawing/2014/main" id="{AAF189F2-7A37-F34A-B719-4B0EA0D58409}"/>
                  </a:ext>
                </a:extLst>
              </p:cNvPr>
              <p:cNvSpPr>
                <a:spLocks noChangeArrowheads="1"/>
              </p:cNvSpPr>
              <p:nvPr/>
            </p:nvSpPr>
            <p:spPr bwMode="auto">
              <a:xfrm rot="-1822980">
                <a:off x="3982" y="140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308" name="AutoShape 68" descr="Cork">
                <a:extLst>
                  <a:ext uri="{FF2B5EF4-FFF2-40B4-BE49-F238E27FC236}">
                    <a16:creationId xmlns:a16="http://schemas.microsoft.com/office/drawing/2014/main" id="{FE0F456A-2030-4740-AB36-3D00D51A4A9D}"/>
                  </a:ext>
                </a:extLst>
              </p:cNvPr>
              <p:cNvSpPr>
                <a:spLocks noChangeArrowheads="1"/>
              </p:cNvSpPr>
              <p:nvPr/>
            </p:nvSpPr>
            <p:spPr bwMode="auto">
              <a:xfrm rot="-1822980">
                <a:off x="4210" y="140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50309" name="AutoShape 69" descr="Cork">
                <a:extLst>
                  <a:ext uri="{FF2B5EF4-FFF2-40B4-BE49-F238E27FC236}">
                    <a16:creationId xmlns:a16="http://schemas.microsoft.com/office/drawing/2014/main" id="{A8846412-059D-204C-8916-77E5D91DFEF8}"/>
                  </a:ext>
                </a:extLst>
              </p:cNvPr>
              <p:cNvSpPr>
                <a:spLocks noChangeArrowheads="1"/>
              </p:cNvSpPr>
              <p:nvPr/>
            </p:nvSpPr>
            <p:spPr bwMode="auto">
              <a:xfrm rot="-1822980">
                <a:off x="4419" y="139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grpSp>
        <p:grpSp>
          <p:nvGrpSpPr>
            <p:cNvPr id="18465" name="Group 70">
              <a:extLst>
                <a:ext uri="{FF2B5EF4-FFF2-40B4-BE49-F238E27FC236}">
                  <a16:creationId xmlns:a16="http://schemas.microsoft.com/office/drawing/2014/main" id="{C192044A-7B6D-D24D-99BE-06BE08D9C76F}"/>
                </a:ext>
              </a:extLst>
            </p:cNvPr>
            <p:cNvGrpSpPr>
              <a:grpSpLocks/>
            </p:cNvGrpSpPr>
            <p:nvPr/>
          </p:nvGrpSpPr>
          <p:grpSpPr bwMode="auto">
            <a:xfrm>
              <a:off x="1243" y="3761"/>
              <a:ext cx="3307" cy="104"/>
              <a:chOff x="1231" y="3769"/>
              <a:chExt cx="3307" cy="104"/>
            </a:xfrm>
          </p:grpSpPr>
          <p:sp>
            <p:nvSpPr>
              <p:cNvPr id="650311" name="AutoShape 71" descr="Cork">
                <a:extLst>
                  <a:ext uri="{FF2B5EF4-FFF2-40B4-BE49-F238E27FC236}">
                    <a16:creationId xmlns:a16="http://schemas.microsoft.com/office/drawing/2014/main" id="{977B19B0-5986-A04B-A8F9-7C1911000C1A}"/>
                  </a:ext>
                </a:extLst>
              </p:cNvPr>
              <p:cNvSpPr>
                <a:spLocks noChangeArrowheads="1"/>
              </p:cNvSpPr>
              <p:nvPr/>
            </p:nvSpPr>
            <p:spPr bwMode="auto">
              <a:xfrm rot="-9105743">
                <a:off x="1231" y="376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12" name="AutoShape 72" descr="Cork">
                <a:extLst>
                  <a:ext uri="{FF2B5EF4-FFF2-40B4-BE49-F238E27FC236}">
                    <a16:creationId xmlns:a16="http://schemas.microsoft.com/office/drawing/2014/main" id="{3EA4DBA0-64A1-CD49-9B55-DE1A8C4ED28F}"/>
                  </a:ext>
                </a:extLst>
              </p:cNvPr>
              <p:cNvSpPr>
                <a:spLocks noChangeArrowheads="1"/>
              </p:cNvSpPr>
              <p:nvPr/>
            </p:nvSpPr>
            <p:spPr bwMode="auto">
              <a:xfrm rot="-9105743">
                <a:off x="1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13" name="AutoShape 73" descr="Cork">
                <a:extLst>
                  <a:ext uri="{FF2B5EF4-FFF2-40B4-BE49-F238E27FC236}">
                    <a16:creationId xmlns:a16="http://schemas.microsoft.com/office/drawing/2014/main" id="{822BCF3B-89A7-C14B-AB67-716C47A04AD3}"/>
                  </a:ext>
                </a:extLst>
              </p:cNvPr>
              <p:cNvSpPr>
                <a:spLocks noChangeArrowheads="1"/>
              </p:cNvSpPr>
              <p:nvPr/>
            </p:nvSpPr>
            <p:spPr bwMode="auto">
              <a:xfrm rot="-9105743">
                <a:off x="16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14" name="AutoShape 74" descr="Cork">
                <a:extLst>
                  <a:ext uri="{FF2B5EF4-FFF2-40B4-BE49-F238E27FC236}">
                    <a16:creationId xmlns:a16="http://schemas.microsoft.com/office/drawing/2014/main" id="{C28BA0A4-28C0-2742-9969-EB3C8ADDFD03}"/>
                  </a:ext>
                </a:extLst>
              </p:cNvPr>
              <p:cNvSpPr>
                <a:spLocks noChangeArrowheads="1"/>
              </p:cNvSpPr>
              <p:nvPr/>
            </p:nvSpPr>
            <p:spPr bwMode="auto">
              <a:xfrm rot="-9105743">
                <a:off x="192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15" name="AutoShape 75" descr="Cork">
                <a:extLst>
                  <a:ext uri="{FF2B5EF4-FFF2-40B4-BE49-F238E27FC236}">
                    <a16:creationId xmlns:a16="http://schemas.microsoft.com/office/drawing/2014/main" id="{73C94959-5E33-574F-A009-B8DF1F9A9613}"/>
                  </a:ext>
                </a:extLst>
              </p:cNvPr>
              <p:cNvSpPr>
                <a:spLocks noChangeArrowheads="1"/>
              </p:cNvSpPr>
              <p:nvPr/>
            </p:nvSpPr>
            <p:spPr bwMode="auto">
              <a:xfrm rot="-9105743">
                <a:off x="2137"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16" name="AutoShape 76" descr="Cork">
                <a:extLst>
                  <a:ext uri="{FF2B5EF4-FFF2-40B4-BE49-F238E27FC236}">
                    <a16:creationId xmlns:a16="http://schemas.microsoft.com/office/drawing/2014/main" id="{957F9E48-9E0D-0542-AAA4-D63F974051A9}"/>
                  </a:ext>
                </a:extLst>
              </p:cNvPr>
              <p:cNvSpPr>
                <a:spLocks noChangeArrowheads="1"/>
              </p:cNvSpPr>
              <p:nvPr/>
            </p:nvSpPr>
            <p:spPr bwMode="auto">
              <a:xfrm rot="-9105743">
                <a:off x="2375"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17" name="AutoShape 77" descr="Cork">
                <a:extLst>
                  <a:ext uri="{FF2B5EF4-FFF2-40B4-BE49-F238E27FC236}">
                    <a16:creationId xmlns:a16="http://schemas.microsoft.com/office/drawing/2014/main" id="{5A33380B-FDC5-6241-8FF0-EDBB6B31D06D}"/>
                  </a:ext>
                </a:extLst>
              </p:cNvPr>
              <p:cNvSpPr>
                <a:spLocks noChangeArrowheads="1"/>
              </p:cNvSpPr>
              <p:nvPr/>
            </p:nvSpPr>
            <p:spPr bwMode="auto">
              <a:xfrm rot="-9105743">
                <a:off x="261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18" name="AutoShape 78" descr="Cork">
                <a:extLst>
                  <a:ext uri="{FF2B5EF4-FFF2-40B4-BE49-F238E27FC236}">
                    <a16:creationId xmlns:a16="http://schemas.microsoft.com/office/drawing/2014/main" id="{923783BB-2143-954D-922E-142FFBD31342}"/>
                  </a:ext>
                </a:extLst>
              </p:cNvPr>
              <p:cNvSpPr>
                <a:spLocks noChangeArrowheads="1"/>
              </p:cNvSpPr>
              <p:nvPr/>
            </p:nvSpPr>
            <p:spPr bwMode="auto">
              <a:xfrm rot="-9105743">
                <a:off x="2830" y="3775"/>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19" name="AutoShape 79" descr="Cork">
                <a:extLst>
                  <a:ext uri="{FF2B5EF4-FFF2-40B4-BE49-F238E27FC236}">
                    <a16:creationId xmlns:a16="http://schemas.microsoft.com/office/drawing/2014/main" id="{E356543D-6119-C64C-95F5-5F1357B77B5C}"/>
                  </a:ext>
                </a:extLst>
              </p:cNvPr>
              <p:cNvSpPr>
                <a:spLocks noChangeArrowheads="1"/>
              </p:cNvSpPr>
              <p:nvPr/>
            </p:nvSpPr>
            <p:spPr bwMode="auto">
              <a:xfrm rot="-9105743">
                <a:off x="3299"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20" name="AutoShape 80" descr="Cork">
                <a:extLst>
                  <a:ext uri="{FF2B5EF4-FFF2-40B4-BE49-F238E27FC236}">
                    <a16:creationId xmlns:a16="http://schemas.microsoft.com/office/drawing/2014/main" id="{B0C8E5DA-3412-C44A-A93E-EEDF88936CF4}"/>
                  </a:ext>
                </a:extLst>
              </p:cNvPr>
              <p:cNvSpPr>
                <a:spLocks noChangeArrowheads="1"/>
              </p:cNvSpPr>
              <p:nvPr/>
            </p:nvSpPr>
            <p:spPr bwMode="auto">
              <a:xfrm rot="-9105743">
                <a:off x="3070"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21" name="AutoShape 81" descr="Cork">
                <a:extLst>
                  <a:ext uri="{FF2B5EF4-FFF2-40B4-BE49-F238E27FC236}">
                    <a16:creationId xmlns:a16="http://schemas.microsoft.com/office/drawing/2014/main" id="{966E1E0D-C32D-7944-96C6-AB47F56A318B}"/>
                  </a:ext>
                </a:extLst>
              </p:cNvPr>
              <p:cNvSpPr>
                <a:spLocks noChangeArrowheads="1"/>
              </p:cNvSpPr>
              <p:nvPr/>
            </p:nvSpPr>
            <p:spPr bwMode="auto">
              <a:xfrm rot="-9105743">
                <a:off x="3531"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22" name="AutoShape 82" descr="Cork">
                <a:extLst>
                  <a:ext uri="{FF2B5EF4-FFF2-40B4-BE49-F238E27FC236}">
                    <a16:creationId xmlns:a16="http://schemas.microsoft.com/office/drawing/2014/main" id="{CFC3A372-D9D5-E748-8E35-E8B5D06C0E5A}"/>
                  </a:ext>
                </a:extLst>
              </p:cNvPr>
              <p:cNvSpPr>
                <a:spLocks noChangeArrowheads="1"/>
              </p:cNvSpPr>
              <p:nvPr/>
            </p:nvSpPr>
            <p:spPr bwMode="auto">
              <a:xfrm rot="-9105743">
                <a:off x="37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23" name="AutoShape 83" descr="Cork">
                <a:extLst>
                  <a:ext uri="{FF2B5EF4-FFF2-40B4-BE49-F238E27FC236}">
                    <a16:creationId xmlns:a16="http://schemas.microsoft.com/office/drawing/2014/main" id="{A997F460-7313-FA4E-B46C-BE79A0BBF6D9}"/>
                  </a:ext>
                </a:extLst>
              </p:cNvPr>
              <p:cNvSpPr>
                <a:spLocks noChangeArrowheads="1"/>
              </p:cNvSpPr>
              <p:nvPr/>
            </p:nvSpPr>
            <p:spPr bwMode="auto">
              <a:xfrm rot="-9105743">
                <a:off x="402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24" name="AutoShape 84" descr="Cork">
                <a:extLst>
                  <a:ext uri="{FF2B5EF4-FFF2-40B4-BE49-F238E27FC236}">
                    <a16:creationId xmlns:a16="http://schemas.microsoft.com/office/drawing/2014/main" id="{B2131B32-D5B9-E249-9A2A-2F16C73140D7}"/>
                  </a:ext>
                </a:extLst>
              </p:cNvPr>
              <p:cNvSpPr>
                <a:spLocks noChangeArrowheads="1"/>
              </p:cNvSpPr>
              <p:nvPr/>
            </p:nvSpPr>
            <p:spPr bwMode="auto">
              <a:xfrm rot="-9105743">
                <a:off x="4244"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50325" name="AutoShape 85" descr="Cork">
                <a:extLst>
                  <a:ext uri="{FF2B5EF4-FFF2-40B4-BE49-F238E27FC236}">
                    <a16:creationId xmlns:a16="http://schemas.microsoft.com/office/drawing/2014/main" id="{464707F5-8956-BC41-9CFD-E8C0B9A1FD8B}"/>
                  </a:ext>
                </a:extLst>
              </p:cNvPr>
              <p:cNvSpPr>
                <a:spLocks noChangeArrowheads="1"/>
              </p:cNvSpPr>
              <p:nvPr/>
            </p:nvSpPr>
            <p:spPr bwMode="auto">
              <a:xfrm rot="-9105743">
                <a:off x="4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grpSp>
      </p:grpSp>
      <p:grpSp>
        <p:nvGrpSpPr>
          <p:cNvPr id="13" name="Group 86">
            <a:extLst>
              <a:ext uri="{FF2B5EF4-FFF2-40B4-BE49-F238E27FC236}">
                <a16:creationId xmlns:a16="http://schemas.microsoft.com/office/drawing/2014/main" id="{95D60403-14D2-6540-8A6C-3B44B43D1979}"/>
              </a:ext>
            </a:extLst>
          </p:cNvPr>
          <p:cNvGrpSpPr>
            <a:grpSpLocks/>
          </p:cNvGrpSpPr>
          <p:nvPr/>
        </p:nvGrpSpPr>
        <p:grpSpPr bwMode="auto">
          <a:xfrm>
            <a:off x="1876425" y="2779713"/>
            <a:ext cx="3475038" cy="2730500"/>
            <a:chOff x="1182" y="1751"/>
            <a:chExt cx="2189" cy="1720"/>
          </a:xfrm>
        </p:grpSpPr>
        <p:sp>
          <p:nvSpPr>
            <p:cNvPr id="650327" name="AutoShape 87">
              <a:extLst>
                <a:ext uri="{FF2B5EF4-FFF2-40B4-BE49-F238E27FC236}">
                  <a16:creationId xmlns:a16="http://schemas.microsoft.com/office/drawing/2014/main" id="{FF79FEE5-5AC9-0C41-AB09-25400D646D06}"/>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rgbClr val="CBCBCB"/>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b="0">
                <a:solidFill>
                  <a:schemeClr val="bg2"/>
                </a:solidFill>
              </a:endParaRPr>
            </a:p>
          </p:txBody>
        </p:sp>
        <p:sp>
          <p:nvSpPr>
            <p:cNvPr id="18463" name="Text Box 88">
              <a:extLst>
                <a:ext uri="{FF2B5EF4-FFF2-40B4-BE49-F238E27FC236}">
                  <a16:creationId xmlns:a16="http://schemas.microsoft.com/office/drawing/2014/main" id="{34967C44-5D78-2B4E-B663-05A8E10DCE1A}"/>
                </a:ext>
              </a:extLst>
            </p:cNvPr>
            <p:cNvSpPr txBox="1">
              <a:spLocks noChangeArrowheads="1"/>
            </p:cNvSpPr>
            <p:nvPr/>
          </p:nvSpPr>
          <p:spPr bwMode="auto">
            <a:xfrm>
              <a:off x="1182" y="2090"/>
              <a:ext cx="2142" cy="672"/>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3200" i="1">
                  <a:solidFill>
                    <a:srgbClr val="FFFF00"/>
                  </a:solidFill>
                  <a:latin typeface="Arial" panose="020B0604020202020204" pitchFamily="34" charset="0"/>
                </a:rPr>
                <a:t>MUỜI CHỮ XẾP ĐẶT TRÊN!</a:t>
              </a:r>
            </a:p>
          </p:txBody>
        </p:sp>
      </p:grpSp>
      <p:sp>
        <p:nvSpPr>
          <p:cNvPr id="18461" name="Text Box 16">
            <a:extLst>
              <a:ext uri="{FF2B5EF4-FFF2-40B4-BE49-F238E27FC236}">
                <a16:creationId xmlns:a16="http://schemas.microsoft.com/office/drawing/2014/main" id="{44A87E84-CBC1-4943-A334-5EB2DF31C72E}"/>
              </a:ext>
            </a:extLst>
          </p:cNvPr>
          <p:cNvSpPr txBox="1">
            <a:spLocks noChangeArrowheads="1"/>
          </p:cNvSpPr>
          <p:nvPr/>
        </p:nvSpPr>
        <p:spPr bwMode="auto">
          <a:xfrm>
            <a:off x="8434388" y="6467475"/>
            <a:ext cx="6350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1600"/>
              <a:t>1</a:t>
            </a:r>
          </a:p>
        </p:txBody>
      </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childTnLst>
                          </p:cTn>
                        </p:par>
                        <p:par>
                          <p:cTn id="8" fill="hold" nodeType="afterGroup">
                            <p:stCondLst>
                              <p:cond delay="10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par>
                          <p:cTn id="12" fill="hold" nodeType="afterGroup">
                            <p:stCondLst>
                              <p:cond delay="2000"/>
                            </p:stCondLst>
                            <p:childTnLst>
                              <p:par>
                                <p:cTn id="13" presetID="10" presetClass="entr" presetSubtype="0" fill="hold" grpId="0" nodeType="afterEffect">
                                  <p:stCondLst>
                                    <p:cond delay="0"/>
                                  </p:stCondLst>
                                  <p:childTnLst>
                                    <p:set>
                                      <p:cBhvr>
                                        <p:cTn id="14" dur="1" fill="hold">
                                          <p:stCondLst>
                                            <p:cond delay="0"/>
                                          </p:stCondLst>
                                        </p:cTn>
                                        <p:tgtEl>
                                          <p:spTgt spid="650278"/>
                                        </p:tgtEl>
                                        <p:attrNameLst>
                                          <p:attrName>style.visibility</p:attrName>
                                        </p:attrNameLst>
                                      </p:cBhvr>
                                      <p:to>
                                        <p:strVal val="visible"/>
                                      </p:to>
                                    </p:set>
                                    <p:animEffect transition="in" filter="fade">
                                      <p:cBhvr>
                                        <p:cTn id="15" dur="1000"/>
                                        <p:tgtEl>
                                          <p:spTgt spid="650278"/>
                                        </p:tgtEl>
                                      </p:cBhvr>
                                    </p:animEffect>
                                  </p:childTnLst>
                                </p:cTn>
                              </p:par>
                            </p:childTnLst>
                          </p:cTn>
                        </p:par>
                        <p:par>
                          <p:cTn id="16" fill="hold" nodeType="afterGroup">
                            <p:stCondLst>
                              <p:cond delay="3000"/>
                            </p:stCondLst>
                            <p:childTnLst>
                              <p:par>
                                <p:cTn id="17" presetID="10" presetClass="entr" presetSubtype="0" fill="hold" grpId="0" nodeType="afterEffect">
                                  <p:stCondLst>
                                    <p:cond delay="0"/>
                                  </p:stCondLst>
                                  <p:childTnLst>
                                    <p:set>
                                      <p:cBhvr>
                                        <p:cTn id="18" dur="1" fill="hold">
                                          <p:stCondLst>
                                            <p:cond delay="0"/>
                                          </p:stCondLst>
                                        </p:cTn>
                                        <p:tgtEl>
                                          <p:spTgt spid="650279"/>
                                        </p:tgtEl>
                                        <p:attrNameLst>
                                          <p:attrName>style.visibility</p:attrName>
                                        </p:attrNameLst>
                                      </p:cBhvr>
                                      <p:to>
                                        <p:strVal val="visible"/>
                                      </p:to>
                                    </p:set>
                                    <p:animEffect transition="in" filter="fade">
                                      <p:cBhvr>
                                        <p:cTn id="19" dur="1000"/>
                                        <p:tgtEl>
                                          <p:spTgt spid="650279"/>
                                        </p:tgtEl>
                                      </p:cBhvr>
                                    </p:animEffect>
                                  </p:childTnLst>
                                </p:cTn>
                              </p:par>
                            </p:childTnLst>
                          </p:cTn>
                        </p:par>
                        <p:par>
                          <p:cTn id="20" fill="hold" nodeType="afterGroup">
                            <p:stCondLst>
                              <p:cond delay="4000"/>
                            </p:stCondLst>
                            <p:childTnLst>
                              <p:par>
                                <p:cTn id="21" presetID="10"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1000"/>
                                        <p:tgtEl>
                                          <p:spTgt spid="6"/>
                                        </p:tgtEl>
                                      </p:cBhvr>
                                    </p:animEffect>
                                  </p:childTnLst>
                                </p:cTn>
                              </p:par>
                            </p:childTnLst>
                          </p:cTn>
                        </p:par>
                        <p:par>
                          <p:cTn id="24" fill="hold" nodeType="afterGroup">
                            <p:stCondLst>
                              <p:cond delay="5000"/>
                            </p:stCondLst>
                            <p:childTnLst>
                              <p:par>
                                <p:cTn id="25" presetID="10" presetClass="entr" presetSubtype="0" fill="hold" grpId="0" nodeType="afterEffect">
                                  <p:stCondLst>
                                    <p:cond delay="0"/>
                                  </p:stCondLst>
                                  <p:childTnLst>
                                    <p:set>
                                      <p:cBhvr>
                                        <p:cTn id="26" dur="1" fill="hold">
                                          <p:stCondLst>
                                            <p:cond delay="0"/>
                                          </p:stCondLst>
                                        </p:cTn>
                                        <p:tgtEl>
                                          <p:spTgt spid="650258"/>
                                        </p:tgtEl>
                                        <p:attrNameLst>
                                          <p:attrName>style.visibility</p:attrName>
                                        </p:attrNameLst>
                                      </p:cBhvr>
                                      <p:to>
                                        <p:strVal val="visible"/>
                                      </p:to>
                                    </p:set>
                                    <p:animEffect transition="in" filter="fade">
                                      <p:cBhvr>
                                        <p:cTn id="27" dur="1000"/>
                                        <p:tgtEl>
                                          <p:spTgt spid="650258"/>
                                        </p:tgtEl>
                                      </p:cBhvr>
                                    </p:animEffect>
                                  </p:childTnLst>
                                </p:cTn>
                              </p:par>
                            </p:childTnLst>
                          </p:cTn>
                        </p:par>
                        <p:par>
                          <p:cTn id="28" fill="hold" nodeType="afterGroup">
                            <p:stCondLst>
                              <p:cond delay="6000"/>
                            </p:stCondLst>
                            <p:childTnLst>
                              <p:par>
                                <p:cTn id="29" presetID="22" presetClass="entr" presetSubtype="1" fill="hold" nodeType="afterEffect">
                                  <p:stCondLst>
                                    <p:cond delay="0"/>
                                  </p:stCondLst>
                                  <p:childTnLst>
                                    <p:set>
                                      <p:cBhvr>
                                        <p:cTn id="30" dur="1" fill="hold">
                                          <p:stCondLst>
                                            <p:cond delay="0"/>
                                          </p:stCondLst>
                                        </p:cTn>
                                        <p:tgtEl>
                                          <p:spTgt spid="650257"/>
                                        </p:tgtEl>
                                        <p:attrNameLst>
                                          <p:attrName>style.visibility</p:attrName>
                                        </p:attrNameLst>
                                      </p:cBhvr>
                                      <p:to>
                                        <p:strVal val="visible"/>
                                      </p:to>
                                    </p:set>
                                    <p:animEffect transition="in" filter="wipe(up)">
                                      <p:cBhvr>
                                        <p:cTn id="31" dur="500"/>
                                        <p:tgtEl>
                                          <p:spTgt spid="650257"/>
                                        </p:tgtEl>
                                      </p:cBhvr>
                                    </p:animEffect>
                                  </p:childTnLst>
                                </p:cTn>
                              </p:par>
                            </p:childTnLst>
                          </p:cTn>
                        </p:par>
                        <p:par>
                          <p:cTn id="32" fill="hold" nodeType="afterGroup">
                            <p:stCondLst>
                              <p:cond delay="6500"/>
                            </p:stCondLst>
                            <p:childTnLst>
                              <p:par>
                                <p:cTn id="33" presetID="22" presetClass="entr" presetSubtype="1" fill="hold" nodeType="afterEffect">
                                  <p:stCondLst>
                                    <p:cond delay="0"/>
                                  </p:stCondLst>
                                  <p:childTnLst>
                                    <p:set>
                                      <p:cBhvr>
                                        <p:cTn id="34" dur="1" fill="hold">
                                          <p:stCondLst>
                                            <p:cond delay="0"/>
                                          </p:stCondLst>
                                        </p:cTn>
                                        <p:tgtEl>
                                          <p:spTgt spid="650291"/>
                                        </p:tgtEl>
                                        <p:attrNameLst>
                                          <p:attrName>style.visibility</p:attrName>
                                        </p:attrNameLst>
                                      </p:cBhvr>
                                      <p:to>
                                        <p:strVal val="visible"/>
                                      </p:to>
                                    </p:set>
                                    <p:animEffect transition="in" filter="wipe(up)">
                                      <p:cBhvr>
                                        <p:cTn id="35" dur="500"/>
                                        <p:tgtEl>
                                          <p:spTgt spid="650291"/>
                                        </p:tgtEl>
                                      </p:cBhvr>
                                    </p:animEffect>
                                  </p:childTnLst>
                                </p:cTn>
                              </p:par>
                            </p:childTnLst>
                          </p:cTn>
                        </p:par>
                        <p:par>
                          <p:cTn id="36" fill="hold" nodeType="afterGroup">
                            <p:stCondLst>
                              <p:cond delay="7000"/>
                            </p:stCondLst>
                            <p:childTnLst>
                              <p:par>
                                <p:cTn id="37" presetID="22" presetClass="entr" presetSubtype="1" fill="hold" nodeType="afterEffect">
                                  <p:stCondLst>
                                    <p:cond delay="0"/>
                                  </p:stCondLst>
                                  <p:childTnLst>
                                    <p:set>
                                      <p:cBhvr>
                                        <p:cTn id="38" dur="1" fill="hold">
                                          <p:stCondLst>
                                            <p:cond delay="0"/>
                                          </p:stCondLst>
                                        </p:cTn>
                                        <p:tgtEl>
                                          <p:spTgt spid="650286"/>
                                        </p:tgtEl>
                                        <p:attrNameLst>
                                          <p:attrName>style.visibility</p:attrName>
                                        </p:attrNameLst>
                                      </p:cBhvr>
                                      <p:to>
                                        <p:strVal val="visible"/>
                                      </p:to>
                                    </p:set>
                                    <p:animEffect transition="in" filter="wipe(up)">
                                      <p:cBhvr>
                                        <p:cTn id="39" dur="500"/>
                                        <p:tgtEl>
                                          <p:spTgt spid="650286"/>
                                        </p:tgtEl>
                                      </p:cBhvr>
                                    </p:animEffect>
                                  </p:childTnLst>
                                </p:cTn>
                              </p:par>
                            </p:childTnLst>
                          </p:cTn>
                        </p:par>
                        <p:par>
                          <p:cTn id="40" fill="hold" nodeType="afterGroup">
                            <p:stCondLst>
                              <p:cond delay="7500"/>
                            </p:stCondLst>
                            <p:childTnLst>
                              <p:par>
                                <p:cTn id="41" presetID="22" presetClass="entr" presetSubtype="1" fill="hold" nodeType="afterEffect">
                                  <p:stCondLst>
                                    <p:cond delay="0"/>
                                  </p:stCondLst>
                                  <p:childTnLst>
                                    <p:set>
                                      <p:cBhvr>
                                        <p:cTn id="42" dur="1" fill="hold">
                                          <p:stCondLst>
                                            <p:cond delay="0"/>
                                          </p:stCondLst>
                                        </p:cTn>
                                        <p:tgtEl>
                                          <p:spTgt spid="650292"/>
                                        </p:tgtEl>
                                        <p:attrNameLst>
                                          <p:attrName>style.visibility</p:attrName>
                                        </p:attrNameLst>
                                      </p:cBhvr>
                                      <p:to>
                                        <p:strVal val="visible"/>
                                      </p:to>
                                    </p:set>
                                    <p:animEffect transition="in" filter="wipe(up)">
                                      <p:cBhvr>
                                        <p:cTn id="43" dur="500"/>
                                        <p:tgtEl>
                                          <p:spTgt spid="650292"/>
                                        </p:tgtEl>
                                      </p:cBhvr>
                                    </p:animEffect>
                                  </p:childTnLst>
                                </p:cTn>
                              </p:par>
                            </p:childTnLst>
                          </p:cTn>
                        </p:par>
                        <p:par>
                          <p:cTn id="44" fill="hold" nodeType="afterGroup">
                            <p:stCondLst>
                              <p:cond delay="8000"/>
                            </p:stCondLst>
                            <p:childTnLst>
                              <p:par>
                                <p:cTn id="45" presetID="22" presetClass="entr" presetSubtype="1" fill="hold" nodeType="afterEffect">
                                  <p:stCondLst>
                                    <p:cond delay="0"/>
                                  </p:stCondLst>
                                  <p:childTnLst>
                                    <p:set>
                                      <p:cBhvr>
                                        <p:cTn id="46" dur="1" fill="hold">
                                          <p:stCondLst>
                                            <p:cond delay="0"/>
                                          </p:stCondLst>
                                        </p:cTn>
                                        <p:tgtEl>
                                          <p:spTgt spid="650287"/>
                                        </p:tgtEl>
                                        <p:attrNameLst>
                                          <p:attrName>style.visibility</p:attrName>
                                        </p:attrNameLst>
                                      </p:cBhvr>
                                      <p:to>
                                        <p:strVal val="visible"/>
                                      </p:to>
                                    </p:set>
                                    <p:animEffect transition="in" filter="wipe(up)">
                                      <p:cBhvr>
                                        <p:cTn id="47" dur="500"/>
                                        <p:tgtEl>
                                          <p:spTgt spid="650287"/>
                                        </p:tgtEl>
                                      </p:cBhvr>
                                    </p:animEffect>
                                  </p:childTnLst>
                                </p:cTn>
                              </p:par>
                            </p:childTnLst>
                          </p:cTn>
                        </p:par>
                        <p:par>
                          <p:cTn id="48" fill="hold" nodeType="afterGroup">
                            <p:stCondLst>
                              <p:cond delay="8500"/>
                            </p:stCondLst>
                            <p:childTnLst>
                              <p:par>
                                <p:cTn id="49" presetID="22" presetClass="entr" presetSubtype="1" fill="hold" nodeType="afterEffect">
                                  <p:stCondLst>
                                    <p:cond delay="0"/>
                                  </p:stCondLst>
                                  <p:childTnLst>
                                    <p:set>
                                      <p:cBhvr>
                                        <p:cTn id="50" dur="1" fill="hold">
                                          <p:stCondLst>
                                            <p:cond delay="0"/>
                                          </p:stCondLst>
                                        </p:cTn>
                                        <p:tgtEl>
                                          <p:spTgt spid="650289"/>
                                        </p:tgtEl>
                                        <p:attrNameLst>
                                          <p:attrName>style.visibility</p:attrName>
                                        </p:attrNameLst>
                                      </p:cBhvr>
                                      <p:to>
                                        <p:strVal val="visible"/>
                                      </p:to>
                                    </p:set>
                                    <p:animEffect transition="in" filter="wipe(up)">
                                      <p:cBhvr>
                                        <p:cTn id="51" dur="500"/>
                                        <p:tgtEl>
                                          <p:spTgt spid="650289"/>
                                        </p:tgtEl>
                                      </p:cBhvr>
                                    </p:animEffect>
                                  </p:childTnLst>
                                </p:cTn>
                              </p:par>
                            </p:childTnLst>
                          </p:cTn>
                        </p:par>
                        <p:par>
                          <p:cTn id="52" fill="hold" nodeType="afterGroup">
                            <p:stCondLst>
                              <p:cond delay="9000"/>
                            </p:stCondLst>
                            <p:childTnLst>
                              <p:par>
                                <p:cTn id="53" presetID="22" presetClass="entr" presetSubtype="1" fill="hold" nodeType="afterEffect">
                                  <p:stCondLst>
                                    <p:cond delay="0"/>
                                  </p:stCondLst>
                                  <p:childTnLst>
                                    <p:set>
                                      <p:cBhvr>
                                        <p:cTn id="54" dur="1" fill="hold">
                                          <p:stCondLst>
                                            <p:cond delay="0"/>
                                          </p:stCondLst>
                                        </p:cTn>
                                        <p:tgtEl>
                                          <p:spTgt spid="650290"/>
                                        </p:tgtEl>
                                        <p:attrNameLst>
                                          <p:attrName>style.visibility</p:attrName>
                                        </p:attrNameLst>
                                      </p:cBhvr>
                                      <p:to>
                                        <p:strVal val="visible"/>
                                      </p:to>
                                    </p:set>
                                    <p:animEffect transition="in" filter="wipe(up)">
                                      <p:cBhvr>
                                        <p:cTn id="55" dur="500"/>
                                        <p:tgtEl>
                                          <p:spTgt spid="650290"/>
                                        </p:tgtEl>
                                      </p:cBhvr>
                                    </p:animEffect>
                                  </p:childTnLst>
                                </p:cTn>
                              </p:par>
                            </p:childTnLst>
                          </p:cTn>
                        </p:par>
                        <p:par>
                          <p:cTn id="56" fill="hold" nodeType="afterGroup">
                            <p:stCondLst>
                              <p:cond delay="9500"/>
                            </p:stCondLst>
                            <p:childTnLst>
                              <p:par>
                                <p:cTn id="57" presetID="22" presetClass="entr" presetSubtype="1" fill="hold" nodeType="afterEffect">
                                  <p:stCondLst>
                                    <p:cond delay="0"/>
                                  </p:stCondLst>
                                  <p:childTnLst>
                                    <p:set>
                                      <p:cBhvr>
                                        <p:cTn id="58" dur="1" fill="hold">
                                          <p:stCondLst>
                                            <p:cond delay="0"/>
                                          </p:stCondLst>
                                        </p:cTn>
                                        <p:tgtEl>
                                          <p:spTgt spid="650288"/>
                                        </p:tgtEl>
                                        <p:attrNameLst>
                                          <p:attrName>style.visibility</p:attrName>
                                        </p:attrNameLst>
                                      </p:cBhvr>
                                      <p:to>
                                        <p:strVal val="visible"/>
                                      </p:to>
                                    </p:set>
                                    <p:animEffect transition="in" filter="wipe(up)">
                                      <p:cBhvr>
                                        <p:cTn id="59" dur="500"/>
                                        <p:tgtEl>
                                          <p:spTgt spid="650288"/>
                                        </p:tgtEl>
                                      </p:cBhvr>
                                    </p:animEffect>
                                  </p:childTnLst>
                                </p:cTn>
                              </p:par>
                            </p:childTnLst>
                          </p:cTn>
                        </p:par>
                        <p:par>
                          <p:cTn id="60" fill="hold" nodeType="afterGroup">
                            <p:stCondLst>
                              <p:cond delay="10000"/>
                            </p:stCondLst>
                            <p:childTnLst>
                              <p:par>
                                <p:cTn id="61" presetID="22" presetClass="entr" presetSubtype="1" fill="hold" nodeType="afterEffect">
                                  <p:stCondLst>
                                    <p:cond delay="0"/>
                                  </p:stCondLst>
                                  <p:childTnLst>
                                    <p:set>
                                      <p:cBhvr>
                                        <p:cTn id="62" dur="1" fill="hold">
                                          <p:stCondLst>
                                            <p:cond delay="0"/>
                                          </p:stCondLst>
                                        </p:cTn>
                                        <p:tgtEl>
                                          <p:spTgt spid="650285"/>
                                        </p:tgtEl>
                                        <p:attrNameLst>
                                          <p:attrName>style.visibility</p:attrName>
                                        </p:attrNameLst>
                                      </p:cBhvr>
                                      <p:to>
                                        <p:strVal val="visible"/>
                                      </p:to>
                                    </p:set>
                                    <p:animEffect transition="in" filter="wipe(up)">
                                      <p:cBhvr>
                                        <p:cTn id="63" dur="500"/>
                                        <p:tgtEl>
                                          <p:spTgt spid="650285"/>
                                        </p:tgtEl>
                                      </p:cBhvr>
                                    </p:animEffect>
                                  </p:childTnLst>
                                </p:cTn>
                              </p:par>
                            </p:childTnLst>
                          </p:cTn>
                        </p:par>
                        <p:par>
                          <p:cTn id="64" fill="hold" nodeType="afterGroup">
                            <p:stCondLst>
                              <p:cond delay="10500"/>
                            </p:stCondLst>
                            <p:childTnLst>
                              <p:par>
                                <p:cTn id="65" presetID="22" presetClass="entr" presetSubtype="1" fill="hold" nodeType="afterEffect">
                                  <p:stCondLst>
                                    <p:cond delay="0"/>
                                  </p:stCondLst>
                                  <p:childTnLst>
                                    <p:set>
                                      <p:cBhvr>
                                        <p:cTn id="66" dur="1" fill="hold">
                                          <p:stCondLst>
                                            <p:cond delay="0"/>
                                          </p:stCondLst>
                                        </p:cTn>
                                        <p:tgtEl>
                                          <p:spTgt spid="650251"/>
                                        </p:tgtEl>
                                        <p:attrNameLst>
                                          <p:attrName>style.visibility</p:attrName>
                                        </p:attrNameLst>
                                      </p:cBhvr>
                                      <p:to>
                                        <p:strVal val="visible"/>
                                      </p:to>
                                    </p:set>
                                    <p:animEffect transition="in" filter="wipe(up)">
                                      <p:cBhvr>
                                        <p:cTn id="67" dur="500"/>
                                        <p:tgtEl>
                                          <p:spTgt spid="650251"/>
                                        </p:tgtEl>
                                      </p:cBhvr>
                                    </p:animEffect>
                                  </p:childTnLst>
                                </p:cTn>
                              </p:par>
                            </p:childTnLst>
                          </p:cTn>
                        </p:par>
                      </p:childTnLst>
                    </p:cTn>
                  </p:par>
                  <p:par>
                    <p:cTn id="68" fill="hold" nodeType="clickPar">
                      <p:stCondLst>
                        <p:cond delay="indefinite"/>
                      </p:stCondLst>
                      <p:childTnLst>
                        <p:par>
                          <p:cTn id="69" fill="hold" nodeType="withGroup">
                            <p:stCondLst>
                              <p:cond delay="0"/>
                            </p:stCondLst>
                            <p:childTnLst>
                              <p:par>
                                <p:cTn id="70" presetID="2" presetClass="entr" presetSubtype="4"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additive="base">
                                        <p:cTn id="72" dur="500" fill="hold"/>
                                        <p:tgtEl>
                                          <p:spTgt spid="13"/>
                                        </p:tgtEl>
                                        <p:attrNameLst>
                                          <p:attrName>ppt_x</p:attrName>
                                        </p:attrNameLst>
                                      </p:cBhvr>
                                      <p:tavLst>
                                        <p:tav tm="0">
                                          <p:val>
                                            <p:strVal val="#ppt_x"/>
                                          </p:val>
                                        </p:tav>
                                        <p:tav tm="100000">
                                          <p:val>
                                            <p:strVal val="#ppt_x"/>
                                          </p:val>
                                        </p:tav>
                                      </p:tavLst>
                                    </p:anim>
                                    <p:anim calcmode="lin" valueType="num">
                                      <p:cBhvr additive="base">
                                        <p:cTn id="73"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0258" grpId="0" autoUpdateAnimBg="0"/>
      <p:bldP spid="650278" grpId="0" animBg="1" autoUpdateAnimBg="0"/>
      <p:bldP spid="65027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2" descr="Walnut">
            <a:extLst>
              <a:ext uri="{FF2B5EF4-FFF2-40B4-BE49-F238E27FC236}">
                <a16:creationId xmlns:a16="http://schemas.microsoft.com/office/drawing/2014/main" id="{3A6E3251-9E29-344E-9411-A20DE65E21FC}"/>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nvGrpSpPr>
          <p:cNvPr id="19458" name="Group 3">
            <a:extLst>
              <a:ext uri="{FF2B5EF4-FFF2-40B4-BE49-F238E27FC236}">
                <a16:creationId xmlns:a16="http://schemas.microsoft.com/office/drawing/2014/main" id="{5AE097F9-5999-E346-B122-02C73B15B9C7}"/>
              </a:ext>
            </a:extLst>
          </p:cNvPr>
          <p:cNvGrpSpPr>
            <a:grpSpLocks/>
          </p:cNvGrpSpPr>
          <p:nvPr/>
        </p:nvGrpSpPr>
        <p:grpSpPr bwMode="auto">
          <a:xfrm>
            <a:off x="8148638" y="4983163"/>
            <a:ext cx="168275" cy="179387"/>
            <a:chOff x="4317" y="868"/>
            <a:chExt cx="146" cy="706"/>
          </a:xfrm>
        </p:grpSpPr>
        <p:sp>
          <p:nvSpPr>
            <p:cNvPr id="19550" name="Rectangle 4">
              <a:extLst>
                <a:ext uri="{FF2B5EF4-FFF2-40B4-BE49-F238E27FC236}">
                  <a16:creationId xmlns:a16="http://schemas.microsoft.com/office/drawing/2014/main" id="{C87B22EA-7141-FA42-9C75-41FB4B5DF839}"/>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9551" name="Rectangle 5">
              <a:extLst>
                <a:ext uri="{FF2B5EF4-FFF2-40B4-BE49-F238E27FC236}">
                  <a16:creationId xmlns:a16="http://schemas.microsoft.com/office/drawing/2014/main" id="{674EB095-F2EA-394E-AA4C-3B6A92F907D6}"/>
                </a:ext>
              </a:extLst>
            </p:cNvPr>
            <p:cNvSpPr>
              <a:spLocks noChangeArrowheads="1"/>
            </p:cNvSpPr>
            <p:nvPr/>
          </p:nvSpPr>
          <p:spPr bwMode="auto">
            <a:xfrm rot="-5400000">
              <a:off x="4108" y="1242"/>
              <a:ext cx="66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19459" name="Group 6">
            <a:extLst>
              <a:ext uri="{FF2B5EF4-FFF2-40B4-BE49-F238E27FC236}">
                <a16:creationId xmlns:a16="http://schemas.microsoft.com/office/drawing/2014/main" id="{C0634ED7-D611-1E40-9022-230E90ADC77A}"/>
              </a:ext>
            </a:extLst>
          </p:cNvPr>
          <p:cNvGrpSpPr>
            <a:grpSpLocks/>
          </p:cNvGrpSpPr>
          <p:nvPr/>
        </p:nvGrpSpPr>
        <p:grpSpPr bwMode="auto">
          <a:xfrm>
            <a:off x="1627188" y="2182813"/>
            <a:ext cx="6045200" cy="3983037"/>
            <a:chOff x="610" y="1163"/>
            <a:chExt cx="4583" cy="2701"/>
          </a:xfrm>
        </p:grpSpPr>
        <p:sp>
          <p:nvSpPr>
            <p:cNvPr id="19546" name="Rectangle 7" descr="Oak">
              <a:extLst>
                <a:ext uri="{FF2B5EF4-FFF2-40B4-BE49-F238E27FC236}">
                  <a16:creationId xmlns:a16="http://schemas.microsoft.com/office/drawing/2014/main" id="{88734D98-5124-1342-865C-898F36772377}"/>
                </a:ext>
              </a:extLst>
            </p:cNvPr>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sp>
          <p:nvSpPr>
            <p:cNvPr id="19547" name="Rectangle 8" descr="Oak">
              <a:extLst>
                <a:ext uri="{FF2B5EF4-FFF2-40B4-BE49-F238E27FC236}">
                  <a16:creationId xmlns:a16="http://schemas.microsoft.com/office/drawing/2014/main" id="{6BD77CD8-32E6-8D46-BE1B-220F92A9D5CF}"/>
                </a:ext>
              </a:extLst>
            </p:cNvPr>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9548" name="Rectangle 9" descr="Oak">
              <a:extLst>
                <a:ext uri="{FF2B5EF4-FFF2-40B4-BE49-F238E27FC236}">
                  <a16:creationId xmlns:a16="http://schemas.microsoft.com/office/drawing/2014/main" id="{D6C9B20D-CA4C-9049-9EE7-C73730BE741A}"/>
                </a:ext>
              </a:extLst>
            </p:cNvPr>
            <p:cNvSpPr>
              <a:spLocks noChangeArrowheads="1"/>
            </p:cNvSpPr>
            <p:nvPr/>
          </p:nvSpPr>
          <p:spPr bwMode="auto">
            <a:xfrm>
              <a:off x="620" y="3701"/>
              <a:ext cx="4423" cy="161"/>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19549" name="Rectangle 10" descr="Oak">
              <a:extLst>
                <a:ext uri="{FF2B5EF4-FFF2-40B4-BE49-F238E27FC236}">
                  <a16:creationId xmlns:a16="http://schemas.microsoft.com/office/drawing/2014/main" id="{FA0887D0-5BBA-F843-B150-7AC9FBE428E2}"/>
                </a:ext>
              </a:extLst>
            </p:cNvPr>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grpSp>
      <p:pic>
        <p:nvPicPr>
          <p:cNvPr id="19460" name="Picture 11">
            <a:extLst>
              <a:ext uri="{FF2B5EF4-FFF2-40B4-BE49-F238E27FC236}">
                <a16:creationId xmlns:a16="http://schemas.microsoft.com/office/drawing/2014/main" id="{42FBD149-7DDE-9744-92BE-10004AD2E6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35">
            <a:extLst>
              <a:ext uri="{FF2B5EF4-FFF2-40B4-BE49-F238E27FC236}">
                <a16:creationId xmlns:a16="http://schemas.microsoft.com/office/drawing/2014/main" id="{BC7B4931-094C-874D-B7CD-061C3A022C8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462" name="Group 36">
            <a:extLst>
              <a:ext uri="{FF2B5EF4-FFF2-40B4-BE49-F238E27FC236}">
                <a16:creationId xmlns:a16="http://schemas.microsoft.com/office/drawing/2014/main" id="{A00A3E6B-4314-FD4C-A044-B535DD2ACDF5}"/>
              </a:ext>
            </a:extLst>
          </p:cNvPr>
          <p:cNvGrpSpPr>
            <a:grpSpLocks/>
          </p:cNvGrpSpPr>
          <p:nvPr/>
        </p:nvGrpSpPr>
        <p:grpSpPr bwMode="auto">
          <a:xfrm>
            <a:off x="8148638" y="4983163"/>
            <a:ext cx="168275" cy="179387"/>
            <a:chOff x="4317" y="868"/>
            <a:chExt cx="146" cy="706"/>
          </a:xfrm>
        </p:grpSpPr>
        <p:sp>
          <p:nvSpPr>
            <p:cNvPr id="19544" name="Rectangle 37">
              <a:extLst>
                <a:ext uri="{FF2B5EF4-FFF2-40B4-BE49-F238E27FC236}">
                  <a16:creationId xmlns:a16="http://schemas.microsoft.com/office/drawing/2014/main" id="{C71DDB2E-6501-EC43-A541-51F6B018AF74}"/>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19545" name="Rectangle 38">
              <a:extLst>
                <a:ext uri="{FF2B5EF4-FFF2-40B4-BE49-F238E27FC236}">
                  <a16:creationId xmlns:a16="http://schemas.microsoft.com/office/drawing/2014/main" id="{537272DC-D023-204E-B327-CE5F1848688B}"/>
                </a:ext>
              </a:extLst>
            </p:cNvPr>
            <p:cNvSpPr>
              <a:spLocks noChangeArrowheads="1"/>
            </p:cNvSpPr>
            <p:nvPr/>
          </p:nvSpPr>
          <p:spPr bwMode="auto">
            <a:xfrm rot="-5400000">
              <a:off x="4108" y="1242"/>
              <a:ext cx="66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pic>
        <p:nvPicPr>
          <p:cNvPr id="19463" name="Picture 41">
            <a:extLst>
              <a:ext uri="{FF2B5EF4-FFF2-40B4-BE49-F238E27FC236}">
                <a16:creationId xmlns:a16="http://schemas.microsoft.com/office/drawing/2014/main" id="{D4579889-6FE4-0F42-B924-01DF2BF222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318293" y="4110831"/>
            <a:ext cx="4605338" cy="301625"/>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45">
            <a:extLst>
              <a:ext uri="{FF2B5EF4-FFF2-40B4-BE49-F238E27FC236}">
                <a16:creationId xmlns:a16="http://schemas.microsoft.com/office/drawing/2014/main" id="{F5F86F6C-AE0E-5C45-B448-F777C860A5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46">
            <a:extLst>
              <a:ext uri="{FF2B5EF4-FFF2-40B4-BE49-F238E27FC236}">
                <a16:creationId xmlns:a16="http://schemas.microsoft.com/office/drawing/2014/main" id="{DB605430-7504-B64A-A6C7-0ED06030624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48">
            <a:extLst>
              <a:ext uri="{FF2B5EF4-FFF2-40B4-BE49-F238E27FC236}">
                <a16:creationId xmlns:a16="http://schemas.microsoft.com/office/drawing/2014/main" id="{9E91C3EB-0778-064A-96F0-A20CA4BED4C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49">
            <a:extLst>
              <a:ext uri="{FF2B5EF4-FFF2-40B4-BE49-F238E27FC236}">
                <a16:creationId xmlns:a16="http://schemas.microsoft.com/office/drawing/2014/main" id="{8060E562-75B9-E441-8E8A-AA455AB7E37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8" name="Picture 51">
            <a:extLst>
              <a:ext uri="{FF2B5EF4-FFF2-40B4-BE49-F238E27FC236}">
                <a16:creationId xmlns:a16="http://schemas.microsoft.com/office/drawing/2014/main" id="{4226CFAF-4FD1-8A43-BD0D-CD645D2FAF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9" name="Picture 52">
            <a:extLst>
              <a:ext uri="{FF2B5EF4-FFF2-40B4-BE49-F238E27FC236}">
                <a16:creationId xmlns:a16="http://schemas.microsoft.com/office/drawing/2014/main" id="{F0A6A8DD-B883-4640-9B48-8CA2D5E8129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70" name="Picture 53">
            <a:extLst>
              <a:ext uri="{FF2B5EF4-FFF2-40B4-BE49-F238E27FC236}">
                <a16:creationId xmlns:a16="http://schemas.microsoft.com/office/drawing/2014/main" id="{DAED1529-F7B0-0D4B-8855-804F7579DB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7286" name="AutoShape 54">
            <a:extLst>
              <a:ext uri="{FF2B5EF4-FFF2-40B4-BE49-F238E27FC236}">
                <a16:creationId xmlns:a16="http://schemas.microsoft.com/office/drawing/2014/main" id="{32A9FDAE-5C81-E34C-8556-20DB7A3C6F36}"/>
              </a:ext>
            </a:extLst>
          </p:cNvPr>
          <p:cNvSpPr>
            <a:spLocks noChangeArrowheads="1"/>
          </p:cNvSpPr>
          <p:nvPr/>
        </p:nvSpPr>
        <p:spPr bwMode="auto">
          <a:xfrm>
            <a:off x="1995488" y="2779713"/>
            <a:ext cx="3355975" cy="2730500"/>
          </a:xfrm>
          <a:prstGeom prst="roundRect">
            <a:avLst>
              <a:gd name="adj" fmla="val 16667"/>
            </a:avLst>
          </a:prstGeom>
          <a:gradFill rotWithShape="0">
            <a:gsLst>
              <a:gs pos="0">
                <a:schemeClr val="bg2"/>
              </a:gs>
              <a:gs pos="50000">
                <a:srgbClr val="CBCBCB"/>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b="0">
              <a:solidFill>
                <a:schemeClr val="bg2"/>
              </a:solidFill>
              <a:latin typeface="Arial" panose="020B0604020202020204" pitchFamily="34" charset="0"/>
            </a:endParaRPr>
          </a:p>
        </p:txBody>
      </p:sp>
      <p:sp>
        <p:nvSpPr>
          <p:cNvPr id="19472" name="Text Box 55">
            <a:extLst>
              <a:ext uri="{FF2B5EF4-FFF2-40B4-BE49-F238E27FC236}">
                <a16:creationId xmlns:a16="http://schemas.microsoft.com/office/drawing/2014/main" id="{C81B0317-7154-EA46-AC2A-04EC08CF969F}"/>
              </a:ext>
            </a:extLst>
          </p:cNvPr>
          <p:cNvSpPr txBox="1">
            <a:spLocks noChangeArrowheads="1"/>
          </p:cNvSpPr>
          <p:nvPr/>
        </p:nvSpPr>
        <p:spPr bwMode="auto">
          <a:xfrm>
            <a:off x="120650" y="106363"/>
            <a:ext cx="3097213" cy="13731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a:latin typeface="Arial" panose="020B0604020202020204" pitchFamily="34" charset="0"/>
              </a:rPr>
              <a:t>MỘT CƠ CẤU </a:t>
            </a:r>
            <a:r>
              <a:rPr lang="en-US" altLang="ko-KR" sz="2800">
                <a:latin typeface="Arial" panose="020B0604020202020204" pitchFamily="34" charset="0"/>
                <a:ea typeface="Gulim" panose="020B0600000101010101" pitchFamily="34" charset="-127"/>
              </a:rPr>
              <a:t>NIÊN ĐẠI</a:t>
            </a:r>
            <a:r>
              <a:rPr lang="en-US" altLang="ko-KR" sz="2800">
                <a:solidFill>
                  <a:srgbClr val="00DFCA"/>
                </a:solidFill>
                <a:latin typeface="Arial" panose="020B0604020202020204" pitchFamily="34" charset="0"/>
                <a:ea typeface="Gulim" panose="020B0600000101010101" pitchFamily="34" charset="-127"/>
              </a:rPr>
              <a:t> </a:t>
            </a:r>
            <a:r>
              <a:rPr lang="en-US" altLang="en-US" sz="2800">
                <a:latin typeface="Arial" panose="020B0604020202020204" pitchFamily="34" charset="0"/>
              </a:rPr>
              <a:t>KINH THÁNH</a:t>
            </a:r>
          </a:p>
        </p:txBody>
      </p:sp>
      <p:grpSp>
        <p:nvGrpSpPr>
          <p:cNvPr id="19473" name="Group 56">
            <a:extLst>
              <a:ext uri="{FF2B5EF4-FFF2-40B4-BE49-F238E27FC236}">
                <a16:creationId xmlns:a16="http://schemas.microsoft.com/office/drawing/2014/main" id="{262185F0-8F1B-834F-B5B3-1E93B3C97EFD}"/>
              </a:ext>
            </a:extLst>
          </p:cNvPr>
          <p:cNvGrpSpPr>
            <a:grpSpLocks/>
          </p:cNvGrpSpPr>
          <p:nvPr/>
        </p:nvGrpSpPr>
        <p:grpSpPr bwMode="auto">
          <a:xfrm>
            <a:off x="1949450" y="2236788"/>
            <a:ext cx="5273675" cy="3898900"/>
            <a:chOff x="1228" y="1409"/>
            <a:chExt cx="3322" cy="2456"/>
          </a:xfrm>
        </p:grpSpPr>
        <p:grpSp>
          <p:nvGrpSpPr>
            <p:cNvPr id="19512" name="Group 57">
              <a:extLst>
                <a:ext uri="{FF2B5EF4-FFF2-40B4-BE49-F238E27FC236}">
                  <a16:creationId xmlns:a16="http://schemas.microsoft.com/office/drawing/2014/main" id="{A7CA72D2-D610-7144-87F6-09DD63E9C684}"/>
                </a:ext>
              </a:extLst>
            </p:cNvPr>
            <p:cNvGrpSpPr>
              <a:grpSpLocks/>
            </p:cNvGrpSpPr>
            <p:nvPr/>
          </p:nvGrpSpPr>
          <p:grpSpPr bwMode="auto">
            <a:xfrm>
              <a:off x="1228" y="1409"/>
              <a:ext cx="3303" cy="119"/>
              <a:chOff x="1206" y="1392"/>
              <a:chExt cx="3303" cy="119"/>
            </a:xfrm>
          </p:grpSpPr>
          <p:sp>
            <p:nvSpPr>
              <p:cNvPr id="607290" name="AutoShape 58" descr="Cork">
                <a:extLst>
                  <a:ext uri="{FF2B5EF4-FFF2-40B4-BE49-F238E27FC236}">
                    <a16:creationId xmlns:a16="http://schemas.microsoft.com/office/drawing/2014/main" id="{F27BFCF3-0EAE-8343-AD91-E444BFD3E4B9}"/>
                  </a:ext>
                </a:extLst>
              </p:cNvPr>
              <p:cNvSpPr>
                <a:spLocks noChangeArrowheads="1"/>
              </p:cNvSpPr>
              <p:nvPr/>
            </p:nvSpPr>
            <p:spPr bwMode="auto">
              <a:xfrm rot="-1822980">
                <a:off x="1206" y="140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291" name="AutoShape 59" descr="Cork">
                <a:extLst>
                  <a:ext uri="{FF2B5EF4-FFF2-40B4-BE49-F238E27FC236}">
                    <a16:creationId xmlns:a16="http://schemas.microsoft.com/office/drawing/2014/main" id="{B53FC09A-B392-4549-A0A3-7C4810DDEFF0}"/>
                  </a:ext>
                </a:extLst>
              </p:cNvPr>
              <p:cNvSpPr>
                <a:spLocks noChangeArrowheads="1"/>
              </p:cNvSpPr>
              <p:nvPr/>
            </p:nvSpPr>
            <p:spPr bwMode="auto">
              <a:xfrm rot="-1822980">
                <a:off x="1433"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292" name="AutoShape 60" descr="Cork">
                <a:extLst>
                  <a:ext uri="{FF2B5EF4-FFF2-40B4-BE49-F238E27FC236}">
                    <a16:creationId xmlns:a16="http://schemas.microsoft.com/office/drawing/2014/main" id="{EC0B884B-D8B9-E048-92A3-6F2FEEC704BC}"/>
                  </a:ext>
                </a:extLst>
              </p:cNvPr>
              <p:cNvSpPr>
                <a:spLocks noChangeArrowheads="1"/>
              </p:cNvSpPr>
              <p:nvPr/>
            </p:nvSpPr>
            <p:spPr bwMode="auto">
              <a:xfrm rot="-1822980">
                <a:off x="1666"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293" name="AutoShape 61" descr="Cork">
                <a:extLst>
                  <a:ext uri="{FF2B5EF4-FFF2-40B4-BE49-F238E27FC236}">
                    <a16:creationId xmlns:a16="http://schemas.microsoft.com/office/drawing/2014/main" id="{07FBC236-1FDC-A548-9354-DC941B973437}"/>
                  </a:ext>
                </a:extLst>
              </p:cNvPr>
              <p:cNvSpPr>
                <a:spLocks noChangeArrowheads="1"/>
              </p:cNvSpPr>
              <p:nvPr/>
            </p:nvSpPr>
            <p:spPr bwMode="auto">
              <a:xfrm rot="-1822980">
                <a:off x="1894" y="141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294" name="AutoShape 62" descr="Cork">
                <a:extLst>
                  <a:ext uri="{FF2B5EF4-FFF2-40B4-BE49-F238E27FC236}">
                    <a16:creationId xmlns:a16="http://schemas.microsoft.com/office/drawing/2014/main" id="{5992D730-B0D1-E648-BBE9-2A8DF48CC394}"/>
                  </a:ext>
                </a:extLst>
              </p:cNvPr>
              <p:cNvSpPr>
                <a:spLocks noChangeArrowheads="1"/>
              </p:cNvSpPr>
              <p:nvPr/>
            </p:nvSpPr>
            <p:spPr bwMode="auto">
              <a:xfrm rot="-1822980">
                <a:off x="2110" y="140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295" name="AutoShape 63" descr="Cork">
                <a:extLst>
                  <a:ext uri="{FF2B5EF4-FFF2-40B4-BE49-F238E27FC236}">
                    <a16:creationId xmlns:a16="http://schemas.microsoft.com/office/drawing/2014/main" id="{E4F118E7-668A-AC4C-8A09-5868B9ABBD59}"/>
                  </a:ext>
                </a:extLst>
              </p:cNvPr>
              <p:cNvSpPr>
                <a:spLocks noChangeArrowheads="1"/>
              </p:cNvSpPr>
              <p:nvPr/>
            </p:nvSpPr>
            <p:spPr bwMode="auto">
              <a:xfrm rot="-1822980">
                <a:off x="2350" y="1397"/>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7296" name="AutoShape 64" descr="Cork">
                <a:extLst>
                  <a:ext uri="{FF2B5EF4-FFF2-40B4-BE49-F238E27FC236}">
                    <a16:creationId xmlns:a16="http://schemas.microsoft.com/office/drawing/2014/main" id="{EBCAE595-E703-014A-86F6-279E1BE43E98}"/>
                  </a:ext>
                </a:extLst>
              </p:cNvPr>
              <p:cNvSpPr>
                <a:spLocks noChangeArrowheads="1"/>
              </p:cNvSpPr>
              <p:nvPr/>
            </p:nvSpPr>
            <p:spPr bwMode="auto">
              <a:xfrm rot="-1822980">
                <a:off x="2577"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7297" name="AutoShape 65" descr="Cork">
                <a:extLst>
                  <a:ext uri="{FF2B5EF4-FFF2-40B4-BE49-F238E27FC236}">
                    <a16:creationId xmlns:a16="http://schemas.microsoft.com/office/drawing/2014/main" id="{6569FE07-67F1-474D-BA4E-07FA28AAB5C5}"/>
                  </a:ext>
                </a:extLst>
              </p:cNvPr>
              <p:cNvSpPr>
                <a:spLocks noChangeArrowheads="1"/>
              </p:cNvSpPr>
              <p:nvPr/>
            </p:nvSpPr>
            <p:spPr bwMode="auto">
              <a:xfrm rot="-1822980">
                <a:off x="2803"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7298" name="AutoShape 66" descr="Cork">
                <a:extLst>
                  <a:ext uri="{FF2B5EF4-FFF2-40B4-BE49-F238E27FC236}">
                    <a16:creationId xmlns:a16="http://schemas.microsoft.com/office/drawing/2014/main" id="{B08A297B-3EAE-3B40-9022-F6CC4A769D8A}"/>
                  </a:ext>
                </a:extLst>
              </p:cNvPr>
              <p:cNvSpPr>
                <a:spLocks noChangeArrowheads="1"/>
              </p:cNvSpPr>
              <p:nvPr/>
            </p:nvSpPr>
            <p:spPr bwMode="auto">
              <a:xfrm rot="-1822980">
                <a:off x="3034"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7299" name="AutoShape 67" descr="Cork">
                <a:extLst>
                  <a:ext uri="{FF2B5EF4-FFF2-40B4-BE49-F238E27FC236}">
                    <a16:creationId xmlns:a16="http://schemas.microsoft.com/office/drawing/2014/main" id="{0BF216E4-1DB1-2643-BFAE-28507BCFE562}"/>
                  </a:ext>
                </a:extLst>
              </p:cNvPr>
              <p:cNvSpPr>
                <a:spLocks noChangeArrowheads="1"/>
              </p:cNvSpPr>
              <p:nvPr/>
            </p:nvSpPr>
            <p:spPr bwMode="auto">
              <a:xfrm rot="-1822980">
                <a:off x="3286" y="1401"/>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7300" name="AutoShape 68" descr="Cork">
                <a:extLst>
                  <a:ext uri="{FF2B5EF4-FFF2-40B4-BE49-F238E27FC236}">
                    <a16:creationId xmlns:a16="http://schemas.microsoft.com/office/drawing/2014/main" id="{6E9ACE9B-8290-584D-9F59-52BAFC127BAC}"/>
                  </a:ext>
                </a:extLst>
              </p:cNvPr>
              <p:cNvSpPr>
                <a:spLocks noChangeArrowheads="1"/>
              </p:cNvSpPr>
              <p:nvPr/>
            </p:nvSpPr>
            <p:spPr bwMode="auto">
              <a:xfrm rot="-1822980">
                <a:off x="3504" y="1399"/>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301" name="AutoShape 69" descr="Cork">
                <a:extLst>
                  <a:ext uri="{FF2B5EF4-FFF2-40B4-BE49-F238E27FC236}">
                    <a16:creationId xmlns:a16="http://schemas.microsoft.com/office/drawing/2014/main" id="{0ADAE18D-8792-B847-ABAE-9E70EF99578B}"/>
                  </a:ext>
                </a:extLst>
              </p:cNvPr>
              <p:cNvSpPr>
                <a:spLocks noChangeArrowheads="1"/>
              </p:cNvSpPr>
              <p:nvPr/>
            </p:nvSpPr>
            <p:spPr bwMode="auto">
              <a:xfrm rot="-1822980">
                <a:off x="3757" y="1400"/>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302" name="AutoShape 70" descr="Cork">
                <a:extLst>
                  <a:ext uri="{FF2B5EF4-FFF2-40B4-BE49-F238E27FC236}">
                    <a16:creationId xmlns:a16="http://schemas.microsoft.com/office/drawing/2014/main" id="{43BE40CC-9809-FD4E-A9BA-4349998F75DD}"/>
                  </a:ext>
                </a:extLst>
              </p:cNvPr>
              <p:cNvSpPr>
                <a:spLocks noChangeArrowheads="1"/>
              </p:cNvSpPr>
              <p:nvPr/>
            </p:nvSpPr>
            <p:spPr bwMode="auto">
              <a:xfrm rot="-1822980">
                <a:off x="3982" y="140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303" name="AutoShape 71" descr="Cork">
                <a:extLst>
                  <a:ext uri="{FF2B5EF4-FFF2-40B4-BE49-F238E27FC236}">
                    <a16:creationId xmlns:a16="http://schemas.microsoft.com/office/drawing/2014/main" id="{3365039A-F741-6B46-A77F-03E3ED1039FF}"/>
                  </a:ext>
                </a:extLst>
              </p:cNvPr>
              <p:cNvSpPr>
                <a:spLocks noChangeArrowheads="1"/>
              </p:cNvSpPr>
              <p:nvPr/>
            </p:nvSpPr>
            <p:spPr bwMode="auto">
              <a:xfrm rot="-1822980">
                <a:off x="4210" y="1403"/>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7304" name="AutoShape 72" descr="Cork">
                <a:extLst>
                  <a:ext uri="{FF2B5EF4-FFF2-40B4-BE49-F238E27FC236}">
                    <a16:creationId xmlns:a16="http://schemas.microsoft.com/office/drawing/2014/main" id="{5F8B4419-33E6-CD43-85B5-953BE82377A0}"/>
                  </a:ext>
                </a:extLst>
              </p:cNvPr>
              <p:cNvSpPr>
                <a:spLocks noChangeArrowheads="1"/>
              </p:cNvSpPr>
              <p:nvPr/>
            </p:nvSpPr>
            <p:spPr bwMode="auto">
              <a:xfrm rot="-1822980">
                <a:off x="4419" y="1392"/>
                <a:ext cx="90" cy="98"/>
              </a:xfrm>
              <a:prstGeom prst="can">
                <a:avLst>
                  <a:gd name="adj" fmla="val 20351"/>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grpSp>
        <p:grpSp>
          <p:nvGrpSpPr>
            <p:cNvPr id="19513" name="Group 73">
              <a:extLst>
                <a:ext uri="{FF2B5EF4-FFF2-40B4-BE49-F238E27FC236}">
                  <a16:creationId xmlns:a16="http://schemas.microsoft.com/office/drawing/2014/main" id="{EB7F181A-3AF0-E54E-9CC4-FCCFDFCF2CDE}"/>
                </a:ext>
              </a:extLst>
            </p:cNvPr>
            <p:cNvGrpSpPr>
              <a:grpSpLocks/>
            </p:cNvGrpSpPr>
            <p:nvPr/>
          </p:nvGrpSpPr>
          <p:grpSpPr bwMode="auto">
            <a:xfrm>
              <a:off x="1243" y="3761"/>
              <a:ext cx="3307" cy="104"/>
              <a:chOff x="1231" y="3769"/>
              <a:chExt cx="3307" cy="104"/>
            </a:xfrm>
          </p:grpSpPr>
          <p:sp>
            <p:nvSpPr>
              <p:cNvPr id="607306" name="AutoShape 74" descr="Cork">
                <a:extLst>
                  <a:ext uri="{FF2B5EF4-FFF2-40B4-BE49-F238E27FC236}">
                    <a16:creationId xmlns:a16="http://schemas.microsoft.com/office/drawing/2014/main" id="{8978249D-20CB-3D43-A75C-C305EEB47289}"/>
                  </a:ext>
                </a:extLst>
              </p:cNvPr>
              <p:cNvSpPr>
                <a:spLocks noChangeArrowheads="1"/>
              </p:cNvSpPr>
              <p:nvPr/>
            </p:nvSpPr>
            <p:spPr bwMode="auto">
              <a:xfrm rot="-9105743">
                <a:off x="1231" y="376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07" name="AutoShape 75" descr="Cork">
                <a:extLst>
                  <a:ext uri="{FF2B5EF4-FFF2-40B4-BE49-F238E27FC236}">
                    <a16:creationId xmlns:a16="http://schemas.microsoft.com/office/drawing/2014/main" id="{8C90ACC2-0B4C-DF46-8D08-552515A0A901}"/>
                  </a:ext>
                </a:extLst>
              </p:cNvPr>
              <p:cNvSpPr>
                <a:spLocks noChangeArrowheads="1"/>
              </p:cNvSpPr>
              <p:nvPr/>
            </p:nvSpPr>
            <p:spPr bwMode="auto">
              <a:xfrm rot="-9105743">
                <a:off x="1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08" name="AutoShape 76" descr="Cork">
                <a:extLst>
                  <a:ext uri="{FF2B5EF4-FFF2-40B4-BE49-F238E27FC236}">
                    <a16:creationId xmlns:a16="http://schemas.microsoft.com/office/drawing/2014/main" id="{C5572C9E-C9AD-0142-B99B-01A042D6C0C4}"/>
                  </a:ext>
                </a:extLst>
              </p:cNvPr>
              <p:cNvSpPr>
                <a:spLocks noChangeArrowheads="1"/>
              </p:cNvSpPr>
              <p:nvPr/>
            </p:nvSpPr>
            <p:spPr bwMode="auto">
              <a:xfrm rot="-9105743">
                <a:off x="16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09" name="AutoShape 77" descr="Cork">
                <a:extLst>
                  <a:ext uri="{FF2B5EF4-FFF2-40B4-BE49-F238E27FC236}">
                    <a16:creationId xmlns:a16="http://schemas.microsoft.com/office/drawing/2014/main" id="{9C5C83CA-473C-7849-A82B-E00512000EFC}"/>
                  </a:ext>
                </a:extLst>
              </p:cNvPr>
              <p:cNvSpPr>
                <a:spLocks noChangeArrowheads="1"/>
              </p:cNvSpPr>
              <p:nvPr/>
            </p:nvSpPr>
            <p:spPr bwMode="auto">
              <a:xfrm rot="-9105743">
                <a:off x="192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0" name="AutoShape 78" descr="Cork">
                <a:extLst>
                  <a:ext uri="{FF2B5EF4-FFF2-40B4-BE49-F238E27FC236}">
                    <a16:creationId xmlns:a16="http://schemas.microsoft.com/office/drawing/2014/main" id="{0D1AC679-2AFA-6044-A40A-64293E489AA2}"/>
                  </a:ext>
                </a:extLst>
              </p:cNvPr>
              <p:cNvSpPr>
                <a:spLocks noChangeArrowheads="1"/>
              </p:cNvSpPr>
              <p:nvPr/>
            </p:nvSpPr>
            <p:spPr bwMode="auto">
              <a:xfrm rot="-9105743">
                <a:off x="2137"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1" name="AutoShape 79" descr="Cork">
                <a:extLst>
                  <a:ext uri="{FF2B5EF4-FFF2-40B4-BE49-F238E27FC236}">
                    <a16:creationId xmlns:a16="http://schemas.microsoft.com/office/drawing/2014/main" id="{B987356A-B079-254B-8DCC-37CE0825E88C}"/>
                  </a:ext>
                </a:extLst>
              </p:cNvPr>
              <p:cNvSpPr>
                <a:spLocks noChangeArrowheads="1"/>
              </p:cNvSpPr>
              <p:nvPr/>
            </p:nvSpPr>
            <p:spPr bwMode="auto">
              <a:xfrm rot="-9105743">
                <a:off x="2375"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2" name="AutoShape 80" descr="Cork">
                <a:extLst>
                  <a:ext uri="{FF2B5EF4-FFF2-40B4-BE49-F238E27FC236}">
                    <a16:creationId xmlns:a16="http://schemas.microsoft.com/office/drawing/2014/main" id="{C56932C3-2EC4-9941-9F25-4AF8CCF1F27B}"/>
                  </a:ext>
                </a:extLst>
              </p:cNvPr>
              <p:cNvSpPr>
                <a:spLocks noChangeArrowheads="1"/>
              </p:cNvSpPr>
              <p:nvPr/>
            </p:nvSpPr>
            <p:spPr bwMode="auto">
              <a:xfrm rot="-9105743">
                <a:off x="261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3" name="AutoShape 81" descr="Cork">
                <a:extLst>
                  <a:ext uri="{FF2B5EF4-FFF2-40B4-BE49-F238E27FC236}">
                    <a16:creationId xmlns:a16="http://schemas.microsoft.com/office/drawing/2014/main" id="{47DE96BE-E362-5A4E-AFA0-8340411E284E}"/>
                  </a:ext>
                </a:extLst>
              </p:cNvPr>
              <p:cNvSpPr>
                <a:spLocks noChangeArrowheads="1"/>
              </p:cNvSpPr>
              <p:nvPr/>
            </p:nvSpPr>
            <p:spPr bwMode="auto">
              <a:xfrm rot="-9105743">
                <a:off x="2830" y="3775"/>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4" name="AutoShape 82" descr="Cork">
                <a:extLst>
                  <a:ext uri="{FF2B5EF4-FFF2-40B4-BE49-F238E27FC236}">
                    <a16:creationId xmlns:a16="http://schemas.microsoft.com/office/drawing/2014/main" id="{0B20BFA8-7C6F-A043-8A81-6C28E6EC71A5}"/>
                  </a:ext>
                </a:extLst>
              </p:cNvPr>
              <p:cNvSpPr>
                <a:spLocks noChangeArrowheads="1"/>
              </p:cNvSpPr>
              <p:nvPr/>
            </p:nvSpPr>
            <p:spPr bwMode="auto">
              <a:xfrm rot="-9105743">
                <a:off x="3299"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5" name="AutoShape 83" descr="Cork">
                <a:extLst>
                  <a:ext uri="{FF2B5EF4-FFF2-40B4-BE49-F238E27FC236}">
                    <a16:creationId xmlns:a16="http://schemas.microsoft.com/office/drawing/2014/main" id="{9C3E2562-379D-6B48-98A4-35A191394DD6}"/>
                  </a:ext>
                </a:extLst>
              </p:cNvPr>
              <p:cNvSpPr>
                <a:spLocks noChangeArrowheads="1"/>
              </p:cNvSpPr>
              <p:nvPr/>
            </p:nvSpPr>
            <p:spPr bwMode="auto">
              <a:xfrm rot="-9105743">
                <a:off x="3070"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6" name="AutoShape 84" descr="Cork">
                <a:extLst>
                  <a:ext uri="{FF2B5EF4-FFF2-40B4-BE49-F238E27FC236}">
                    <a16:creationId xmlns:a16="http://schemas.microsoft.com/office/drawing/2014/main" id="{4510C68C-9910-C843-A404-252892F8A2F9}"/>
                  </a:ext>
                </a:extLst>
              </p:cNvPr>
              <p:cNvSpPr>
                <a:spLocks noChangeArrowheads="1"/>
              </p:cNvSpPr>
              <p:nvPr/>
            </p:nvSpPr>
            <p:spPr bwMode="auto">
              <a:xfrm rot="-9105743">
                <a:off x="3531" y="3779"/>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7" name="AutoShape 85" descr="Cork">
                <a:extLst>
                  <a:ext uri="{FF2B5EF4-FFF2-40B4-BE49-F238E27FC236}">
                    <a16:creationId xmlns:a16="http://schemas.microsoft.com/office/drawing/2014/main" id="{68845B87-318F-8F47-9713-9395A2F2463A}"/>
                  </a:ext>
                </a:extLst>
              </p:cNvPr>
              <p:cNvSpPr>
                <a:spLocks noChangeArrowheads="1"/>
              </p:cNvSpPr>
              <p:nvPr/>
            </p:nvSpPr>
            <p:spPr bwMode="auto">
              <a:xfrm rot="-9105743">
                <a:off x="3793"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8" name="AutoShape 86" descr="Cork">
                <a:extLst>
                  <a:ext uri="{FF2B5EF4-FFF2-40B4-BE49-F238E27FC236}">
                    <a16:creationId xmlns:a16="http://schemas.microsoft.com/office/drawing/2014/main" id="{AEE50CA2-0355-204C-A831-20857CAB5894}"/>
                  </a:ext>
                </a:extLst>
              </p:cNvPr>
              <p:cNvSpPr>
                <a:spLocks noChangeArrowheads="1"/>
              </p:cNvSpPr>
              <p:nvPr/>
            </p:nvSpPr>
            <p:spPr bwMode="auto">
              <a:xfrm rot="-9105743">
                <a:off x="4021"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19" name="AutoShape 87" descr="Cork">
                <a:extLst>
                  <a:ext uri="{FF2B5EF4-FFF2-40B4-BE49-F238E27FC236}">
                    <a16:creationId xmlns:a16="http://schemas.microsoft.com/office/drawing/2014/main" id="{E2E50CF7-84CA-2241-8677-D56703E11B0F}"/>
                  </a:ext>
                </a:extLst>
              </p:cNvPr>
              <p:cNvSpPr>
                <a:spLocks noChangeArrowheads="1"/>
              </p:cNvSpPr>
              <p:nvPr/>
            </p:nvSpPr>
            <p:spPr bwMode="auto">
              <a:xfrm rot="-9105743">
                <a:off x="4244"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7320" name="AutoShape 88" descr="Cork">
                <a:extLst>
                  <a:ext uri="{FF2B5EF4-FFF2-40B4-BE49-F238E27FC236}">
                    <a16:creationId xmlns:a16="http://schemas.microsoft.com/office/drawing/2014/main" id="{EC9A0619-BB64-C44E-91A4-927DB7B96C20}"/>
                  </a:ext>
                </a:extLst>
              </p:cNvPr>
              <p:cNvSpPr>
                <a:spLocks noChangeArrowheads="1"/>
              </p:cNvSpPr>
              <p:nvPr/>
            </p:nvSpPr>
            <p:spPr bwMode="auto">
              <a:xfrm rot="-9105743">
                <a:off x="4455" y="3783"/>
                <a:ext cx="83" cy="90"/>
              </a:xfrm>
              <a:prstGeom prst="can">
                <a:avLst>
                  <a:gd name="adj" fmla="val 20266"/>
                </a:avLst>
              </a:prstGeom>
              <a:blipFill dpi="0" rotWithShape="0">
                <a:blip r:embed="rId6"/>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grpSp>
      </p:grpSp>
      <p:sp>
        <p:nvSpPr>
          <p:cNvPr id="607321" name="Text Box 89">
            <a:extLst>
              <a:ext uri="{FF2B5EF4-FFF2-40B4-BE49-F238E27FC236}">
                <a16:creationId xmlns:a16="http://schemas.microsoft.com/office/drawing/2014/main" id="{FBF52519-403A-BF41-95AB-4293341571F5}"/>
              </a:ext>
            </a:extLst>
          </p:cNvPr>
          <p:cNvSpPr txBox="1">
            <a:spLocks noChangeArrowheads="1"/>
          </p:cNvSpPr>
          <p:nvPr/>
        </p:nvSpPr>
        <p:spPr bwMode="auto">
          <a:xfrm>
            <a:off x="1754188" y="2898775"/>
            <a:ext cx="1860550" cy="2873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spcBef>
                <a:spcPct val="50000"/>
              </a:spcBef>
            </a:pPr>
            <a:r>
              <a:rPr lang="en-US" altLang="en-US" sz="1600">
                <a:solidFill>
                  <a:schemeClr val="accent1"/>
                </a:solidFill>
                <a:latin typeface="Arial" panose="020B0604020202020204" pitchFamily="34" charset="0"/>
              </a:rPr>
              <a:t>SÁNG TẠO</a:t>
            </a:r>
          </a:p>
        </p:txBody>
      </p:sp>
      <p:sp>
        <p:nvSpPr>
          <p:cNvPr id="607322" name="Text Box 90">
            <a:extLst>
              <a:ext uri="{FF2B5EF4-FFF2-40B4-BE49-F238E27FC236}">
                <a16:creationId xmlns:a16="http://schemas.microsoft.com/office/drawing/2014/main" id="{6E97ED16-F1BC-4A4F-97E9-72C8142C6C85}"/>
              </a:ext>
            </a:extLst>
          </p:cNvPr>
          <p:cNvSpPr txBox="1">
            <a:spLocks noChangeArrowheads="1"/>
          </p:cNvSpPr>
          <p:nvPr/>
        </p:nvSpPr>
        <p:spPr bwMode="auto">
          <a:xfrm>
            <a:off x="2259013" y="3109913"/>
            <a:ext cx="1752600"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50000"/>
              </a:lnSpc>
              <a:spcBef>
                <a:spcPct val="50000"/>
              </a:spcBef>
            </a:pPr>
            <a:br>
              <a:rPr lang="en-US" altLang="en-US" sz="1600">
                <a:solidFill>
                  <a:srgbClr val="FC0000"/>
                </a:solidFill>
                <a:latin typeface="Arial" panose="020B0604020202020204" pitchFamily="34" charset="0"/>
              </a:rPr>
            </a:br>
            <a:r>
              <a:rPr lang="en-US" altLang="en-US" sz="1600">
                <a:solidFill>
                  <a:srgbClr val="FC0000"/>
                </a:solidFill>
                <a:latin typeface="Arial" panose="020B0604020202020204" pitchFamily="34" charset="0"/>
              </a:rPr>
              <a:t>ÁP-RA-HAM</a:t>
            </a:r>
          </a:p>
        </p:txBody>
      </p:sp>
      <p:sp>
        <p:nvSpPr>
          <p:cNvPr id="607323" name="Text Box 91">
            <a:extLst>
              <a:ext uri="{FF2B5EF4-FFF2-40B4-BE49-F238E27FC236}">
                <a16:creationId xmlns:a16="http://schemas.microsoft.com/office/drawing/2014/main" id="{F63763FA-4ACE-A44B-B00C-DDF40F3F9D6B}"/>
              </a:ext>
            </a:extLst>
          </p:cNvPr>
          <p:cNvSpPr txBox="1">
            <a:spLocks noChangeArrowheads="1"/>
          </p:cNvSpPr>
          <p:nvPr/>
        </p:nvSpPr>
        <p:spPr bwMode="auto">
          <a:xfrm>
            <a:off x="2328863" y="3400425"/>
            <a:ext cx="1563687" cy="287338"/>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spcBef>
                <a:spcPct val="50000"/>
              </a:spcBef>
            </a:pPr>
            <a:r>
              <a:rPr lang="en-US" altLang="en-US" sz="1600">
                <a:solidFill>
                  <a:srgbClr val="FC0000"/>
                </a:solidFill>
                <a:latin typeface="Arial" panose="020B0604020202020204" pitchFamily="34" charset="0"/>
              </a:rPr>
              <a:t>GIÔ-SÉP</a:t>
            </a:r>
          </a:p>
        </p:txBody>
      </p:sp>
      <p:sp>
        <p:nvSpPr>
          <p:cNvPr id="607324" name="Text Box 92">
            <a:extLst>
              <a:ext uri="{FF2B5EF4-FFF2-40B4-BE49-F238E27FC236}">
                <a16:creationId xmlns:a16="http://schemas.microsoft.com/office/drawing/2014/main" id="{BA192A51-B545-924C-91D1-1FAB5CEF1FD4}"/>
              </a:ext>
            </a:extLst>
          </p:cNvPr>
          <p:cNvSpPr txBox="1">
            <a:spLocks noChangeArrowheads="1"/>
          </p:cNvSpPr>
          <p:nvPr/>
        </p:nvSpPr>
        <p:spPr bwMode="auto">
          <a:xfrm>
            <a:off x="2516188" y="3617913"/>
            <a:ext cx="1457325" cy="3127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sz="1600">
                <a:solidFill>
                  <a:srgbClr val="FC0000"/>
                </a:solidFill>
                <a:latin typeface="Arial" pitchFamily="34" charset="0"/>
                <a:ea typeface="+mn-ea"/>
              </a:rPr>
              <a:t>MÔI-SE</a:t>
            </a:r>
          </a:p>
        </p:txBody>
      </p:sp>
      <p:sp>
        <p:nvSpPr>
          <p:cNvPr id="607325" name="Text Box 93">
            <a:extLst>
              <a:ext uri="{FF2B5EF4-FFF2-40B4-BE49-F238E27FC236}">
                <a16:creationId xmlns:a16="http://schemas.microsoft.com/office/drawing/2014/main" id="{80DB800B-43B2-8043-BFC4-64FDF3280B3F}"/>
              </a:ext>
            </a:extLst>
          </p:cNvPr>
          <p:cNvSpPr txBox="1">
            <a:spLocks noChangeArrowheads="1"/>
          </p:cNvSpPr>
          <p:nvPr/>
        </p:nvSpPr>
        <p:spPr bwMode="auto">
          <a:xfrm>
            <a:off x="2725738" y="3865563"/>
            <a:ext cx="1385887" cy="3127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sz="1600" dirty="0">
                <a:solidFill>
                  <a:srgbClr val="FC0000"/>
                </a:solidFill>
                <a:latin typeface="Arial" pitchFamily="34" charset="0"/>
                <a:ea typeface="+mn-ea"/>
              </a:rPr>
              <a:t>GIÔ-SUÊ</a:t>
            </a:r>
          </a:p>
        </p:txBody>
      </p:sp>
      <p:sp>
        <p:nvSpPr>
          <p:cNvPr id="607326" name="Text Box 94">
            <a:extLst>
              <a:ext uri="{FF2B5EF4-FFF2-40B4-BE49-F238E27FC236}">
                <a16:creationId xmlns:a16="http://schemas.microsoft.com/office/drawing/2014/main" id="{63B25E22-8BC3-DA4D-B893-844F5A968C9E}"/>
              </a:ext>
            </a:extLst>
          </p:cNvPr>
          <p:cNvSpPr txBox="1">
            <a:spLocks noChangeArrowheads="1"/>
          </p:cNvSpPr>
          <p:nvPr/>
        </p:nvSpPr>
        <p:spPr bwMode="auto">
          <a:xfrm>
            <a:off x="2509838" y="4106863"/>
            <a:ext cx="2679700" cy="3127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50000"/>
              </a:spcBef>
            </a:pPr>
            <a:r>
              <a:rPr lang="en-US" altLang="en-US" sz="1600">
                <a:solidFill>
                  <a:srgbClr val="00FF00"/>
                </a:solidFill>
                <a:latin typeface="Arial" panose="020B0604020202020204" pitchFamily="34" charset="0"/>
              </a:rPr>
              <a:t>VÔ CHÍNH PHỦ</a:t>
            </a:r>
          </a:p>
        </p:txBody>
      </p:sp>
      <p:sp>
        <p:nvSpPr>
          <p:cNvPr id="607327" name="Text Box 95">
            <a:extLst>
              <a:ext uri="{FF2B5EF4-FFF2-40B4-BE49-F238E27FC236}">
                <a16:creationId xmlns:a16="http://schemas.microsoft.com/office/drawing/2014/main" id="{71985B36-2496-554B-88FB-03D02130DA8B}"/>
              </a:ext>
            </a:extLst>
          </p:cNvPr>
          <p:cNvSpPr txBox="1">
            <a:spLocks noChangeArrowheads="1"/>
          </p:cNvSpPr>
          <p:nvPr/>
        </p:nvSpPr>
        <p:spPr bwMode="auto">
          <a:xfrm>
            <a:off x="3173413" y="4603750"/>
            <a:ext cx="1682750" cy="33655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600">
                <a:solidFill>
                  <a:srgbClr val="00FF00"/>
                </a:solidFill>
                <a:latin typeface="Arial" panose="020B0604020202020204" pitchFamily="34" charset="0"/>
              </a:rPr>
              <a:t>LƯU ĐÀY</a:t>
            </a:r>
          </a:p>
        </p:txBody>
      </p:sp>
      <p:sp>
        <p:nvSpPr>
          <p:cNvPr id="607328" name="Text Box 96">
            <a:extLst>
              <a:ext uri="{FF2B5EF4-FFF2-40B4-BE49-F238E27FC236}">
                <a16:creationId xmlns:a16="http://schemas.microsoft.com/office/drawing/2014/main" id="{C3EFDF4C-207E-864D-9BCA-E00E523CB171}"/>
              </a:ext>
            </a:extLst>
          </p:cNvPr>
          <p:cNvSpPr txBox="1">
            <a:spLocks noChangeArrowheads="1"/>
          </p:cNvSpPr>
          <p:nvPr/>
        </p:nvSpPr>
        <p:spPr bwMode="auto">
          <a:xfrm>
            <a:off x="3683000" y="5073650"/>
            <a:ext cx="1136650" cy="43497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70000"/>
              </a:lnSpc>
              <a:spcBef>
                <a:spcPct val="50000"/>
              </a:spcBef>
            </a:pPr>
            <a:r>
              <a:rPr lang="en-US" altLang="en-US" sz="1600">
                <a:latin typeface="Arial" panose="020B0604020202020204" pitchFamily="34" charset="0"/>
              </a:rPr>
              <a:t>                     </a:t>
            </a:r>
            <a:r>
              <a:rPr lang="en-US" altLang="ko-KR" sz="1600">
                <a:latin typeface="Arial" panose="020B0604020202020204" pitchFamily="34" charset="0"/>
                <a:ea typeface="Gulim" panose="020B0600000101010101" pitchFamily="34" charset="-127"/>
              </a:rPr>
              <a:t>GIÊ-XU </a:t>
            </a:r>
            <a:endParaRPr lang="en-US" altLang="en-US" sz="1600">
              <a:latin typeface="Arial" panose="020B0604020202020204" pitchFamily="34" charset="0"/>
            </a:endParaRPr>
          </a:p>
        </p:txBody>
      </p:sp>
      <p:sp>
        <p:nvSpPr>
          <p:cNvPr id="607329" name="Text Box 97">
            <a:extLst>
              <a:ext uri="{FF2B5EF4-FFF2-40B4-BE49-F238E27FC236}">
                <a16:creationId xmlns:a16="http://schemas.microsoft.com/office/drawing/2014/main" id="{E32A2219-E436-FF43-80AC-C2DA1D667024}"/>
              </a:ext>
            </a:extLst>
          </p:cNvPr>
          <p:cNvSpPr txBox="1">
            <a:spLocks noChangeArrowheads="1"/>
          </p:cNvSpPr>
          <p:nvPr/>
        </p:nvSpPr>
        <p:spPr bwMode="auto">
          <a:xfrm>
            <a:off x="3494088" y="4905375"/>
            <a:ext cx="1433512" cy="304800"/>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de-DE" altLang="en-US" sz="1400">
                <a:solidFill>
                  <a:srgbClr val="00FFFF"/>
                </a:solidFill>
                <a:latin typeface="Arial" panose="020B0604020202020204" pitchFamily="34" charset="0"/>
              </a:rPr>
              <a:t>YÊN LẶNG</a:t>
            </a:r>
            <a:endParaRPr lang="en-US" altLang="en-US" sz="1400">
              <a:solidFill>
                <a:srgbClr val="00FFFF"/>
              </a:solidFill>
              <a:latin typeface="Arial" panose="020B0604020202020204" pitchFamily="34" charset="0"/>
            </a:endParaRPr>
          </a:p>
        </p:txBody>
      </p:sp>
      <p:sp>
        <p:nvSpPr>
          <p:cNvPr id="607330" name="Text Box 98">
            <a:extLst>
              <a:ext uri="{FF2B5EF4-FFF2-40B4-BE49-F238E27FC236}">
                <a16:creationId xmlns:a16="http://schemas.microsoft.com/office/drawing/2014/main" id="{C2612E92-9AFE-2444-BA35-6471DCB4138F}"/>
              </a:ext>
            </a:extLst>
          </p:cNvPr>
          <p:cNvSpPr txBox="1">
            <a:spLocks noChangeArrowheads="1"/>
          </p:cNvSpPr>
          <p:nvPr/>
        </p:nvSpPr>
        <p:spPr bwMode="auto">
          <a:xfrm>
            <a:off x="2535238" y="4370388"/>
            <a:ext cx="2679700" cy="31273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50000"/>
              </a:spcBef>
            </a:pPr>
            <a:r>
              <a:rPr lang="en-US" altLang="en-US" sz="1600">
                <a:solidFill>
                  <a:srgbClr val="00FF00"/>
                </a:solidFill>
                <a:latin typeface="Arial" panose="020B0604020202020204" pitchFamily="34" charset="0"/>
              </a:rPr>
              <a:t>HOÀNG GIA</a:t>
            </a:r>
          </a:p>
        </p:txBody>
      </p:sp>
      <p:sp>
        <p:nvSpPr>
          <p:cNvPr id="19484" name="Text Box 99">
            <a:extLst>
              <a:ext uri="{FF2B5EF4-FFF2-40B4-BE49-F238E27FC236}">
                <a16:creationId xmlns:a16="http://schemas.microsoft.com/office/drawing/2014/main" id="{198239E5-866B-3041-8AC1-ACD265F67ECA}"/>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7332" name="Rectangle 100">
            <a:extLst>
              <a:ext uri="{FF2B5EF4-FFF2-40B4-BE49-F238E27FC236}">
                <a16:creationId xmlns:a16="http://schemas.microsoft.com/office/drawing/2014/main" id="{087D6F0A-92C0-4744-9789-C8CE90BFEDCF}"/>
              </a:ext>
            </a:extLst>
          </p:cNvPr>
          <p:cNvSpPr>
            <a:spLocks noChangeArrowheads="1"/>
          </p:cNvSpPr>
          <p:nvPr/>
        </p:nvSpPr>
        <p:spPr bwMode="auto">
          <a:xfrm>
            <a:off x="7454900"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
        <p:nvSpPr>
          <p:cNvPr id="607333" name="Rectangle 101">
            <a:extLst>
              <a:ext uri="{FF2B5EF4-FFF2-40B4-BE49-F238E27FC236}">
                <a16:creationId xmlns:a16="http://schemas.microsoft.com/office/drawing/2014/main" id="{2D45C662-16BF-5A46-880B-698C790DA429}"/>
              </a:ext>
            </a:extLst>
          </p:cNvPr>
          <p:cNvSpPr>
            <a:spLocks noChangeArrowheads="1"/>
          </p:cNvSpPr>
          <p:nvPr/>
        </p:nvSpPr>
        <p:spPr bwMode="auto">
          <a:xfrm>
            <a:off x="8101013" y="6527800"/>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08</a:t>
            </a:r>
          </a:p>
        </p:txBody>
      </p:sp>
      <p:grpSp>
        <p:nvGrpSpPr>
          <p:cNvPr id="19487" name="Group 126">
            <a:extLst>
              <a:ext uri="{FF2B5EF4-FFF2-40B4-BE49-F238E27FC236}">
                <a16:creationId xmlns:a16="http://schemas.microsoft.com/office/drawing/2014/main" id="{433C9A06-9D6A-A847-8BB3-3559A19DB8E5}"/>
              </a:ext>
            </a:extLst>
          </p:cNvPr>
          <p:cNvGrpSpPr>
            <a:grpSpLocks/>
          </p:cNvGrpSpPr>
          <p:nvPr/>
        </p:nvGrpSpPr>
        <p:grpSpPr bwMode="auto">
          <a:xfrm>
            <a:off x="1885950" y="549275"/>
            <a:ext cx="3810000" cy="1871663"/>
            <a:chOff x="1188" y="346"/>
            <a:chExt cx="2400" cy="1179"/>
          </a:xfrm>
        </p:grpSpPr>
        <p:sp>
          <p:nvSpPr>
            <p:cNvPr id="607334" name="Rectangle 102">
              <a:extLst>
                <a:ext uri="{FF2B5EF4-FFF2-40B4-BE49-F238E27FC236}">
                  <a16:creationId xmlns:a16="http://schemas.microsoft.com/office/drawing/2014/main" id="{8EE51029-BF5F-9048-B9DB-28B368084DF0}"/>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7335" name="Rectangle 103">
              <a:extLst>
                <a:ext uri="{FF2B5EF4-FFF2-40B4-BE49-F238E27FC236}">
                  <a16:creationId xmlns:a16="http://schemas.microsoft.com/office/drawing/2014/main" id="{25A45B75-43B2-334A-BA76-634C40F97BA8}"/>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7336" name="Text Box 104">
              <a:extLst>
                <a:ext uri="{FF2B5EF4-FFF2-40B4-BE49-F238E27FC236}">
                  <a16:creationId xmlns:a16="http://schemas.microsoft.com/office/drawing/2014/main" id="{26B90E70-AE14-534C-9D88-5B8C6EAA6BE4}"/>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4800">
                  <a:latin typeface="" charset="0"/>
                  <a:ea typeface="+mn-ea"/>
                </a:rPr>
                <a:t>G</a:t>
              </a:r>
            </a:p>
          </p:txBody>
        </p:sp>
        <p:grpSp>
          <p:nvGrpSpPr>
            <p:cNvPr id="19491" name="Group 105">
              <a:extLst>
                <a:ext uri="{FF2B5EF4-FFF2-40B4-BE49-F238E27FC236}">
                  <a16:creationId xmlns:a16="http://schemas.microsoft.com/office/drawing/2014/main" id="{17E57046-8510-A04B-A52F-045AD92BCEC3}"/>
                </a:ext>
              </a:extLst>
            </p:cNvPr>
            <p:cNvGrpSpPr>
              <a:grpSpLocks/>
            </p:cNvGrpSpPr>
            <p:nvPr/>
          </p:nvGrpSpPr>
          <p:grpSpPr bwMode="auto">
            <a:xfrm>
              <a:off x="1686" y="824"/>
              <a:ext cx="1123" cy="358"/>
              <a:chOff x="1686" y="824"/>
              <a:chExt cx="1123" cy="358"/>
            </a:xfrm>
          </p:grpSpPr>
          <p:sp>
            <p:nvSpPr>
              <p:cNvPr id="607338" name="Rectangle 106">
                <a:extLst>
                  <a:ext uri="{FF2B5EF4-FFF2-40B4-BE49-F238E27FC236}">
                    <a16:creationId xmlns:a16="http://schemas.microsoft.com/office/drawing/2014/main" id="{5D6994F4-616C-F949-819A-79E25B3C904C}"/>
                  </a:ext>
                </a:extLst>
              </p:cNvPr>
              <p:cNvSpPr>
                <a:spLocks noChangeArrowheads="1"/>
              </p:cNvSpPr>
              <p:nvPr/>
            </p:nvSpPr>
            <p:spPr bwMode="auto">
              <a:xfrm>
                <a:off x="1686" y="833"/>
                <a:ext cx="372" cy="34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600" i="1">
                    <a:solidFill>
                      <a:srgbClr val="FFEA18"/>
                    </a:solidFill>
                  </a:rPr>
                  <a:t>4N</a:t>
                </a:r>
                <a:endParaRPr lang="en-US" altLang="en-US" sz="4800" b="0">
                  <a:solidFill>
                    <a:srgbClr val="FFEA18"/>
                  </a:solidFill>
                  <a:latin typeface="Times" pitchFamily="2" charset="0"/>
                </a:endParaRPr>
              </a:p>
            </p:txBody>
          </p:sp>
          <p:sp>
            <p:nvSpPr>
              <p:cNvPr id="607339" name="Rectangle 107">
                <a:extLst>
                  <a:ext uri="{FF2B5EF4-FFF2-40B4-BE49-F238E27FC236}">
                    <a16:creationId xmlns:a16="http://schemas.microsoft.com/office/drawing/2014/main" id="{F7170178-4B3F-924F-AAAB-0BF40BB8180B}"/>
                  </a:ext>
                </a:extLst>
              </p:cNvPr>
              <p:cNvSpPr>
                <a:spLocks noChangeArrowheads="1"/>
              </p:cNvSpPr>
              <p:nvPr/>
            </p:nvSpPr>
            <p:spPr bwMode="auto">
              <a:xfrm>
                <a:off x="2297" y="824"/>
                <a:ext cx="512"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i="1">
                    <a:solidFill>
                      <a:srgbClr val="FFEA18"/>
                    </a:solidFill>
                  </a:rPr>
                  <a:t>  3X</a:t>
                </a:r>
                <a:endParaRPr lang="en-US" altLang="en-US" sz="4800" b="0">
                  <a:solidFill>
                    <a:srgbClr val="FFEA18"/>
                  </a:solidFill>
                  <a:latin typeface="Times" pitchFamily="2" charset="0"/>
                </a:endParaRPr>
              </a:p>
            </p:txBody>
          </p:sp>
        </p:grpSp>
        <p:grpSp>
          <p:nvGrpSpPr>
            <p:cNvPr id="19492" name="Group 108">
              <a:extLst>
                <a:ext uri="{FF2B5EF4-FFF2-40B4-BE49-F238E27FC236}">
                  <a16:creationId xmlns:a16="http://schemas.microsoft.com/office/drawing/2014/main" id="{1DB3A34E-D4F1-3E4D-8262-77F7D2631D9E}"/>
                </a:ext>
              </a:extLst>
            </p:cNvPr>
            <p:cNvGrpSpPr>
              <a:grpSpLocks/>
            </p:cNvGrpSpPr>
            <p:nvPr/>
          </p:nvGrpSpPr>
          <p:grpSpPr bwMode="auto">
            <a:xfrm>
              <a:off x="1188" y="1175"/>
              <a:ext cx="1953" cy="249"/>
              <a:chOff x="1188" y="1175"/>
              <a:chExt cx="1953" cy="249"/>
            </a:xfrm>
          </p:grpSpPr>
          <p:grpSp>
            <p:nvGrpSpPr>
              <p:cNvPr id="19500" name="Group 109">
                <a:extLst>
                  <a:ext uri="{FF2B5EF4-FFF2-40B4-BE49-F238E27FC236}">
                    <a16:creationId xmlns:a16="http://schemas.microsoft.com/office/drawing/2014/main" id="{E05820B7-50AA-6840-895F-04E1A632D7A9}"/>
                  </a:ext>
                </a:extLst>
              </p:cNvPr>
              <p:cNvGrpSpPr>
                <a:grpSpLocks/>
              </p:cNvGrpSpPr>
              <p:nvPr/>
            </p:nvGrpSpPr>
            <p:grpSpPr bwMode="auto">
              <a:xfrm>
                <a:off x="1188" y="1175"/>
                <a:ext cx="1711" cy="249"/>
                <a:chOff x="1188" y="1175"/>
                <a:chExt cx="1711" cy="249"/>
              </a:xfrm>
            </p:grpSpPr>
            <p:sp>
              <p:nvSpPr>
                <p:cNvPr id="607342" name="Rectangle 110">
                  <a:extLst>
                    <a:ext uri="{FF2B5EF4-FFF2-40B4-BE49-F238E27FC236}">
                      <a16:creationId xmlns:a16="http://schemas.microsoft.com/office/drawing/2014/main" id="{66D28FDB-B5F1-6749-B2BC-D9C435CD0049}"/>
                    </a:ext>
                  </a:extLst>
                </p:cNvPr>
                <p:cNvSpPr>
                  <a:spLocks noChangeArrowheads="1"/>
                </p:cNvSpPr>
                <p:nvPr/>
              </p:nvSpPr>
              <p:spPr bwMode="auto">
                <a:xfrm>
                  <a:off x="1188" y="1179"/>
                  <a:ext cx="129"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09F32"/>
                      </a:solidFill>
                    </a:rPr>
                    <a:t>S</a:t>
                  </a:r>
                  <a:endParaRPr lang="en-US" altLang="en-US" sz="3600">
                    <a:solidFill>
                      <a:srgbClr val="FFEA18"/>
                    </a:solidFill>
                    <a:latin typeface="Times" pitchFamily="2" charset="0"/>
                  </a:endParaRPr>
                </a:p>
              </p:txBody>
            </p:sp>
            <p:sp>
              <p:nvSpPr>
                <p:cNvPr id="19503" name="Rectangle 111">
                  <a:extLst>
                    <a:ext uri="{FF2B5EF4-FFF2-40B4-BE49-F238E27FC236}">
                      <a16:creationId xmlns:a16="http://schemas.microsoft.com/office/drawing/2014/main" id="{FDFE28CD-A3CD-A342-9FFD-0AFFC8B99F6D}"/>
                    </a:ext>
                  </a:extLst>
                </p:cNvPr>
                <p:cNvSpPr>
                  <a:spLocks noChangeArrowheads="1"/>
                </p:cNvSpPr>
                <p:nvPr/>
              </p:nvSpPr>
              <p:spPr bwMode="auto">
                <a:xfrm>
                  <a:off x="1415" y="1179"/>
                  <a:ext cx="14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000"/>
                      </a:solidFill>
                      <a:latin typeface="Arial" panose="020B0604020202020204" pitchFamily="34" charset="0"/>
                    </a:rPr>
                    <a:t>Á</a:t>
                  </a:r>
                </a:p>
              </p:txBody>
            </p:sp>
            <p:sp>
              <p:nvSpPr>
                <p:cNvPr id="607344" name="Rectangle 112">
                  <a:extLst>
                    <a:ext uri="{FF2B5EF4-FFF2-40B4-BE49-F238E27FC236}">
                      <a16:creationId xmlns:a16="http://schemas.microsoft.com/office/drawing/2014/main" id="{F43A4419-8BA8-8F45-91AA-8E409BD4936C}"/>
                    </a:ext>
                  </a:extLst>
                </p:cNvPr>
                <p:cNvSpPr>
                  <a:spLocks noChangeArrowheads="1"/>
                </p:cNvSpPr>
                <p:nvPr/>
              </p:nvSpPr>
              <p:spPr bwMode="auto">
                <a:xfrm>
                  <a:off x="1665" y="1181"/>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07345" name="Rectangle 113">
                  <a:extLst>
                    <a:ext uri="{FF2B5EF4-FFF2-40B4-BE49-F238E27FC236}">
                      <a16:creationId xmlns:a16="http://schemas.microsoft.com/office/drawing/2014/main" id="{86B118B8-6C4F-944E-B7F7-C8A31A5B0D8B}"/>
                    </a:ext>
                  </a:extLst>
                </p:cNvPr>
                <p:cNvSpPr>
                  <a:spLocks noChangeArrowheads="1"/>
                </p:cNvSpPr>
                <p:nvPr/>
              </p:nvSpPr>
              <p:spPr bwMode="auto">
                <a:xfrm>
                  <a:off x="1867" y="1179"/>
                  <a:ext cx="16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M</a:t>
                  </a:r>
                  <a:endParaRPr lang="en-US" altLang="en-US" sz="3600">
                    <a:solidFill>
                      <a:srgbClr val="FC030C"/>
                    </a:solidFill>
                    <a:latin typeface="Times" pitchFamily="2" charset="0"/>
                  </a:endParaRPr>
                </a:p>
              </p:txBody>
            </p:sp>
            <p:sp>
              <p:nvSpPr>
                <p:cNvPr id="607346" name="Rectangle 114">
                  <a:extLst>
                    <a:ext uri="{FF2B5EF4-FFF2-40B4-BE49-F238E27FC236}">
                      <a16:creationId xmlns:a16="http://schemas.microsoft.com/office/drawing/2014/main" id="{AF3C67A4-4F9B-204D-8BFE-3C8109B2DE55}"/>
                    </a:ext>
                  </a:extLst>
                </p:cNvPr>
                <p:cNvSpPr>
                  <a:spLocks noChangeArrowheads="1"/>
                </p:cNvSpPr>
                <p:nvPr/>
              </p:nvSpPr>
              <p:spPr bwMode="auto">
                <a:xfrm>
                  <a:off x="2113" y="1175"/>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07347" name="Rectangle 115">
                  <a:extLst>
                    <a:ext uri="{FF2B5EF4-FFF2-40B4-BE49-F238E27FC236}">
                      <a16:creationId xmlns:a16="http://schemas.microsoft.com/office/drawing/2014/main" id="{BDF98C39-CE62-3B45-AF15-A82B8966E1AB}"/>
                    </a:ext>
                  </a:extLst>
                </p:cNvPr>
                <p:cNvSpPr>
                  <a:spLocks noChangeArrowheads="1"/>
                </p:cNvSpPr>
                <p:nvPr/>
              </p:nvSpPr>
              <p:spPr bwMode="auto">
                <a:xfrm>
                  <a:off x="2335" y="1183"/>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V</a:t>
                  </a:r>
                  <a:endParaRPr lang="en-US" altLang="en-US" sz="3600">
                    <a:solidFill>
                      <a:srgbClr val="08F220"/>
                    </a:solidFill>
                    <a:latin typeface="Times" pitchFamily="2" charset="0"/>
                  </a:endParaRPr>
                </a:p>
              </p:txBody>
            </p:sp>
            <p:sp>
              <p:nvSpPr>
                <p:cNvPr id="607348" name="Rectangle 116">
                  <a:extLst>
                    <a:ext uri="{FF2B5EF4-FFF2-40B4-BE49-F238E27FC236}">
                      <a16:creationId xmlns:a16="http://schemas.microsoft.com/office/drawing/2014/main" id="{7C6BEB39-EF4C-9C46-A25A-0368E04FC487}"/>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H</a:t>
                  </a:r>
                  <a:endParaRPr lang="en-US" altLang="en-US" sz="3600">
                    <a:solidFill>
                      <a:srgbClr val="08F220"/>
                    </a:solidFill>
                    <a:latin typeface="Times" pitchFamily="2" charset="0"/>
                  </a:endParaRPr>
                </a:p>
              </p:txBody>
            </p:sp>
            <p:sp>
              <p:nvSpPr>
                <p:cNvPr id="607349" name="Rectangle 117">
                  <a:extLst>
                    <a:ext uri="{FF2B5EF4-FFF2-40B4-BE49-F238E27FC236}">
                      <a16:creationId xmlns:a16="http://schemas.microsoft.com/office/drawing/2014/main" id="{0DB10852-3741-FB4E-8484-7A43F3EDBAE6}"/>
                    </a:ext>
                  </a:extLst>
                </p:cNvPr>
                <p:cNvSpPr>
                  <a:spLocks noChangeArrowheads="1"/>
                </p:cNvSpPr>
                <p:nvPr/>
              </p:nvSpPr>
              <p:spPr bwMode="auto">
                <a:xfrm>
                  <a:off x="2781" y="1191"/>
                  <a:ext cx="118"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L</a:t>
                  </a:r>
                  <a:endParaRPr lang="en-US" altLang="en-US" sz="3600">
                    <a:solidFill>
                      <a:srgbClr val="08F220"/>
                    </a:solidFill>
                    <a:latin typeface="Times" pitchFamily="2" charset="0"/>
                  </a:endParaRPr>
                </a:p>
              </p:txBody>
            </p:sp>
          </p:grpSp>
          <p:sp>
            <p:nvSpPr>
              <p:cNvPr id="607350" name="Rectangle 118">
                <a:extLst>
                  <a:ext uri="{FF2B5EF4-FFF2-40B4-BE49-F238E27FC236}">
                    <a16:creationId xmlns:a16="http://schemas.microsoft.com/office/drawing/2014/main" id="{956BF405-8F14-0645-A283-179DB007E0A8}"/>
                  </a:ext>
                </a:extLst>
              </p:cNvPr>
              <p:cNvSpPr>
                <a:spLocks noChangeArrowheads="1"/>
              </p:cNvSpPr>
              <p:nvPr/>
            </p:nvSpPr>
            <p:spPr bwMode="auto">
              <a:xfrm>
                <a:off x="3024" y="1184"/>
                <a:ext cx="117"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11B0C5"/>
                    </a:solidFill>
                  </a:rPr>
                  <a:t>T</a:t>
                </a:r>
                <a:endParaRPr lang="en-US" altLang="en-US" sz="3600">
                  <a:solidFill>
                    <a:srgbClr val="11B0C5"/>
                  </a:solidFill>
                  <a:latin typeface="Times" pitchFamily="2" charset="0"/>
                </a:endParaRPr>
              </a:p>
            </p:txBody>
          </p:sp>
        </p:grpSp>
        <p:grpSp>
          <p:nvGrpSpPr>
            <p:cNvPr id="19493" name="Group 119">
              <a:extLst>
                <a:ext uri="{FF2B5EF4-FFF2-40B4-BE49-F238E27FC236}">
                  <a16:creationId xmlns:a16="http://schemas.microsoft.com/office/drawing/2014/main" id="{5A82C10C-40B8-A54B-867B-E3493FEFB0D0}"/>
                </a:ext>
              </a:extLst>
            </p:cNvPr>
            <p:cNvGrpSpPr>
              <a:grpSpLocks/>
            </p:cNvGrpSpPr>
            <p:nvPr/>
          </p:nvGrpSpPr>
          <p:grpSpPr bwMode="auto">
            <a:xfrm>
              <a:off x="2137" y="346"/>
              <a:ext cx="455" cy="692"/>
              <a:chOff x="2137" y="346"/>
              <a:chExt cx="455" cy="692"/>
            </a:xfrm>
          </p:grpSpPr>
          <p:grpSp>
            <p:nvGrpSpPr>
              <p:cNvPr id="19496" name="Group 120">
                <a:extLst>
                  <a:ext uri="{FF2B5EF4-FFF2-40B4-BE49-F238E27FC236}">
                    <a16:creationId xmlns:a16="http://schemas.microsoft.com/office/drawing/2014/main" id="{1752405F-4BE9-F247-8DE9-2485D41B36BC}"/>
                  </a:ext>
                </a:extLst>
              </p:cNvPr>
              <p:cNvGrpSpPr>
                <a:grpSpLocks/>
              </p:cNvGrpSpPr>
              <p:nvPr/>
            </p:nvGrpSpPr>
            <p:grpSpPr bwMode="auto">
              <a:xfrm>
                <a:off x="2137" y="346"/>
                <a:ext cx="455" cy="692"/>
                <a:chOff x="1814" y="109"/>
                <a:chExt cx="455" cy="692"/>
              </a:xfrm>
            </p:grpSpPr>
            <p:sp>
              <p:nvSpPr>
                <p:cNvPr id="607353" name="Text Box 121">
                  <a:extLst>
                    <a:ext uri="{FF2B5EF4-FFF2-40B4-BE49-F238E27FC236}">
                      <a16:creationId xmlns:a16="http://schemas.microsoft.com/office/drawing/2014/main" id="{EA3EE2B6-93C6-4C49-9AD5-0C236F9424B9}"/>
                    </a:ext>
                  </a:extLst>
                </p:cNvPr>
                <p:cNvSpPr txBox="1">
                  <a:spLocks noChangeArrowheads="1"/>
                </p:cNvSpPr>
                <p:nvPr/>
              </p:nvSpPr>
              <p:spPr bwMode="auto">
                <a:xfrm>
                  <a:off x="1814" y="109"/>
                  <a:ext cx="455" cy="69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6600" i="1">
                      <a:solidFill>
                        <a:srgbClr val="FF262D"/>
                      </a:solidFill>
                      <a:latin typeface="" charset="0"/>
                      <a:ea typeface="+mn-ea"/>
                    </a:rPr>
                    <a:t>7</a:t>
                  </a:r>
                </a:p>
              </p:txBody>
            </p:sp>
            <p:sp>
              <p:nvSpPr>
                <p:cNvPr id="607354" name="Line 122">
                  <a:extLst>
                    <a:ext uri="{FF2B5EF4-FFF2-40B4-BE49-F238E27FC236}">
                      <a16:creationId xmlns:a16="http://schemas.microsoft.com/office/drawing/2014/main" id="{A9436696-4EEF-4D49-996D-E77AE58FF9D0}"/>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grpSp>
          <p:sp>
            <p:nvSpPr>
              <p:cNvPr id="607355" name="Line 123">
                <a:extLst>
                  <a:ext uri="{FF2B5EF4-FFF2-40B4-BE49-F238E27FC236}">
                    <a16:creationId xmlns:a16="http://schemas.microsoft.com/office/drawing/2014/main" id="{DD165036-E1DD-DA47-A877-24F3B68A588D}"/>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07356" name="Rectangle 124">
              <a:extLst>
                <a:ext uri="{FF2B5EF4-FFF2-40B4-BE49-F238E27FC236}">
                  <a16:creationId xmlns:a16="http://schemas.microsoft.com/office/drawing/2014/main" id="{451C4C39-C1B8-D743-A9A8-EB72CE0B17AC}"/>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FDDC07"/>
                </a:solidFill>
              </a:endParaRPr>
            </a:p>
          </p:txBody>
        </p:sp>
        <p:sp>
          <p:nvSpPr>
            <p:cNvPr id="607357" name="Rectangle 125">
              <a:extLst>
                <a:ext uri="{FF2B5EF4-FFF2-40B4-BE49-F238E27FC236}">
                  <a16:creationId xmlns:a16="http://schemas.microsoft.com/office/drawing/2014/main" id="{518C69F1-7998-A34B-A074-A3118D392E90}"/>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grpId="0" nodeType="afterEffect">
                                  <p:stCondLst>
                                    <p:cond delay="0"/>
                                  </p:stCondLst>
                                  <p:childTnLst>
                                    <p:set>
                                      <p:cBhvr>
                                        <p:cTn id="6" dur="1" fill="hold">
                                          <p:stCondLst>
                                            <p:cond delay="0"/>
                                          </p:stCondLst>
                                        </p:cTn>
                                        <p:tgtEl>
                                          <p:spTgt spid="607321"/>
                                        </p:tgtEl>
                                        <p:attrNameLst>
                                          <p:attrName>style.visibility</p:attrName>
                                        </p:attrNameLst>
                                      </p:cBhvr>
                                      <p:to>
                                        <p:strVal val="visible"/>
                                      </p:to>
                                    </p:set>
                                    <p:anim calcmode="lin" valueType="num">
                                      <p:cBhvr additive="base">
                                        <p:cTn id="7" dur="500" fill="hold"/>
                                        <p:tgtEl>
                                          <p:spTgt spid="607321"/>
                                        </p:tgtEl>
                                        <p:attrNameLst>
                                          <p:attrName>ppt_x</p:attrName>
                                        </p:attrNameLst>
                                      </p:cBhvr>
                                      <p:tavLst>
                                        <p:tav tm="0">
                                          <p:val>
                                            <p:strVal val="0-#ppt_w/2"/>
                                          </p:val>
                                        </p:tav>
                                        <p:tav tm="100000">
                                          <p:val>
                                            <p:strVal val="#ppt_x"/>
                                          </p:val>
                                        </p:tav>
                                      </p:tavLst>
                                    </p:anim>
                                    <p:anim calcmode="lin" valueType="num">
                                      <p:cBhvr additive="base">
                                        <p:cTn id="8" dur="500" fill="hold"/>
                                        <p:tgtEl>
                                          <p:spTgt spid="607321"/>
                                        </p:tgtEl>
                                        <p:attrNameLst>
                                          <p:attrName>ppt_y</p:attrName>
                                        </p:attrNameLst>
                                      </p:cBhvr>
                                      <p:tavLst>
                                        <p:tav tm="0">
                                          <p:val>
                                            <p:strVal val="#ppt_y"/>
                                          </p:val>
                                        </p:tav>
                                        <p:tav tm="100000">
                                          <p:val>
                                            <p:strVal val="#ppt_y"/>
                                          </p:val>
                                        </p:tav>
                                      </p:tavLst>
                                    </p:anim>
                                  </p:childTnLst>
                                </p:cTn>
                              </p:par>
                            </p:childTnLst>
                          </p:cTn>
                        </p:par>
                        <p:par>
                          <p:cTn id="9" fill="hold" nodeType="afterGroup">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607322"/>
                                        </p:tgtEl>
                                        <p:attrNameLst>
                                          <p:attrName>style.visibility</p:attrName>
                                        </p:attrNameLst>
                                      </p:cBhvr>
                                      <p:to>
                                        <p:strVal val="visible"/>
                                      </p:to>
                                    </p:set>
                                    <p:anim calcmode="lin" valueType="num">
                                      <p:cBhvr additive="base">
                                        <p:cTn id="12" dur="500" fill="hold"/>
                                        <p:tgtEl>
                                          <p:spTgt spid="607322"/>
                                        </p:tgtEl>
                                        <p:attrNameLst>
                                          <p:attrName>ppt_x</p:attrName>
                                        </p:attrNameLst>
                                      </p:cBhvr>
                                      <p:tavLst>
                                        <p:tav tm="0">
                                          <p:val>
                                            <p:strVal val="0-#ppt_w/2"/>
                                          </p:val>
                                        </p:tav>
                                        <p:tav tm="100000">
                                          <p:val>
                                            <p:strVal val="#ppt_x"/>
                                          </p:val>
                                        </p:tav>
                                      </p:tavLst>
                                    </p:anim>
                                    <p:anim calcmode="lin" valueType="num">
                                      <p:cBhvr additive="base">
                                        <p:cTn id="13" dur="500" fill="hold"/>
                                        <p:tgtEl>
                                          <p:spTgt spid="607322"/>
                                        </p:tgtEl>
                                        <p:attrNameLst>
                                          <p:attrName>ppt_y</p:attrName>
                                        </p:attrNameLst>
                                      </p:cBhvr>
                                      <p:tavLst>
                                        <p:tav tm="0">
                                          <p:val>
                                            <p:strVal val="#ppt_y"/>
                                          </p:val>
                                        </p:tav>
                                        <p:tav tm="100000">
                                          <p:val>
                                            <p:strVal val="#ppt_y"/>
                                          </p:val>
                                        </p:tav>
                                      </p:tavLst>
                                    </p:anim>
                                  </p:childTnLst>
                                </p:cTn>
                              </p:par>
                            </p:childTnLst>
                          </p:cTn>
                        </p:par>
                        <p:par>
                          <p:cTn id="14" fill="hold" nodeType="afterGroup">
                            <p:stCondLst>
                              <p:cond delay="1000"/>
                            </p:stCondLst>
                            <p:childTnLst>
                              <p:par>
                                <p:cTn id="15" presetID="2" presetClass="entr" presetSubtype="8" fill="hold" grpId="0" nodeType="afterEffect">
                                  <p:stCondLst>
                                    <p:cond delay="0"/>
                                  </p:stCondLst>
                                  <p:childTnLst>
                                    <p:set>
                                      <p:cBhvr>
                                        <p:cTn id="16" dur="1" fill="hold">
                                          <p:stCondLst>
                                            <p:cond delay="0"/>
                                          </p:stCondLst>
                                        </p:cTn>
                                        <p:tgtEl>
                                          <p:spTgt spid="607323"/>
                                        </p:tgtEl>
                                        <p:attrNameLst>
                                          <p:attrName>style.visibility</p:attrName>
                                        </p:attrNameLst>
                                      </p:cBhvr>
                                      <p:to>
                                        <p:strVal val="visible"/>
                                      </p:to>
                                    </p:set>
                                    <p:anim calcmode="lin" valueType="num">
                                      <p:cBhvr additive="base">
                                        <p:cTn id="17" dur="500" fill="hold"/>
                                        <p:tgtEl>
                                          <p:spTgt spid="607323"/>
                                        </p:tgtEl>
                                        <p:attrNameLst>
                                          <p:attrName>ppt_x</p:attrName>
                                        </p:attrNameLst>
                                      </p:cBhvr>
                                      <p:tavLst>
                                        <p:tav tm="0">
                                          <p:val>
                                            <p:strVal val="0-#ppt_w/2"/>
                                          </p:val>
                                        </p:tav>
                                        <p:tav tm="100000">
                                          <p:val>
                                            <p:strVal val="#ppt_x"/>
                                          </p:val>
                                        </p:tav>
                                      </p:tavLst>
                                    </p:anim>
                                    <p:anim calcmode="lin" valueType="num">
                                      <p:cBhvr additive="base">
                                        <p:cTn id="18" dur="500" fill="hold"/>
                                        <p:tgtEl>
                                          <p:spTgt spid="607323"/>
                                        </p:tgtEl>
                                        <p:attrNameLst>
                                          <p:attrName>ppt_y</p:attrName>
                                        </p:attrNameLst>
                                      </p:cBhvr>
                                      <p:tavLst>
                                        <p:tav tm="0">
                                          <p:val>
                                            <p:strVal val="#ppt_y"/>
                                          </p:val>
                                        </p:tav>
                                        <p:tav tm="100000">
                                          <p:val>
                                            <p:strVal val="#ppt_y"/>
                                          </p:val>
                                        </p:tav>
                                      </p:tavLst>
                                    </p:anim>
                                  </p:childTnLst>
                                </p:cTn>
                              </p:par>
                            </p:childTnLst>
                          </p:cTn>
                        </p:par>
                        <p:par>
                          <p:cTn id="19" fill="hold" nodeType="afterGroup">
                            <p:stCondLst>
                              <p:cond delay="1500"/>
                            </p:stCondLst>
                            <p:childTnLst>
                              <p:par>
                                <p:cTn id="20" presetID="2" presetClass="entr" presetSubtype="8" fill="hold" grpId="0" nodeType="afterEffect">
                                  <p:stCondLst>
                                    <p:cond delay="0"/>
                                  </p:stCondLst>
                                  <p:childTnLst>
                                    <p:set>
                                      <p:cBhvr>
                                        <p:cTn id="21" dur="1" fill="hold">
                                          <p:stCondLst>
                                            <p:cond delay="0"/>
                                          </p:stCondLst>
                                        </p:cTn>
                                        <p:tgtEl>
                                          <p:spTgt spid="607324"/>
                                        </p:tgtEl>
                                        <p:attrNameLst>
                                          <p:attrName>style.visibility</p:attrName>
                                        </p:attrNameLst>
                                      </p:cBhvr>
                                      <p:to>
                                        <p:strVal val="visible"/>
                                      </p:to>
                                    </p:set>
                                    <p:anim calcmode="lin" valueType="num">
                                      <p:cBhvr additive="base">
                                        <p:cTn id="22" dur="500" fill="hold"/>
                                        <p:tgtEl>
                                          <p:spTgt spid="607324"/>
                                        </p:tgtEl>
                                        <p:attrNameLst>
                                          <p:attrName>ppt_x</p:attrName>
                                        </p:attrNameLst>
                                      </p:cBhvr>
                                      <p:tavLst>
                                        <p:tav tm="0">
                                          <p:val>
                                            <p:strVal val="0-#ppt_w/2"/>
                                          </p:val>
                                        </p:tav>
                                        <p:tav tm="100000">
                                          <p:val>
                                            <p:strVal val="#ppt_x"/>
                                          </p:val>
                                        </p:tav>
                                      </p:tavLst>
                                    </p:anim>
                                    <p:anim calcmode="lin" valueType="num">
                                      <p:cBhvr additive="base">
                                        <p:cTn id="23" dur="500" fill="hold"/>
                                        <p:tgtEl>
                                          <p:spTgt spid="607324"/>
                                        </p:tgtEl>
                                        <p:attrNameLst>
                                          <p:attrName>ppt_y</p:attrName>
                                        </p:attrNameLst>
                                      </p:cBhvr>
                                      <p:tavLst>
                                        <p:tav tm="0">
                                          <p:val>
                                            <p:strVal val="#ppt_y"/>
                                          </p:val>
                                        </p:tav>
                                        <p:tav tm="100000">
                                          <p:val>
                                            <p:strVal val="#ppt_y"/>
                                          </p:val>
                                        </p:tav>
                                      </p:tavLst>
                                    </p:anim>
                                  </p:childTnLst>
                                </p:cTn>
                              </p:par>
                            </p:childTnLst>
                          </p:cTn>
                        </p:par>
                        <p:par>
                          <p:cTn id="24" fill="hold" nodeType="afterGroup">
                            <p:stCondLst>
                              <p:cond delay="2000"/>
                            </p:stCondLst>
                            <p:childTnLst>
                              <p:par>
                                <p:cTn id="25" presetID="2" presetClass="entr" presetSubtype="8" fill="hold" grpId="0" nodeType="afterEffect">
                                  <p:stCondLst>
                                    <p:cond delay="0"/>
                                  </p:stCondLst>
                                  <p:childTnLst>
                                    <p:set>
                                      <p:cBhvr>
                                        <p:cTn id="26" dur="1" fill="hold">
                                          <p:stCondLst>
                                            <p:cond delay="0"/>
                                          </p:stCondLst>
                                        </p:cTn>
                                        <p:tgtEl>
                                          <p:spTgt spid="607325"/>
                                        </p:tgtEl>
                                        <p:attrNameLst>
                                          <p:attrName>style.visibility</p:attrName>
                                        </p:attrNameLst>
                                      </p:cBhvr>
                                      <p:to>
                                        <p:strVal val="visible"/>
                                      </p:to>
                                    </p:set>
                                    <p:anim calcmode="lin" valueType="num">
                                      <p:cBhvr additive="base">
                                        <p:cTn id="27" dur="500" fill="hold"/>
                                        <p:tgtEl>
                                          <p:spTgt spid="607325"/>
                                        </p:tgtEl>
                                        <p:attrNameLst>
                                          <p:attrName>ppt_x</p:attrName>
                                        </p:attrNameLst>
                                      </p:cBhvr>
                                      <p:tavLst>
                                        <p:tav tm="0">
                                          <p:val>
                                            <p:strVal val="0-#ppt_w/2"/>
                                          </p:val>
                                        </p:tav>
                                        <p:tav tm="100000">
                                          <p:val>
                                            <p:strVal val="#ppt_x"/>
                                          </p:val>
                                        </p:tav>
                                      </p:tavLst>
                                    </p:anim>
                                    <p:anim calcmode="lin" valueType="num">
                                      <p:cBhvr additive="base">
                                        <p:cTn id="28" dur="500" fill="hold"/>
                                        <p:tgtEl>
                                          <p:spTgt spid="607325"/>
                                        </p:tgtEl>
                                        <p:attrNameLst>
                                          <p:attrName>ppt_y</p:attrName>
                                        </p:attrNameLst>
                                      </p:cBhvr>
                                      <p:tavLst>
                                        <p:tav tm="0">
                                          <p:val>
                                            <p:strVal val="#ppt_y"/>
                                          </p:val>
                                        </p:tav>
                                        <p:tav tm="100000">
                                          <p:val>
                                            <p:strVal val="#ppt_y"/>
                                          </p:val>
                                        </p:tav>
                                      </p:tavLst>
                                    </p:anim>
                                  </p:childTnLst>
                                </p:cTn>
                              </p:par>
                            </p:childTnLst>
                          </p:cTn>
                        </p:par>
                        <p:par>
                          <p:cTn id="29" fill="hold" nodeType="afterGroup">
                            <p:stCondLst>
                              <p:cond delay="2500"/>
                            </p:stCondLst>
                            <p:childTnLst>
                              <p:par>
                                <p:cTn id="30" presetID="2" presetClass="entr" presetSubtype="8" fill="hold" grpId="0" nodeType="afterEffect">
                                  <p:stCondLst>
                                    <p:cond delay="0"/>
                                  </p:stCondLst>
                                  <p:childTnLst>
                                    <p:set>
                                      <p:cBhvr>
                                        <p:cTn id="31" dur="1" fill="hold">
                                          <p:stCondLst>
                                            <p:cond delay="0"/>
                                          </p:stCondLst>
                                        </p:cTn>
                                        <p:tgtEl>
                                          <p:spTgt spid="607326"/>
                                        </p:tgtEl>
                                        <p:attrNameLst>
                                          <p:attrName>style.visibility</p:attrName>
                                        </p:attrNameLst>
                                      </p:cBhvr>
                                      <p:to>
                                        <p:strVal val="visible"/>
                                      </p:to>
                                    </p:set>
                                    <p:anim calcmode="lin" valueType="num">
                                      <p:cBhvr additive="base">
                                        <p:cTn id="32" dur="500" fill="hold"/>
                                        <p:tgtEl>
                                          <p:spTgt spid="607326"/>
                                        </p:tgtEl>
                                        <p:attrNameLst>
                                          <p:attrName>ppt_x</p:attrName>
                                        </p:attrNameLst>
                                      </p:cBhvr>
                                      <p:tavLst>
                                        <p:tav tm="0">
                                          <p:val>
                                            <p:strVal val="0-#ppt_w/2"/>
                                          </p:val>
                                        </p:tav>
                                        <p:tav tm="100000">
                                          <p:val>
                                            <p:strVal val="#ppt_x"/>
                                          </p:val>
                                        </p:tav>
                                      </p:tavLst>
                                    </p:anim>
                                    <p:anim calcmode="lin" valueType="num">
                                      <p:cBhvr additive="base">
                                        <p:cTn id="33" dur="500" fill="hold"/>
                                        <p:tgtEl>
                                          <p:spTgt spid="607326"/>
                                        </p:tgtEl>
                                        <p:attrNameLst>
                                          <p:attrName>ppt_y</p:attrName>
                                        </p:attrNameLst>
                                      </p:cBhvr>
                                      <p:tavLst>
                                        <p:tav tm="0">
                                          <p:val>
                                            <p:strVal val="#ppt_y"/>
                                          </p:val>
                                        </p:tav>
                                        <p:tav tm="100000">
                                          <p:val>
                                            <p:strVal val="#ppt_y"/>
                                          </p:val>
                                        </p:tav>
                                      </p:tavLst>
                                    </p:anim>
                                  </p:childTnLst>
                                </p:cTn>
                              </p:par>
                            </p:childTnLst>
                          </p:cTn>
                        </p:par>
                        <p:par>
                          <p:cTn id="34" fill="hold" nodeType="afterGroup">
                            <p:stCondLst>
                              <p:cond delay="3000"/>
                            </p:stCondLst>
                            <p:childTnLst>
                              <p:par>
                                <p:cTn id="35" presetID="2" presetClass="entr" presetSubtype="8" fill="hold" grpId="0" nodeType="afterEffect">
                                  <p:stCondLst>
                                    <p:cond delay="0"/>
                                  </p:stCondLst>
                                  <p:childTnLst>
                                    <p:set>
                                      <p:cBhvr>
                                        <p:cTn id="36" dur="1" fill="hold">
                                          <p:stCondLst>
                                            <p:cond delay="0"/>
                                          </p:stCondLst>
                                        </p:cTn>
                                        <p:tgtEl>
                                          <p:spTgt spid="607330"/>
                                        </p:tgtEl>
                                        <p:attrNameLst>
                                          <p:attrName>style.visibility</p:attrName>
                                        </p:attrNameLst>
                                      </p:cBhvr>
                                      <p:to>
                                        <p:strVal val="visible"/>
                                      </p:to>
                                    </p:set>
                                    <p:anim calcmode="lin" valueType="num">
                                      <p:cBhvr additive="base">
                                        <p:cTn id="37" dur="500" fill="hold"/>
                                        <p:tgtEl>
                                          <p:spTgt spid="607330"/>
                                        </p:tgtEl>
                                        <p:attrNameLst>
                                          <p:attrName>ppt_x</p:attrName>
                                        </p:attrNameLst>
                                      </p:cBhvr>
                                      <p:tavLst>
                                        <p:tav tm="0">
                                          <p:val>
                                            <p:strVal val="0-#ppt_w/2"/>
                                          </p:val>
                                        </p:tav>
                                        <p:tav tm="100000">
                                          <p:val>
                                            <p:strVal val="#ppt_x"/>
                                          </p:val>
                                        </p:tav>
                                      </p:tavLst>
                                    </p:anim>
                                    <p:anim calcmode="lin" valueType="num">
                                      <p:cBhvr additive="base">
                                        <p:cTn id="38" dur="500" fill="hold"/>
                                        <p:tgtEl>
                                          <p:spTgt spid="607330"/>
                                        </p:tgtEl>
                                        <p:attrNameLst>
                                          <p:attrName>ppt_y</p:attrName>
                                        </p:attrNameLst>
                                      </p:cBhvr>
                                      <p:tavLst>
                                        <p:tav tm="0">
                                          <p:val>
                                            <p:strVal val="#ppt_y"/>
                                          </p:val>
                                        </p:tav>
                                        <p:tav tm="100000">
                                          <p:val>
                                            <p:strVal val="#ppt_y"/>
                                          </p:val>
                                        </p:tav>
                                      </p:tavLst>
                                    </p:anim>
                                  </p:childTnLst>
                                </p:cTn>
                              </p:par>
                            </p:childTnLst>
                          </p:cTn>
                        </p:par>
                        <p:par>
                          <p:cTn id="39" fill="hold" nodeType="afterGroup">
                            <p:stCondLst>
                              <p:cond delay="3500"/>
                            </p:stCondLst>
                            <p:childTnLst>
                              <p:par>
                                <p:cTn id="40" presetID="2" presetClass="entr" presetSubtype="8" fill="hold" grpId="0" nodeType="afterEffect">
                                  <p:stCondLst>
                                    <p:cond delay="0"/>
                                  </p:stCondLst>
                                  <p:childTnLst>
                                    <p:set>
                                      <p:cBhvr>
                                        <p:cTn id="41" dur="1" fill="hold">
                                          <p:stCondLst>
                                            <p:cond delay="0"/>
                                          </p:stCondLst>
                                        </p:cTn>
                                        <p:tgtEl>
                                          <p:spTgt spid="607327"/>
                                        </p:tgtEl>
                                        <p:attrNameLst>
                                          <p:attrName>style.visibility</p:attrName>
                                        </p:attrNameLst>
                                      </p:cBhvr>
                                      <p:to>
                                        <p:strVal val="visible"/>
                                      </p:to>
                                    </p:set>
                                    <p:anim calcmode="lin" valueType="num">
                                      <p:cBhvr additive="base">
                                        <p:cTn id="42" dur="500" fill="hold"/>
                                        <p:tgtEl>
                                          <p:spTgt spid="607327"/>
                                        </p:tgtEl>
                                        <p:attrNameLst>
                                          <p:attrName>ppt_x</p:attrName>
                                        </p:attrNameLst>
                                      </p:cBhvr>
                                      <p:tavLst>
                                        <p:tav tm="0">
                                          <p:val>
                                            <p:strVal val="0-#ppt_w/2"/>
                                          </p:val>
                                        </p:tav>
                                        <p:tav tm="100000">
                                          <p:val>
                                            <p:strVal val="#ppt_x"/>
                                          </p:val>
                                        </p:tav>
                                      </p:tavLst>
                                    </p:anim>
                                    <p:anim calcmode="lin" valueType="num">
                                      <p:cBhvr additive="base">
                                        <p:cTn id="43" dur="500" fill="hold"/>
                                        <p:tgtEl>
                                          <p:spTgt spid="607327"/>
                                        </p:tgtEl>
                                        <p:attrNameLst>
                                          <p:attrName>ppt_y</p:attrName>
                                        </p:attrNameLst>
                                      </p:cBhvr>
                                      <p:tavLst>
                                        <p:tav tm="0">
                                          <p:val>
                                            <p:strVal val="#ppt_y"/>
                                          </p:val>
                                        </p:tav>
                                        <p:tav tm="100000">
                                          <p:val>
                                            <p:strVal val="#ppt_y"/>
                                          </p:val>
                                        </p:tav>
                                      </p:tavLst>
                                    </p:anim>
                                  </p:childTnLst>
                                </p:cTn>
                              </p:par>
                            </p:childTnLst>
                          </p:cTn>
                        </p:par>
                        <p:par>
                          <p:cTn id="44" fill="hold" nodeType="afterGroup">
                            <p:stCondLst>
                              <p:cond delay="4000"/>
                            </p:stCondLst>
                            <p:childTnLst>
                              <p:par>
                                <p:cTn id="45" presetID="2" presetClass="entr" presetSubtype="8" fill="hold" grpId="0" nodeType="afterEffect">
                                  <p:stCondLst>
                                    <p:cond delay="0"/>
                                  </p:stCondLst>
                                  <p:childTnLst>
                                    <p:set>
                                      <p:cBhvr>
                                        <p:cTn id="46" dur="1" fill="hold">
                                          <p:stCondLst>
                                            <p:cond delay="0"/>
                                          </p:stCondLst>
                                        </p:cTn>
                                        <p:tgtEl>
                                          <p:spTgt spid="607329"/>
                                        </p:tgtEl>
                                        <p:attrNameLst>
                                          <p:attrName>style.visibility</p:attrName>
                                        </p:attrNameLst>
                                      </p:cBhvr>
                                      <p:to>
                                        <p:strVal val="visible"/>
                                      </p:to>
                                    </p:set>
                                    <p:anim calcmode="lin" valueType="num">
                                      <p:cBhvr additive="base">
                                        <p:cTn id="47" dur="500" fill="hold"/>
                                        <p:tgtEl>
                                          <p:spTgt spid="607329"/>
                                        </p:tgtEl>
                                        <p:attrNameLst>
                                          <p:attrName>ppt_x</p:attrName>
                                        </p:attrNameLst>
                                      </p:cBhvr>
                                      <p:tavLst>
                                        <p:tav tm="0">
                                          <p:val>
                                            <p:strVal val="0-#ppt_w/2"/>
                                          </p:val>
                                        </p:tav>
                                        <p:tav tm="100000">
                                          <p:val>
                                            <p:strVal val="#ppt_x"/>
                                          </p:val>
                                        </p:tav>
                                      </p:tavLst>
                                    </p:anim>
                                    <p:anim calcmode="lin" valueType="num">
                                      <p:cBhvr additive="base">
                                        <p:cTn id="48" dur="500" fill="hold"/>
                                        <p:tgtEl>
                                          <p:spTgt spid="607329"/>
                                        </p:tgtEl>
                                        <p:attrNameLst>
                                          <p:attrName>ppt_y</p:attrName>
                                        </p:attrNameLst>
                                      </p:cBhvr>
                                      <p:tavLst>
                                        <p:tav tm="0">
                                          <p:val>
                                            <p:strVal val="#ppt_y"/>
                                          </p:val>
                                        </p:tav>
                                        <p:tav tm="100000">
                                          <p:val>
                                            <p:strVal val="#ppt_y"/>
                                          </p:val>
                                        </p:tav>
                                      </p:tavLst>
                                    </p:anim>
                                  </p:childTnLst>
                                </p:cTn>
                              </p:par>
                            </p:childTnLst>
                          </p:cTn>
                        </p:par>
                        <p:par>
                          <p:cTn id="49" fill="hold" nodeType="afterGroup">
                            <p:stCondLst>
                              <p:cond delay="4500"/>
                            </p:stCondLst>
                            <p:childTnLst>
                              <p:par>
                                <p:cTn id="50" presetID="2" presetClass="entr" presetSubtype="8" fill="hold" grpId="0" nodeType="afterEffect">
                                  <p:stCondLst>
                                    <p:cond delay="0"/>
                                  </p:stCondLst>
                                  <p:childTnLst>
                                    <p:set>
                                      <p:cBhvr>
                                        <p:cTn id="51" dur="1" fill="hold">
                                          <p:stCondLst>
                                            <p:cond delay="0"/>
                                          </p:stCondLst>
                                        </p:cTn>
                                        <p:tgtEl>
                                          <p:spTgt spid="607328"/>
                                        </p:tgtEl>
                                        <p:attrNameLst>
                                          <p:attrName>style.visibility</p:attrName>
                                        </p:attrNameLst>
                                      </p:cBhvr>
                                      <p:to>
                                        <p:strVal val="visible"/>
                                      </p:to>
                                    </p:set>
                                    <p:anim calcmode="lin" valueType="num">
                                      <p:cBhvr additive="base">
                                        <p:cTn id="52" dur="500" fill="hold"/>
                                        <p:tgtEl>
                                          <p:spTgt spid="607328"/>
                                        </p:tgtEl>
                                        <p:attrNameLst>
                                          <p:attrName>ppt_x</p:attrName>
                                        </p:attrNameLst>
                                      </p:cBhvr>
                                      <p:tavLst>
                                        <p:tav tm="0">
                                          <p:val>
                                            <p:strVal val="0-#ppt_w/2"/>
                                          </p:val>
                                        </p:tav>
                                        <p:tav tm="100000">
                                          <p:val>
                                            <p:strVal val="#ppt_x"/>
                                          </p:val>
                                        </p:tav>
                                      </p:tavLst>
                                    </p:anim>
                                    <p:anim calcmode="lin" valueType="num">
                                      <p:cBhvr additive="base">
                                        <p:cTn id="53" dur="500" fill="hold"/>
                                        <p:tgtEl>
                                          <p:spTgt spid="6073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7321" grpId="0" autoUpdateAnimBg="0"/>
      <p:bldP spid="607322" grpId="0" autoUpdateAnimBg="0"/>
      <p:bldP spid="607323" grpId="0" autoUpdateAnimBg="0"/>
      <p:bldP spid="607324" grpId="0" autoUpdateAnimBg="0"/>
      <p:bldP spid="607325" grpId="0" autoUpdateAnimBg="0"/>
      <p:bldP spid="607326" grpId="0" autoUpdateAnimBg="0"/>
      <p:bldP spid="607327" grpId="0" autoUpdateAnimBg="0"/>
      <p:bldP spid="607328" grpId="0" autoUpdateAnimBg="0"/>
      <p:bldP spid="607329" grpId="0" autoUpdateAnimBg="0"/>
      <p:bldP spid="607330"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Rectangle 2" descr="Walnut">
            <a:extLst>
              <a:ext uri="{FF2B5EF4-FFF2-40B4-BE49-F238E27FC236}">
                <a16:creationId xmlns:a16="http://schemas.microsoft.com/office/drawing/2014/main" id="{EDFF9C28-ABDD-DC43-9269-6EC8861B537C}"/>
              </a:ext>
            </a:extLst>
          </p:cNvPr>
          <p:cNvSpPr>
            <a:spLocks noChangeArrowheads="1"/>
          </p:cNvSpPr>
          <p:nvPr/>
        </p:nvSpPr>
        <p:spPr bwMode="auto">
          <a:xfrm>
            <a:off x="0" y="0"/>
            <a:ext cx="9144000" cy="6858000"/>
          </a:xfrm>
          <a:prstGeom prst="rect">
            <a:avLst/>
          </a:prstGeom>
          <a:blipFill dpi="0" rotWithShape="0">
            <a:blip r:embed="rId2"/>
            <a:srcRect/>
            <a:tile tx="0" ty="0" sx="100000" sy="100000" flip="none" algn="tl"/>
          </a:blipFill>
          <a:ln>
            <a:noFill/>
          </a:ln>
          <a:extLst>
            <a:ext uri="{91240B29-F687-4F45-9708-019B960494DF}">
              <a14:hiddenLine xmlns:a14="http://schemas.microsoft.com/office/drawing/2010/main" w="12700">
                <a:solidFill>
                  <a:srgbClr val="000000"/>
                </a:solidFill>
                <a:miter lim="800000"/>
                <a:headEnd/>
                <a:tailEnd/>
              </a14:hiddenLine>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nvGrpSpPr>
          <p:cNvPr id="20482" name="Group 3">
            <a:extLst>
              <a:ext uri="{FF2B5EF4-FFF2-40B4-BE49-F238E27FC236}">
                <a16:creationId xmlns:a16="http://schemas.microsoft.com/office/drawing/2014/main" id="{EF9A53C8-C8EE-664E-8693-046FFD8AF970}"/>
              </a:ext>
            </a:extLst>
          </p:cNvPr>
          <p:cNvGrpSpPr>
            <a:grpSpLocks/>
          </p:cNvGrpSpPr>
          <p:nvPr/>
        </p:nvGrpSpPr>
        <p:grpSpPr bwMode="auto">
          <a:xfrm>
            <a:off x="8148638" y="4983163"/>
            <a:ext cx="168275" cy="179387"/>
            <a:chOff x="4317" y="868"/>
            <a:chExt cx="146" cy="706"/>
          </a:xfrm>
        </p:grpSpPr>
        <p:sp>
          <p:nvSpPr>
            <p:cNvPr id="20586" name="Rectangle 4">
              <a:extLst>
                <a:ext uri="{FF2B5EF4-FFF2-40B4-BE49-F238E27FC236}">
                  <a16:creationId xmlns:a16="http://schemas.microsoft.com/office/drawing/2014/main" id="{93898C42-C4D6-F64D-833F-8CDFE1C07A05}"/>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20587" name="Rectangle 5">
              <a:extLst>
                <a:ext uri="{FF2B5EF4-FFF2-40B4-BE49-F238E27FC236}">
                  <a16:creationId xmlns:a16="http://schemas.microsoft.com/office/drawing/2014/main" id="{589CCBFF-D9E3-B046-A591-7C206CC5FECD}"/>
                </a:ext>
              </a:extLst>
            </p:cNvPr>
            <p:cNvSpPr>
              <a:spLocks noChangeArrowheads="1"/>
            </p:cNvSpPr>
            <p:nvPr/>
          </p:nvSpPr>
          <p:spPr bwMode="auto">
            <a:xfrm rot="-5400000">
              <a:off x="4108" y="1242"/>
              <a:ext cx="66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grpSp>
        <p:nvGrpSpPr>
          <p:cNvPr id="20483" name="Group 6">
            <a:extLst>
              <a:ext uri="{FF2B5EF4-FFF2-40B4-BE49-F238E27FC236}">
                <a16:creationId xmlns:a16="http://schemas.microsoft.com/office/drawing/2014/main" id="{B6759625-2367-E546-8813-53CD0488950C}"/>
              </a:ext>
            </a:extLst>
          </p:cNvPr>
          <p:cNvGrpSpPr>
            <a:grpSpLocks/>
          </p:cNvGrpSpPr>
          <p:nvPr/>
        </p:nvGrpSpPr>
        <p:grpSpPr bwMode="auto">
          <a:xfrm>
            <a:off x="1627188" y="2182813"/>
            <a:ext cx="6045200" cy="3983037"/>
            <a:chOff x="610" y="1163"/>
            <a:chExt cx="4583" cy="2701"/>
          </a:xfrm>
        </p:grpSpPr>
        <p:sp>
          <p:nvSpPr>
            <p:cNvPr id="20582" name="Rectangle 7" descr="Oak">
              <a:extLst>
                <a:ext uri="{FF2B5EF4-FFF2-40B4-BE49-F238E27FC236}">
                  <a16:creationId xmlns:a16="http://schemas.microsoft.com/office/drawing/2014/main" id="{A534BA36-C97B-BC4E-B4E0-E149F35A0D9C}"/>
                </a:ext>
              </a:extLst>
            </p:cNvPr>
            <p:cNvSpPr>
              <a:spLocks noChangeArrowheads="1"/>
            </p:cNvSpPr>
            <p:nvPr/>
          </p:nvSpPr>
          <p:spPr bwMode="auto">
            <a:xfrm>
              <a:off x="5037" y="1181"/>
              <a:ext cx="153" cy="2683"/>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sp>
          <p:nvSpPr>
            <p:cNvPr id="20583" name="Rectangle 8" descr="Oak">
              <a:extLst>
                <a:ext uri="{FF2B5EF4-FFF2-40B4-BE49-F238E27FC236}">
                  <a16:creationId xmlns:a16="http://schemas.microsoft.com/office/drawing/2014/main" id="{8AD7168A-0602-AE40-9949-C6A362E207E3}"/>
                </a:ext>
              </a:extLst>
            </p:cNvPr>
            <p:cNvSpPr>
              <a:spLocks noChangeArrowheads="1"/>
            </p:cNvSpPr>
            <p:nvPr/>
          </p:nvSpPr>
          <p:spPr bwMode="auto">
            <a:xfrm>
              <a:off x="611" y="1163"/>
              <a:ext cx="4582" cy="160"/>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0584" name="Rectangle 9" descr="Oak">
              <a:extLst>
                <a:ext uri="{FF2B5EF4-FFF2-40B4-BE49-F238E27FC236}">
                  <a16:creationId xmlns:a16="http://schemas.microsoft.com/office/drawing/2014/main" id="{2101067C-B1DB-5242-B8C5-DCBDE37F9FF7}"/>
                </a:ext>
              </a:extLst>
            </p:cNvPr>
            <p:cNvSpPr>
              <a:spLocks noChangeArrowheads="1"/>
            </p:cNvSpPr>
            <p:nvPr/>
          </p:nvSpPr>
          <p:spPr bwMode="auto">
            <a:xfrm>
              <a:off x="620" y="3701"/>
              <a:ext cx="4423" cy="161"/>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0585" name="Rectangle 10" descr="Oak">
              <a:extLst>
                <a:ext uri="{FF2B5EF4-FFF2-40B4-BE49-F238E27FC236}">
                  <a16:creationId xmlns:a16="http://schemas.microsoft.com/office/drawing/2014/main" id="{847C5AC1-84E9-6E4C-8BD2-C37ABD3B2196}"/>
                </a:ext>
              </a:extLst>
            </p:cNvPr>
            <p:cNvSpPr>
              <a:spLocks noChangeArrowheads="1"/>
            </p:cNvSpPr>
            <p:nvPr/>
          </p:nvSpPr>
          <p:spPr bwMode="auto">
            <a:xfrm>
              <a:off x="610" y="1167"/>
              <a:ext cx="124" cy="2689"/>
            </a:xfrm>
            <a:prstGeom prst="rect">
              <a:avLst/>
            </a:prstGeom>
            <a:blipFill dpi="0" rotWithShape="0">
              <a:blip r:embed="rId3"/>
              <a:srcRect/>
              <a:tile tx="0" ty="0" sx="100000" sy="100000" flip="none" algn="tl"/>
            </a:blipFill>
            <a:ln w="9525">
              <a:miter lim="800000"/>
              <a:headEnd/>
              <a:tailEnd/>
            </a:ln>
            <a:scene3d>
              <a:camera prst="legacyObliqueTopLeft"/>
              <a:lightRig rig="legacyFlat3" dir="t"/>
            </a:scene3d>
            <a:sp3d extrusionH="430200" prstMaterial="legacyMatte">
              <a:bevelT w="13500" h="13500" prst="angle"/>
              <a:bevelB w="13500" h="13500" prst="angle"/>
              <a:extrusionClr>
                <a:srgbClr val="FFCC99"/>
              </a:extrusionClr>
              <a:contourClr>
                <a:srgbClr val="FFFFFF"/>
              </a:contourClr>
            </a:sp3d>
          </p:spPr>
          <p:txBody>
            <a:bodyPr wrap="none" anchor="ctr">
              <a:flatTx/>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00DFCA"/>
                </a:solidFill>
              </a:endParaRPr>
            </a:p>
          </p:txBody>
        </p:sp>
      </p:grpSp>
      <p:pic>
        <p:nvPicPr>
          <p:cNvPr id="20484" name="Picture 11">
            <a:extLst>
              <a:ext uri="{FF2B5EF4-FFF2-40B4-BE49-F238E27FC236}">
                <a16:creationId xmlns:a16="http://schemas.microsoft.com/office/drawing/2014/main" id="{7FEBD916-83E3-A24F-A137-5EBE7B2DDC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631282" y="4239419"/>
            <a:ext cx="45291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12">
            <a:extLst>
              <a:ext uri="{FF2B5EF4-FFF2-40B4-BE49-F238E27FC236}">
                <a16:creationId xmlns:a16="http://schemas.microsoft.com/office/drawing/2014/main" id="{C9A1D299-FE89-294D-82DB-89A07455ED8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61337">
            <a:off x="3135313" y="4175125"/>
            <a:ext cx="430847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486" name="Group 13">
            <a:extLst>
              <a:ext uri="{FF2B5EF4-FFF2-40B4-BE49-F238E27FC236}">
                <a16:creationId xmlns:a16="http://schemas.microsoft.com/office/drawing/2014/main" id="{B2744C00-13C7-C84C-8276-B5850CF4C3F2}"/>
              </a:ext>
            </a:extLst>
          </p:cNvPr>
          <p:cNvGrpSpPr>
            <a:grpSpLocks/>
          </p:cNvGrpSpPr>
          <p:nvPr/>
        </p:nvGrpSpPr>
        <p:grpSpPr bwMode="auto">
          <a:xfrm>
            <a:off x="8148638" y="4983163"/>
            <a:ext cx="168275" cy="179387"/>
            <a:chOff x="4317" y="868"/>
            <a:chExt cx="146" cy="706"/>
          </a:xfrm>
        </p:grpSpPr>
        <p:sp>
          <p:nvSpPr>
            <p:cNvPr id="20580" name="Rectangle 14">
              <a:extLst>
                <a:ext uri="{FF2B5EF4-FFF2-40B4-BE49-F238E27FC236}">
                  <a16:creationId xmlns:a16="http://schemas.microsoft.com/office/drawing/2014/main" id="{C0E44EEC-74D5-824F-8114-1593C70CA381}"/>
                </a:ext>
              </a:extLst>
            </p:cNvPr>
            <p:cNvSpPr>
              <a:spLocks noChangeArrowheads="1"/>
            </p:cNvSpPr>
            <p:nvPr/>
          </p:nvSpPr>
          <p:spPr bwMode="auto">
            <a:xfrm rot="-5400000">
              <a:off x="4389" y="796"/>
              <a:ext cx="1"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a:solidFill>
                  <a:srgbClr val="FF262D"/>
                </a:solidFill>
              </a:endParaRPr>
            </a:p>
          </p:txBody>
        </p:sp>
        <p:sp>
          <p:nvSpPr>
            <p:cNvPr id="20581" name="Rectangle 15">
              <a:extLst>
                <a:ext uri="{FF2B5EF4-FFF2-40B4-BE49-F238E27FC236}">
                  <a16:creationId xmlns:a16="http://schemas.microsoft.com/office/drawing/2014/main" id="{856E38F2-8B5E-D14D-B943-98D8314428F2}"/>
                </a:ext>
              </a:extLst>
            </p:cNvPr>
            <p:cNvSpPr>
              <a:spLocks noChangeArrowheads="1"/>
            </p:cNvSpPr>
            <p:nvPr/>
          </p:nvSpPr>
          <p:spPr bwMode="auto">
            <a:xfrm rot="-5400000">
              <a:off x="4108" y="1242"/>
              <a:ext cx="662" cy="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100" b="0">
                <a:solidFill>
                  <a:srgbClr val="FF262D"/>
                </a:solidFill>
              </a:endParaRPr>
            </a:p>
          </p:txBody>
        </p:sp>
      </p:grpSp>
      <p:sp>
        <p:nvSpPr>
          <p:cNvPr id="601104" name="Rectangle 16">
            <a:extLst>
              <a:ext uri="{FF2B5EF4-FFF2-40B4-BE49-F238E27FC236}">
                <a16:creationId xmlns:a16="http://schemas.microsoft.com/office/drawing/2014/main" id="{EF2B7140-7C88-0A4D-8C06-4BBFFFA49F90}"/>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1105" name="Rectangle 17">
            <a:extLst>
              <a:ext uri="{FF2B5EF4-FFF2-40B4-BE49-F238E27FC236}">
                <a16:creationId xmlns:a16="http://schemas.microsoft.com/office/drawing/2014/main" id="{A504A551-09B8-8C46-88EA-C612439D286E}"/>
              </a:ext>
            </a:extLst>
          </p:cNvPr>
          <p:cNvSpPr>
            <a:spLocks noChangeArrowheads="1"/>
          </p:cNvSpPr>
          <p:nvPr/>
        </p:nvSpPr>
        <p:spPr bwMode="auto">
          <a:xfrm>
            <a:off x="5207000" y="1844675"/>
            <a:ext cx="0" cy="549275"/>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pic>
        <p:nvPicPr>
          <p:cNvPr id="20489" name="Picture 18">
            <a:extLst>
              <a:ext uri="{FF2B5EF4-FFF2-40B4-BE49-F238E27FC236}">
                <a16:creationId xmlns:a16="http://schemas.microsoft.com/office/drawing/2014/main" id="{E71FA45A-5EDA-834B-BF39-B4C494EC063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89718" y="4123531"/>
            <a:ext cx="4605338" cy="301625"/>
          </a:xfrm>
          <a:prstGeom prst="rect">
            <a:avLst/>
          </a:prstGeom>
          <a:noFill/>
          <a:ln>
            <a:noFill/>
          </a:ln>
          <a:effectLst>
            <a:outerShdw dist="35921" dir="2700000" algn="ctr" rotWithShape="0">
              <a:schemeClr val="accent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7" name="Picture 19">
            <a:extLst>
              <a:ext uri="{FF2B5EF4-FFF2-40B4-BE49-F238E27FC236}">
                <a16:creationId xmlns:a16="http://schemas.microsoft.com/office/drawing/2014/main" id="{DE71FCAC-21E2-F648-B3A3-2866B092DE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817269" y="4120356"/>
            <a:ext cx="46624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8" name="Picture 20">
            <a:extLst>
              <a:ext uri="{FF2B5EF4-FFF2-40B4-BE49-F238E27FC236}">
                <a16:creationId xmlns:a16="http://schemas.microsoft.com/office/drawing/2014/main" id="{33C2701D-860D-F047-B3E4-FE6517E098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155282" y="4237831"/>
            <a:ext cx="45545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09" name="Picture 21">
            <a:extLst>
              <a:ext uri="{FF2B5EF4-FFF2-40B4-BE49-F238E27FC236}">
                <a16:creationId xmlns:a16="http://schemas.microsoft.com/office/drawing/2014/main" id="{E65F72A2-B0F9-7744-B54B-F367E18B0A1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364707" y="4193381"/>
            <a:ext cx="45672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3" name="Picture 22">
            <a:extLst>
              <a:ext uri="{FF2B5EF4-FFF2-40B4-BE49-F238E27FC236}">
                <a16:creationId xmlns:a16="http://schemas.microsoft.com/office/drawing/2014/main" id="{B459F6F8-CD7E-8C4C-9B68-79A1C871EF6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467519" y="4282281"/>
            <a:ext cx="45418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23">
            <a:extLst>
              <a:ext uri="{FF2B5EF4-FFF2-40B4-BE49-F238E27FC236}">
                <a16:creationId xmlns:a16="http://schemas.microsoft.com/office/drawing/2014/main" id="{6D6A2618-1840-C945-91FE-659BB044DC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8569" y="4164806"/>
            <a:ext cx="438308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2" name="Picture 24">
            <a:extLst>
              <a:ext uri="{FF2B5EF4-FFF2-40B4-BE49-F238E27FC236}">
                <a16:creationId xmlns:a16="http://schemas.microsoft.com/office/drawing/2014/main" id="{8E128006-79F1-A949-8A40-3944DF587E7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3836988" y="4173537"/>
            <a:ext cx="4451350"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25">
            <a:extLst>
              <a:ext uri="{FF2B5EF4-FFF2-40B4-BE49-F238E27FC236}">
                <a16:creationId xmlns:a16="http://schemas.microsoft.com/office/drawing/2014/main" id="{687F2786-C582-564D-A3B7-D4001EA24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2297113" y="4205288"/>
            <a:ext cx="4479925"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26">
            <a:extLst>
              <a:ext uri="{FF2B5EF4-FFF2-40B4-BE49-F238E27FC236}">
                <a16:creationId xmlns:a16="http://schemas.microsoft.com/office/drawing/2014/main" id="{E106E36A-23E8-FC41-8B25-6E68D3DF18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608931" y="4179094"/>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1115" name="Picture 27">
            <a:extLst>
              <a:ext uri="{FF2B5EF4-FFF2-40B4-BE49-F238E27FC236}">
                <a16:creationId xmlns:a16="http://schemas.microsoft.com/office/drawing/2014/main" id="{093DF093-EF71-6C4F-A95B-96A8FF6E953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1337">
            <a:off x="4525169" y="4180681"/>
            <a:ext cx="45164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28">
            <a:extLst>
              <a:ext uri="{FF2B5EF4-FFF2-40B4-BE49-F238E27FC236}">
                <a16:creationId xmlns:a16="http://schemas.microsoft.com/office/drawing/2014/main" id="{DF8FFBCE-ED2C-BB40-A19A-1CBED345D5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915319" y="4226719"/>
            <a:ext cx="4541837"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29">
            <a:extLst>
              <a:ext uri="{FF2B5EF4-FFF2-40B4-BE49-F238E27FC236}">
                <a16:creationId xmlns:a16="http://schemas.microsoft.com/office/drawing/2014/main" id="{73A9B6D9-88DC-AB48-9AC0-9EA184D77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124619" y="4239419"/>
            <a:ext cx="4437063"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Picture 30">
            <a:extLst>
              <a:ext uri="{FF2B5EF4-FFF2-40B4-BE49-F238E27FC236}">
                <a16:creationId xmlns:a16="http://schemas.microsoft.com/office/drawing/2014/main" id="{C81DD061-D4B4-ED4C-ACAF-414B730943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5361337">
            <a:off x="791369" y="4206081"/>
            <a:ext cx="4605338" cy="30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 name="Group 31">
            <a:extLst>
              <a:ext uri="{FF2B5EF4-FFF2-40B4-BE49-F238E27FC236}">
                <a16:creationId xmlns:a16="http://schemas.microsoft.com/office/drawing/2014/main" id="{F14B2764-6A64-A048-9590-ECC55EC47650}"/>
              </a:ext>
            </a:extLst>
          </p:cNvPr>
          <p:cNvGrpSpPr>
            <a:grpSpLocks/>
          </p:cNvGrpSpPr>
          <p:nvPr/>
        </p:nvGrpSpPr>
        <p:grpSpPr bwMode="auto">
          <a:xfrm>
            <a:off x="5575300" y="3186113"/>
            <a:ext cx="1795463" cy="1658937"/>
            <a:chOff x="3512" y="2007"/>
            <a:chExt cx="1131" cy="1045"/>
          </a:xfrm>
        </p:grpSpPr>
        <p:sp>
          <p:nvSpPr>
            <p:cNvPr id="601120" name="AutoShape 32">
              <a:extLst>
                <a:ext uri="{FF2B5EF4-FFF2-40B4-BE49-F238E27FC236}">
                  <a16:creationId xmlns:a16="http://schemas.microsoft.com/office/drawing/2014/main" id="{8C3CB042-069B-AA43-BF57-7CB6E04ECC86}"/>
                </a:ext>
              </a:extLst>
            </p:cNvPr>
            <p:cNvSpPr>
              <a:spLocks noChangeArrowheads="1"/>
            </p:cNvSpPr>
            <p:nvPr/>
          </p:nvSpPr>
          <p:spPr bwMode="auto">
            <a:xfrm>
              <a:off x="3512" y="2007"/>
              <a:ext cx="1131" cy="1045"/>
            </a:xfrm>
            <a:prstGeom prst="roundRect">
              <a:avLst>
                <a:gd name="adj" fmla="val 16667"/>
              </a:avLst>
            </a:prstGeom>
            <a:gradFill rotWithShape="0">
              <a:gsLst>
                <a:gs pos="0">
                  <a:srgbClr val="000000"/>
                </a:gs>
                <a:gs pos="50000">
                  <a:srgbClr val="EE0B1B"/>
                </a:gs>
                <a:gs pos="100000">
                  <a:srgbClr val="000000"/>
                </a:gs>
              </a:gsLst>
              <a:lin ang="5400000" scaled="1"/>
            </a:gradFill>
            <a:ln w="76200">
              <a:solidFill>
                <a:schemeClr val="accent1"/>
              </a:solidFill>
              <a:round/>
              <a:headEnd/>
              <a:tailEnd/>
            </a:ln>
            <a:effectLst>
              <a:outerShdw dist="135003" dir="13271156" algn="ctr" rotWithShape="0">
                <a:schemeClr val="bg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sp>
          <p:nvSpPr>
            <p:cNvPr id="20579" name="Text Box 33">
              <a:extLst>
                <a:ext uri="{FF2B5EF4-FFF2-40B4-BE49-F238E27FC236}">
                  <a16:creationId xmlns:a16="http://schemas.microsoft.com/office/drawing/2014/main" id="{4F324110-3575-6D46-9097-FB37ED003AB6}"/>
                </a:ext>
              </a:extLst>
            </p:cNvPr>
            <p:cNvSpPr txBox="1">
              <a:spLocks noChangeArrowheads="1"/>
            </p:cNvSpPr>
            <p:nvPr/>
          </p:nvSpPr>
          <p:spPr bwMode="auto">
            <a:xfrm>
              <a:off x="3637" y="2152"/>
              <a:ext cx="878" cy="634"/>
            </a:xfrm>
            <a:prstGeom prst="rect">
              <a:avLst/>
            </a:prstGeom>
            <a:noFill/>
            <a:ln>
              <a:noFill/>
            </a:ln>
            <a:effectLst>
              <a:outerShdw dist="63500" dir="2212194" algn="ctr" rotWithShape="0">
                <a:srgbClr val="0A0A0A"/>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2000"/>
                <a:t>THỜI KỲ CUỐI CÙNG</a:t>
              </a:r>
            </a:p>
          </p:txBody>
        </p:sp>
      </p:grpSp>
      <p:grpSp>
        <p:nvGrpSpPr>
          <p:cNvPr id="20503" name="Group 38">
            <a:extLst>
              <a:ext uri="{FF2B5EF4-FFF2-40B4-BE49-F238E27FC236}">
                <a16:creationId xmlns:a16="http://schemas.microsoft.com/office/drawing/2014/main" id="{78BC8A5C-C578-B746-8443-08351BA4D367}"/>
              </a:ext>
            </a:extLst>
          </p:cNvPr>
          <p:cNvGrpSpPr>
            <a:grpSpLocks/>
          </p:cNvGrpSpPr>
          <p:nvPr/>
        </p:nvGrpSpPr>
        <p:grpSpPr bwMode="auto">
          <a:xfrm>
            <a:off x="1949450" y="2236788"/>
            <a:ext cx="5273675" cy="3898900"/>
            <a:chOff x="1228" y="1409"/>
            <a:chExt cx="3322" cy="2456"/>
          </a:xfrm>
        </p:grpSpPr>
        <p:grpSp>
          <p:nvGrpSpPr>
            <p:cNvPr id="20546" name="Group 39">
              <a:extLst>
                <a:ext uri="{FF2B5EF4-FFF2-40B4-BE49-F238E27FC236}">
                  <a16:creationId xmlns:a16="http://schemas.microsoft.com/office/drawing/2014/main" id="{03DDDD4C-D335-6444-8CE5-3AF8C4138B56}"/>
                </a:ext>
              </a:extLst>
            </p:cNvPr>
            <p:cNvGrpSpPr>
              <a:grpSpLocks/>
            </p:cNvGrpSpPr>
            <p:nvPr/>
          </p:nvGrpSpPr>
          <p:grpSpPr bwMode="auto">
            <a:xfrm>
              <a:off x="1228" y="1409"/>
              <a:ext cx="3303" cy="119"/>
              <a:chOff x="1206" y="1392"/>
              <a:chExt cx="3303" cy="119"/>
            </a:xfrm>
          </p:grpSpPr>
          <p:sp>
            <p:nvSpPr>
              <p:cNvPr id="601128" name="AutoShape 40" descr="Cork">
                <a:extLst>
                  <a:ext uri="{FF2B5EF4-FFF2-40B4-BE49-F238E27FC236}">
                    <a16:creationId xmlns:a16="http://schemas.microsoft.com/office/drawing/2014/main" id="{8BC37C56-D34C-B646-9697-B380B8EE4574}"/>
                  </a:ext>
                </a:extLst>
              </p:cNvPr>
              <p:cNvSpPr>
                <a:spLocks noChangeArrowheads="1"/>
              </p:cNvSpPr>
              <p:nvPr/>
            </p:nvSpPr>
            <p:spPr bwMode="auto">
              <a:xfrm rot="-1822980">
                <a:off x="1206" y="140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29" name="AutoShape 41" descr="Cork">
                <a:extLst>
                  <a:ext uri="{FF2B5EF4-FFF2-40B4-BE49-F238E27FC236}">
                    <a16:creationId xmlns:a16="http://schemas.microsoft.com/office/drawing/2014/main" id="{0A057818-12E0-D546-B6E0-EFB3E291DCC5}"/>
                  </a:ext>
                </a:extLst>
              </p:cNvPr>
              <p:cNvSpPr>
                <a:spLocks noChangeArrowheads="1"/>
              </p:cNvSpPr>
              <p:nvPr/>
            </p:nvSpPr>
            <p:spPr bwMode="auto">
              <a:xfrm rot="-1822980">
                <a:off x="1433"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30" name="AutoShape 42" descr="Cork">
                <a:extLst>
                  <a:ext uri="{FF2B5EF4-FFF2-40B4-BE49-F238E27FC236}">
                    <a16:creationId xmlns:a16="http://schemas.microsoft.com/office/drawing/2014/main" id="{2FBD6174-D658-1548-AC91-286945EB56C9}"/>
                  </a:ext>
                </a:extLst>
              </p:cNvPr>
              <p:cNvSpPr>
                <a:spLocks noChangeArrowheads="1"/>
              </p:cNvSpPr>
              <p:nvPr/>
            </p:nvSpPr>
            <p:spPr bwMode="auto">
              <a:xfrm rot="-1822980">
                <a:off x="1666"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31" name="AutoShape 43" descr="Cork">
                <a:extLst>
                  <a:ext uri="{FF2B5EF4-FFF2-40B4-BE49-F238E27FC236}">
                    <a16:creationId xmlns:a16="http://schemas.microsoft.com/office/drawing/2014/main" id="{A97BC4BE-7396-F84B-A23F-B9739ABB842D}"/>
                  </a:ext>
                </a:extLst>
              </p:cNvPr>
              <p:cNvSpPr>
                <a:spLocks noChangeArrowheads="1"/>
              </p:cNvSpPr>
              <p:nvPr/>
            </p:nvSpPr>
            <p:spPr bwMode="auto">
              <a:xfrm rot="-1822980">
                <a:off x="1894" y="141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32" name="AutoShape 44" descr="Cork">
                <a:extLst>
                  <a:ext uri="{FF2B5EF4-FFF2-40B4-BE49-F238E27FC236}">
                    <a16:creationId xmlns:a16="http://schemas.microsoft.com/office/drawing/2014/main" id="{BEC8D0D8-43B2-7443-BC27-493E6E6881FB}"/>
                  </a:ext>
                </a:extLst>
              </p:cNvPr>
              <p:cNvSpPr>
                <a:spLocks noChangeArrowheads="1"/>
              </p:cNvSpPr>
              <p:nvPr/>
            </p:nvSpPr>
            <p:spPr bwMode="auto">
              <a:xfrm rot="-1822980">
                <a:off x="2110" y="140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33" name="AutoShape 45" descr="Cork">
                <a:extLst>
                  <a:ext uri="{FF2B5EF4-FFF2-40B4-BE49-F238E27FC236}">
                    <a16:creationId xmlns:a16="http://schemas.microsoft.com/office/drawing/2014/main" id="{53E78E81-34BA-0046-89A2-79B12717EAC9}"/>
                  </a:ext>
                </a:extLst>
              </p:cNvPr>
              <p:cNvSpPr>
                <a:spLocks noChangeArrowheads="1"/>
              </p:cNvSpPr>
              <p:nvPr/>
            </p:nvSpPr>
            <p:spPr bwMode="auto">
              <a:xfrm rot="-1822980">
                <a:off x="2350" y="1397"/>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1134" name="AutoShape 46" descr="Cork">
                <a:extLst>
                  <a:ext uri="{FF2B5EF4-FFF2-40B4-BE49-F238E27FC236}">
                    <a16:creationId xmlns:a16="http://schemas.microsoft.com/office/drawing/2014/main" id="{FD844734-AE57-0847-AEDB-442F808CCE52}"/>
                  </a:ext>
                </a:extLst>
              </p:cNvPr>
              <p:cNvSpPr>
                <a:spLocks noChangeArrowheads="1"/>
              </p:cNvSpPr>
              <p:nvPr/>
            </p:nvSpPr>
            <p:spPr bwMode="auto">
              <a:xfrm rot="-1822980">
                <a:off x="2577"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1135" name="AutoShape 47" descr="Cork">
                <a:extLst>
                  <a:ext uri="{FF2B5EF4-FFF2-40B4-BE49-F238E27FC236}">
                    <a16:creationId xmlns:a16="http://schemas.microsoft.com/office/drawing/2014/main" id="{80523758-6465-654F-A69D-3CC79871822D}"/>
                  </a:ext>
                </a:extLst>
              </p:cNvPr>
              <p:cNvSpPr>
                <a:spLocks noChangeArrowheads="1"/>
              </p:cNvSpPr>
              <p:nvPr/>
            </p:nvSpPr>
            <p:spPr bwMode="auto">
              <a:xfrm rot="-1822980">
                <a:off x="2803"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1136" name="AutoShape 48" descr="Cork">
                <a:extLst>
                  <a:ext uri="{FF2B5EF4-FFF2-40B4-BE49-F238E27FC236}">
                    <a16:creationId xmlns:a16="http://schemas.microsoft.com/office/drawing/2014/main" id="{16216B24-B664-B241-AB34-938831493AE7}"/>
                  </a:ext>
                </a:extLst>
              </p:cNvPr>
              <p:cNvSpPr>
                <a:spLocks noChangeArrowheads="1"/>
              </p:cNvSpPr>
              <p:nvPr/>
            </p:nvSpPr>
            <p:spPr bwMode="auto">
              <a:xfrm rot="-1822980">
                <a:off x="3034"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1137" name="AutoShape 49" descr="Cork">
                <a:extLst>
                  <a:ext uri="{FF2B5EF4-FFF2-40B4-BE49-F238E27FC236}">
                    <a16:creationId xmlns:a16="http://schemas.microsoft.com/office/drawing/2014/main" id="{343D13EA-5133-5E4F-8225-CEBDEABCA35E}"/>
                  </a:ext>
                </a:extLst>
              </p:cNvPr>
              <p:cNvSpPr>
                <a:spLocks noChangeArrowheads="1"/>
              </p:cNvSpPr>
              <p:nvPr/>
            </p:nvSpPr>
            <p:spPr bwMode="auto">
              <a:xfrm rot="-1822980">
                <a:off x="3286" y="1401"/>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lgn="ctr">
                  <a:defRPr/>
                </a:pPr>
                <a:endParaRPr lang="en-US" sz="2400" b="0">
                  <a:solidFill>
                    <a:srgbClr val="FF262D"/>
                  </a:solidFill>
                  <a:ea typeface="+mn-ea"/>
                </a:endParaRPr>
              </a:p>
            </p:txBody>
          </p:sp>
          <p:sp>
            <p:nvSpPr>
              <p:cNvPr id="601138" name="AutoShape 50" descr="Cork">
                <a:extLst>
                  <a:ext uri="{FF2B5EF4-FFF2-40B4-BE49-F238E27FC236}">
                    <a16:creationId xmlns:a16="http://schemas.microsoft.com/office/drawing/2014/main" id="{1787AA7E-11E4-B24B-ACCB-D11C2F82AE6B}"/>
                  </a:ext>
                </a:extLst>
              </p:cNvPr>
              <p:cNvSpPr>
                <a:spLocks noChangeArrowheads="1"/>
              </p:cNvSpPr>
              <p:nvPr/>
            </p:nvSpPr>
            <p:spPr bwMode="auto">
              <a:xfrm rot="-1822980">
                <a:off x="3504" y="1399"/>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39" name="AutoShape 51" descr="Cork">
                <a:extLst>
                  <a:ext uri="{FF2B5EF4-FFF2-40B4-BE49-F238E27FC236}">
                    <a16:creationId xmlns:a16="http://schemas.microsoft.com/office/drawing/2014/main" id="{4C013778-5A06-9444-951C-A0591A6D6A33}"/>
                  </a:ext>
                </a:extLst>
              </p:cNvPr>
              <p:cNvSpPr>
                <a:spLocks noChangeArrowheads="1"/>
              </p:cNvSpPr>
              <p:nvPr/>
            </p:nvSpPr>
            <p:spPr bwMode="auto">
              <a:xfrm rot="-1822980">
                <a:off x="3757" y="1400"/>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40" name="AutoShape 52" descr="Cork">
                <a:extLst>
                  <a:ext uri="{FF2B5EF4-FFF2-40B4-BE49-F238E27FC236}">
                    <a16:creationId xmlns:a16="http://schemas.microsoft.com/office/drawing/2014/main" id="{1E6F5351-23C9-7C4E-904C-922ECDD14EBB}"/>
                  </a:ext>
                </a:extLst>
              </p:cNvPr>
              <p:cNvSpPr>
                <a:spLocks noChangeArrowheads="1"/>
              </p:cNvSpPr>
              <p:nvPr/>
            </p:nvSpPr>
            <p:spPr bwMode="auto">
              <a:xfrm rot="-1822980">
                <a:off x="3982" y="140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41" name="AutoShape 53" descr="Cork">
                <a:extLst>
                  <a:ext uri="{FF2B5EF4-FFF2-40B4-BE49-F238E27FC236}">
                    <a16:creationId xmlns:a16="http://schemas.microsoft.com/office/drawing/2014/main" id="{C5C24A7C-6B03-674B-B2ED-AE746FCBFCB7}"/>
                  </a:ext>
                </a:extLst>
              </p:cNvPr>
              <p:cNvSpPr>
                <a:spLocks noChangeArrowheads="1"/>
              </p:cNvSpPr>
              <p:nvPr/>
            </p:nvSpPr>
            <p:spPr bwMode="auto">
              <a:xfrm rot="-1822980">
                <a:off x="4210" y="1403"/>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sp>
            <p:nvSpPr>
              <p:cNvPr id="601142" name="AutoShape 54" descr="Cork">
                <a:extLst>
                  <a:ext uri="{FF2B5EF4-FFF2-40B4-BE49-F238E27FC236}">
                    <a16:creationId xmlns:a16="http://schemas.microsoft.com/office/drawing/2014/main" id="{3AF17DCB-A9CA-0849-A9B4-34D12D0EB61F}"/>
                  </a:ext>
                </a:extLst>
              </p:cNvPr>
              <p:cNvSpPr>
                <a:spLocks noChangeArrowheads="1"/>
              </p:cNvSpPr>
              <p:nvPr/>
            </p:nvSpPr>
            <p:spPr bwMode="auto">
              <a:xfrm rot="-1822980">
                <a:off x="4419" y="1392"/>
                <a:ext cx="90" cy="98"/>
              </a:xfrm>
              <a:prstGeom prst="can">
                <a:avLst>
                  <a:gd name="adj" fmla="val 20351"/>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wrap="none" anchor="ctr"/>
              <a:lstStyle/>
              <a:p>
                <a:pPr>
                  <a:defRPr/>
                </a:pPr>
                <a:endParaRPr lang="en-US">
                  <a:ea typeface="+mn-ea"/>
                </a:endParaRPr>
              </a:p>
            </p:txBody>
          </p:sp>
        </p:grpSp>
        <p:grpSp>
          <p:nvGrpSpPr>
            <p:cNvPr id="20547" name="Group 55">
              <a:extLst>
                <a:ext uri="{FF2B5EF4-FFF2-40B4-BE49-F238E27FC236}">
                  <a16:creationId xmlns:a16="http://schemas.microsoft.com/office/drawing/2014/main" id="{0CFD6DE7-5327-C341-BEB9-EC5B67E37B1A}"/>
                </a:ext>
              </a:extLst>
            </p:cNvPr>
            <p:cNvGrpSpPr>
              <a:grpSpLocks/>
            </p:cNvGrpSpPr>
            <p:nvPr/>
          </p:nvGrpSpPr>
          <p:grpSpPr bwMode="auto">
            <a:xfrm>
              <a:off x="1243" y="3761"/>
              <a:ext cx="3307" cy="104"/>
              <a:chOff x="1231" y="3769"/>
              <a:chExt cx="3307" cy="104"/>
            </a:xfrm>
          </p:grpSpPr>
          <p:sp>
            <p:nvSpPr>
              <p:cNvPr id="601144" name="AutoShape 56" descr="Cork">
                <a:extLst>
                  <a:ext uri="{FF2B5EF4-FFF2-40B4-BE49-F238E27FC236}">
                    <a16:creationId xmlns:a16="http://schemas.microsoft.com/office/drawing/2014/main" id="{5CB46BD3-2A23-4549-B60B-1907908AE5F4}"/>
                  </a:ext>
                </a:extLst>
              </p:cNvPr>
              <p:cNvSpPr>
                <a:spLocks noChangeArrowheads="1"/>
              </p:cNvSpPr>
              <p:nvPr/>
            </p:nvSpPr>
            <p:spPr bwMode="auto">
              <a:xfrm rot="-9105743">
                <a:off x="1231" y="376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45" name="AutoShape 57" descr="Cork">
                <a:extLst>
                  <a:ext uri="{FF2B5EF4-FFF2-40B4-BE49-F238E27FC236}">
                    <a16:creationId xmlns:a16="http://schemas.microsoft.com/office/drawing/2014/main" id="{0D2DB707-829C-1D4F-962B-6961D02D9806}"/>
                  </a:ext>
                </a:extLst>
              </p:cNvPr>
              <p:cNvSpPr>
                <a:spLocks noChangeArrowheads="1"/>
              </p:cNvSpPr>
              <p:nvPr/>
            </p:nvSpPr>
            <p:spPr bwMode="auto">
              <a:xfrm rot="-9105743">
                <a:off x="1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46" name="AutoShape 58" descr="Cork">
                <a:extLst>
                  <a:ext uri="{FF2B5EF4-FFF2-40B4-BE49-F238E27FC236}">
                    <a16:creationId xmlns:a16="http://schemas.microsoft.com/office/drawing/2014/main" id="{CEF7DE4B-3C9E-8649-86D0-9B64025BB402}"/>
                  </a:ext>
                </a:extLst>
              </p:cNvPr>
              <p:cNvSpPr>
                <a:spLocks noChangeArrowheads="1"/>
              </p:cNvSpPr>
              <p:nvPr/>
            </p:nvSpPr>
            <p:spPr bwMode="auto">
              <a:xfrm rot="-9105743">
                <a:off x="16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47" name="AutoShape 59" descr="Cork">
                <a:extLst>
                  <a:ext uri="{FF2B5EF4-FFF2-40B4-BE49-F238E27FC236}">
                    <a16:creationId xmlns:a16="http://schemas.microsoft.com/office/drawing/2014/main" id="{D28D00D9-6283-344A-A9E1-6A0AE59B108C}"/>
                  </a:ext>
                </a:extLst>
              </p:cNvPr>
              <p:cNvSpPr>
                <a:spLocks noChangeArrowheads="1"/>
              </p:cNvSpPr>
              <p:nvPr/>
            </p:nvSpPr>
            <p:spPr bwMode="auto">
              <a:xfrm rot="-9105743">
                <a:off x="192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48" name="AutoShape 60" descr="Cork">
                <a:extLst>
                  <a:ext uri="{FF2B5EF4-FFF2-40B4-BE49-F238E27FC236}">
                    <a16:creationId xmlns:a16="http://schemas.microsoft.com/office/drawing/2014/main" id="{4510AE54-82AA-A54D-BD35-651ECE5267E8}"/>
                  </a:ext>
                </a:extLst>
              </p:cNvPr>
              <p:cNvSpPr>
                <a:spLocks noChangeArrowheads="1"/>
              </p:cNvSpPr>
              <p:nvPr/>
            </p:nvSpPr>
            <p:spPr bwMode="auto">
              <a:xfrm rot="-9105743">
                <a:off x="2137"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49" name="AutoShape 61" descr="Cork">
                <a:extLst>
                  <a:ext uri="{FF2B5EF4-FFF2-40B4-BE49-F238E27FC236}">
                    <a16:creationId xmlns:a16="http://schemas.microsoft.com/office/drawing/2014/main" id="{9648D627-123C-234D-A2CD-30DA3166630D}"/>
                  </a:ext>
                </a:extLst>
              </p:cNvPr>
              <p:cNvSpPr>
                <a:spLocks noChangeArrowheads="1"/>
              </p:cNvSpPr>
              <p:nvPr/>
            </p:nvSpPr>
            <p:spPr bwMode="auto">
              <a:xfrm rot="-9105743">
                <a:off x="2375"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0" name="AutoShape 62" descr="Cork">
                <a:extLst>
                  <a:ext uri="{FF2B5EF4-FFF2-40B4-BE49-F238E27FC236}">
                    <a16:creationId xmlns:a16="http://schemas.microsoft.com/office/drawing/2014/main" id="{A571E48D-FD85-1E49-9262-0D22B022A494}"/>
                  </a:ext>
                </a:extLst>
              </p:cNvPr>
              <p:cNvSpPr>
                <a:spLocks noChangeArrowheads="1"/>
              </p:cNvSpPr>
              <p:nvPr/>
            </p:nvSpPr>
            <p:spPr bwMode="auto">
              <a:xfrm rot="-9105743">
                <a:off x="261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1" name="AutoShape 63" descr="Cork">
                <a:extLst>
                  <a:ext uri="{FF2B5EF4-FFF2-40B4-BE49-F238E27FC236}">
                    <a16:creationId xmlns:a16="http://schemas.microsoft.com/office/drawing/2014/main" id="{F4CDBB58-3333-C945-87F5-CB50F214A627}"/>
                  </a:ext>
                </a:extLst>
              </p:cNvPr>
              <p:cNvSpPr>
                <a:spLocks noChangeArrowheads="1"/>
              </p:cNvSpPr>
              <p:nvPr/>
            </p:nvSpPr>
            <p:spPr bwMode="auto">
              <a:xfrm rot="-9105743">
                <a:off x="2830" y="3775"/>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2" name="AutoShape 64" descr="Cork">
                <a:extLst>
                  <a:ext uri="{FF2B5EF4-FFF2-40B4-BE49-F238E27FC236}">
                    <a16:creationId xmlns:a16="http://schemas.microsoft.com/office/drawing/2014/main" id="{DB66AC9D-3FDD-9E40-B89E-E932A25FF271}"/>
                  </a:ext>
                </a:extLst>
              </p:cNvPr>
              <p:cNvSpPr>
                <a:spLocks noChangeArrowheads="1"/>
              </p:cNvSpPr>
              <p:nvPr/>
            </p:nvSpPr>
            <p:spPr bwMode="auto">
              <a:xfrm rot="-9105743">
                <a:off x="3299"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3" name="AutoShape 65" descr="Cork">
                <a:extLst>
                  <a:ext uri="{FF2B5EF4-FFF2-40B4-BE49-F238E27FC236}">
                    <a16:creationId xmlns:a16="http://schemas.microsoft.com/office/drawing/2014/main" id="{AFAF0041-F3B0-174B-BFD2-493FB0E8E3C9}"/>
                  </a:ext>
                </a:extLst>
              </p:cNvPr>
              <p:cNvSpPr>
                <a:spLocks noChangeArrowheads="1"/>
              </p:cNvSpPr>
              <p:nvPr/>
            </p:nvSpPr>
            <p:spPr bwMode="auto">
              <a:xfrm rot="-9105743">
                <a:off x="3070"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4" name="AutoShape 66" descr="Cork">
                <a:extLst>
                  <a:ext uri="{FF2B5EF4-FFF2-40B4-BE49-F238E27FC236}">
                    <a16:creationId xmlns:a16="http://schemas.microsoft.com/office/drawing/2014/main" id="{32D25734-218B-414E-B370-F472BA5D8A16}"/>
                  </a:ext>
                </a:extLst>
              </p:cNvPr>
              <p:cNvSpPr>
                <a:spLocks noChangeArrowheads="1"/>
              </p:cNvSpPr>
              <p:nvPr/>
            </p:nvSpPr>
            <p:spPr bwMode="auto">
              <a:xfrm rot="-9105743">
                <a:off x="3531" y="3779"/>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5" name="AutoShape 67" descr="Cork">
                <a:extLst>
                  <a:ext uri="{FF2B5EF4-FFF2-40B4-BE49-F238E27FC236}">
                    <a16:creationId xmlns:a16="http://schemas.microsoft.com/office/drawing/2014/main" id="{A708CBC7-C0CC-EF4F-82F3-D7E339D6DAD0}"/>
                  </a:ext>
                </a:extLst>
              </p:cNvPr>
              <p:cNvSpPr>
                <a:spLocks noChangeArrowheads="1"/>
              </p:cNvSpPr>
              <p:nvPr/>
            </p:nvSpPr>
            <p:spPr bwMode="auto">
              <a:xfrm rot="-9105743">
                <a:off x="3793"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6" name="AutoShape 68" descr="Cork">
                <a:extLst>
                  <a:ext uri="{FF2B5EF4-FFF2-40B4-BE49-F238E27FC236}">
                    <a16:creationId xmlns:a16="http://schemas.microsoft.com/office/drawing/2014/main" id="{2A5C8E78-EC2D-284F-8303-298E92DA77AA}"/>
                  </a:ext>
                </a:extLst>
              </p:cNvPr>
              <p:cNvSpPr>
                <a:spLocks noChangeArrowheads="1"/>
              </p:cNvSpPr>
              <p:nvPr/>
            </p:nvSpPr>
            <p:spPr bwMode="auto">
              <a:xfrm rot="-9105743">
                <a:off x="4021"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7" name="AutoShape 69" descr="Cork">
                <a:extLst>
                  <a:ext uri="{FF2B5EF4-FFF2-40B4-BE49-F238E27FC236}">
                    <a16:creationId xmlns:a16="http://schemas.microsoft.com/office/drawing/2014/main" id="{65F93861-0AB0-9442-9F53-5FA7FA74AD3D}"/>
                  </a:ext>
                </a:extLst>
              </p:cNvPr>
              <p:cNvSpPr>
                <a:spLocks noChangeArrowheads="1"/>
              </p:cNvSpPr>
              <p:nvPr/>
            </p:nvSpPr>
            <p:spPr bwMode="auto">
              <a:xfrm rot="-9105743">
                <a:off x="4244"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sp>
            <p:nvSpPr>
              <p:cNvPr id="601158" name="AutoShape 70" descr="Cork">
                <a:extLst>
                  <a:ext uri="{FF2B5EF4-FFF2-40B4-BE49-F238E27FC236}">
                    <a16:creationId xmlns:a16="http://schemas.microsoft.com/office/drawing/2014/main" id="{372BA83B-7BD1-A448-9B62-4B5BD186EE45}"/>
                  </a:ext>
                </a:extLst>
              </p:cNvPr>
              <p:cNvSpPr>
                <a:spLocks noChangeArrowheads="1"/>
              </p:cNvSpPr>
              <p:nvPr/>
            </p:nvSpPr>
            <p:spPr bwMode="auto">
              <a:xfrm rot="-9105743">
                <a:off x="4455" y="3783"/>
                <a:ext cx="83" cy="90"/>
              </a:xfrm>
              <a:prstGeom prst="can">
                <a:avLst>
                  <a:gd name="adj" fmla="val 20266"/>
                </a:avLst>
              </a:prstGeom>
              <a:blipFill dpi="0" rotWithShape="0">
                <a:blip r:embed="rId7"/>
                <a:srcRect/>
                <a:tile tx="0" ty="0" sx="100000" sy="100000" flip="none" algn="tl"/>
              </a:blipFill>
              <a:ln w="12700">
                <a:solidFill>
                  <a:schemeClr val="accent2"/>
                </a:solidFill>
                <a:round/>
                <a:headEnd/>
                <a:tailEnd/>
              </a:ln>
              <a:effectLst>
                <a:outerShdw blurRad="63500" dist="52363" dir="842175" algn="ctr" rotWithShape="0">
                  <a:schemeClr val="bg2">
                    <a:alpha val="74998"/>
                  </a:schemeClr>
                </a:outerShdw>
              </a:effectLst>
            </p:spPr>
            <p:txBody>
              <a:bodyPr rot="10800000" wrap="none" anchor="ctr"/>
              <a:lstStyle/>
              <a:p>
                <a:pPr algn="ctr">
                  <a:defRPr/>
                </a:pPr>
                <a:endParaRPr lang="en-US" sz="2400" b="0">
                  <a:solidFill>
                    <a:srgbClr val="FF262D"/>
                  </a:solidFill>
                  <a:ea typeface="+mn-ea"/>
                </a:endParaRPr>
              </a:p>
            </p:txBody>
          </p:sp>
        </p:grpSp>
      </p:grpSp>
      <p:sp>
        <p:nvSpPr>
          <p:cNvPr id="20504" name="Text Box 74">
            <a:extLst>
              <a:ext uri="{FF2B5EF4-FFF2-40B4-BE49-F238E27FC236}">
                <a16:creationId xmlns:a16="http://schemas.microsoft.com/office/drawing/2014/main" id="{9BD225B7-521F-BC48-BCFC-7E8AAC2ABBFC}"/>
              </a:ext>
            </a:extLst>
          </p:cNvPr>
          <p:cNvSpPr txBox="1">
            <a:spLocks noChangeArrowheads="1"/>
          </p:cNvSpPr>
          <p:nvPr/>
        </p:nvSpPr>
        <p:spPr bwMode="auto">
          <a:xfrm>
            <a:off x="8428038" y="5741988"/>
            <a:ext cx="62865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endParaRPr lang="en-US" altLang="en-US" b="0">
              <a:solidFill>
                <a:srgbClr val="FFE957"/>
              </a:solidFill>
            </a:endParaRPr>
          </a:p>
        </p:txBody>
      </p:sp>
      <p:sp>
        <p:nvSpPr>
          <p:cNvPr id="20505" name="Text Box 112">
            <a:extLst>
              <a:ext uri="{FF2B5EF4-FFF2-40B4-BE49-F238E27FC236}">
                <a16:creationId xmlns:a16="http://schemas.microsoft.com/office/drawing/2014/main" id="{7E9A228D-CC85-0641-BFE3-61152BFAD7F2}"/>
              </a:ext>
            </a:extLst>
          </p:cNvPr>
          <p:cNvSpPr txBox="1">
            <a:spLocks noChangeArrowheads="1"/>
          </p:cNvSpPr>
          <p:nvPr/>
        </p:nvSpPr>
        <p:spPr bwMode="auto">
          <a:xfrm>
            <a:off x="450850" y="6537325"/>
            <a:ext cx="973138"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spcBef>
                <a:spcPct val="50000"/>
              </a:spcBef>
            </a:pPr>
            <a:r>
              <a:rPr lang="en-US" altLang="en-US" sz="900">
                <a:solidFill>
                  <a:srgbClr val="FFFFFF"/>
                </a:solidFill>
                <a:latin typeface="Arial" panose="020B0604020202020204" pitchFamily="34" charset="0"/>
              </a:rPr>
              <a:t>© </a:t>
            </a:r>
            <a:r>
              <a:rPr lang="en-US" altLang="en-US" sz="1000">
                <a:solidFill>
                  <a:srgbClr val="FFFFFF"/>
                </a:solidFill>
                <a:latin typeface="Arial" panose="020B0604020202020204" pitchFamily="34" charset="0"/>
              </a:rPr>
              <a:t>2006</a:t>
            </a:r>
            <a:r>
              <a:rPr lang="en-US" altLang="en-US" sz="900">
                <a:solidFill>
                  <a:srgbClr val="FFFFFF"/>
                </a:solidFill>
                <a:latin typeface="Arial" panose="020B0604020202020204" pitchFamily="34" charset="0"/>
              </a:rPr>
              <a:t> TBBMI</a:t>
            </a:r>
          </a:p>
        </p:txBody>
      </p:sp>
      <p:sp>
        <p:nvSpPr>
          <p:cNvPr id="601201" name="Rectangle 113">
            <a:extLst>
              <a:ext uri="{FF2B5EF4-FFF2-40B4-BE49-F238E27FC236}">
                <a16:creationId xmlns:a16="http://schemas.microsoft.com/office/drawing/2014/main" id="{C561789F-89A4-0A4C-B400-FF9F998B5709}"/>
              </a:ext>
            </a:extLst>
          </p:cNvPr>
          <p:cNvSpPr>
            <a:spLocks noChangeArrowheads="1"/>
          </p:cNvSpPr>
          <p:nvPr/>
        </p:nvSpPr>
        <p:spPr bwMode="auto">
          <a:xfrm>
            <a:off x="7469188" y="6526213"/>
            <a:ext cx="815975" cy="246062"/>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9.65.05a.</a:t>
            </a:r>
          </a:p>
        </p:txBody>
      </p:sp>
      <p:sp>
        <p:nvSpPr>
          <p:cNvPr id="601202" name="Rectangle 114">
            <a:extLst>
              <a:ext uri="{FF2B5EF4-FFF2-40B4-BE49-F238E27FC236}">
                <a16:creationId xmlns:a16="http://schemas.microsoft.com/office/drawing/2014/main" id="{BE221AFD-8B22-7541-8BC4-0C690EAFB5F9}"/>
              </a:ext>
            </a:extLst>
          </p:cNvPr>
          <p:cNvSpPr>
            <a:spLocks noChangeArrowheads="1"/>
          </p:cNvSpPr>
          <p:nvPr/>
        </p:nvSpPr>
        <p:spPr bwMode="auto">
          <a:xfrm>
            <a:off x="8101013" y="6527800"/>
            <a:ext cx="341312" cy="246063"/>
          </a:xfrm>
          <a:prstGeom prst="rect">
            <a:avLst/>
          </a:prstGeom>
          <a:noFill/>
          <a:ln w="12700">
            <a:noFill/>
            <a:miter lim="800000"/>
            <a:headEnd/>
            <a:tailEnd/>
          </a:ln>
          <a:effectLst/>
        </p:spPr>
        <p:txBody>
          <a:bodyPr wrap="none" anchor="ct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000">
                <a:effectLst>
                  <a:outerShdw blurRad="38100" dist="38100" dir="2700000" algn="tl">
                    <a:srgbClr val="000000"/>
                  </a:outerShdw>
                </a:effectLst>
              </a:rPr>
              <a:t>09</a:t>
            </a:r>
          </a:p>
        </p:txBody>
      </p:sp>
      <p:grpSp>
        <p:nvGrpSpPr>
          <p:cNvPr id="20508" name="Group 140">
            <a:extLst>
              <a:ext uri="{FF2B5EF4-FFF2-40B4-BE49-F238E27FC236}">
                <a16:creationId xmlns:a16="http://schemas.microsoft.com/office/drawing/2014/main" id="{D1A8ACA0-F68E-8048-A94E-70B4AD4F572B}"/>
              </a:ext>
            </a:extLst>
          </p:cNvPr>
          <p:cNvGrpSpPr>
            <a:grpSpLocks/>
          </p:cNvGrpSpPr>
          <p:nvPr/>
        </p:nvGrpSpPr>
        <p:grpSpPr bwMode="auto">
          <a:xfrm>
            <a:off x="1885950" y="549275"/>
            <a:ext cx="3810000" cy="1871663"/>
            <a:chOff x="1188" y="346"/>
            <a:chExt cx="2400" cy="1179"/>
          </a:xfrm>
        </p:grpSpPr>
        <p:sp>
          <p:nvSpPr>
            <p:cNvPr id="601229" name="Rectangle 141">
              <a:extLst>
                <a:ext uri="{FF2B5EF4-FFF2-40B4-BE49-F238E27FC236}">
                  <a16:creationId xmlns:a16="http://schemas.microsoft.com/office/drawing/2014/main" id="{0520B497-C019-6A4B-9C8C-93E878C050AA}"/>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1230" name="Rectangle 142">
              <a:extLst>
                <a:ext uri="{FF2B5EF4-FFF2-40B4-BE49-F238E27FC236}">
                  <a16:creationId xmlns:a16="http://schemas.microsoft.com/office/drawing/2014/main" id="{3B038FFF-3AF9-284D-B07B-259F6C6BA22F}"/>
                </a:ext>
              </a:extLst>
            </p:cNvPr>
            <p:cNvSpPr>
              <a:spLocks noChangeArrowheads="1"/>
            </p:cNvSpPr>
            <p:nvPr/>
          </p:nvSpPr>
          <p:spPr bwMode="auto">
            <a:xfrm>
              <a:off x="3280" y="1162"/>
              <a:ext cx="0" cy="346"/>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3600" b="0">
                <a:solidFill>
                  <a:srgbClr val="FF262D"/>
                </a:solidFill>
                <a:latin typeface="Times" pitchFamily="2" charset="0"/>
              </a:endParaRPr>
            </a:p>
          </p:txBody>
        </p:sp>
        <p:sp>
          <p:nvSpPr>
            <p:cNvPr id="601231" name="Text Box 143">
              <a:extLst>
                <a:ext uri="{FF2B5EF4-FFF2-40B4-BE49-F238E27FC236}">
                  <a16:creationId xmlns:a16="http://schemas.microsoft.com/office/drawing/2014/main" id="{48EAEDA0-B3C2-AF45-BF95-819342F74C7D}"/>
                </a:ext>
              </a:extLst>
            </p:cNvPr>
            <p:cNvSpPr txBox="1">
              <a:spLocks noChangeArrowheads="1"/>
            </p:cNvSpPr>
            <p:nvPr/>
          </p:nvSpPr>
          <p:spPr bwMode="auto">
            <a:xfrm>
              <a:off x="3156" y="1006"/>
              <a:ext cx="432" cy="519"/>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4800">
                  <a:latin typeface="" charset="0"/>
                  <a:ea typeface="+mn-ea"/>
                </a:rPr>
                <a:t>G</a:t>
              </a:r>
            </a:p>
          </p:txBody>
        </p:sp>
        <p:grpSp>
          <p:nvGrpSpPr>
            <p:cNvPr id="20525" name="Group 144">
              <a:extLst>
                <a:ext uri="{FF2B5EF4-FFF2-40B4-BE49-F238E27FC236}">
                  <a16:creationId xmlns:a16="http://schemas.microsoft.com/office/drawing/2014/main" id="{B502729C-B893-E04C-BF79-A888A794CB9E}"/>
                </a:ext>
              </a:extLst>
            </p:cNvPr>
            <p:cNvGrpSpPr>
              <a:grpSpLocks/>
            </p:cNvGrpSpPr>
            <p:nvPr/>
          </p:nvGrpSpPr>
          <p:grpSpPr bwMode="auto">
            <a:xfrm>
              <a:off x="1686" y="824"/>
              <a:ext cx="1123" cy="358"/>
              <a:chOff x="1686" y="824"/>
              <a:chExt cx="1123" cy="358"/>
            </a:xfrm>
          </p:grpSpPr>
          <p:sp>
            <p:nvSpPr>
              <p:cNvPr id="601233" name="Rectangle 145">
                <a:extLst>
                  <a:ext uri="{FF2B5EF4-FFF2-40B4-BE49-F238E27FC236}">
                    <a16:creationId xmlns:a16="http://schemas.microsoft.com/office/drawing/2014/main" id="{44C02B29-B852-544A-B7BB-7109D71B7C25}"/>
                  </a:ext>
                </a:extLst>
              </p:cNvPr>
              <p:cNvSpPr>
                <a:spLocks noChangeArrowheads="1"/>
              </p:cNvSpPr>
              <p:nvPr/>
            </p:nvSpPr>
            <p:spPr bwMode="auto">
              <a:xfrm>
                <a:off x="1686" y="833"/>
                <a:ext cx="372" cy="349"/>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sz="3600" i="1">
                    <a:solidFill>
                      <a:srgbClr val="FFEA18"/>
                    </a:solidFill>
                  </a:rPr>
                  <a:t>4N</a:t>
                </a:r>
                <a:endParaRPr lang="en-US" altLang="en-US" sz="4800" b="0">
                  <a:solidFill>
                    <a:srgbClr val="FFEA18"/>
                  </a:solidFill>
                  <a:latin typeface="Times" pitchFamily="2" charset="0"/>
                </a:endParaRPr>
              </a:p>
            </p:txBody>
          </p:sp>
          <p:sp>
            <p:nvSpPr>
              <p:cNvPr id="601234" name="Rectangle 146">
                <a:extLst>
                  <a:ext uri="{FF2B5EF4-FFF2-40B4-BE49-F238E27FC236}">
                    <a16:creationId xmlns:a16="http://schemas.microsoft.com/office/drawing/2014/main" id="{0AA99B85-26D7-D94B-A868-F35EBAD2EBF5}"/>
                  </a:ext>
                </a:extLst>
              </p:cNvPr>
              <p:cNvSpPr>
                <a:spLocks noChangeArrowheads="1"/>
              </p:cNvSpPr>
              <p:nvPr/>
            </p:nvSpPr>
            <p:spPr bwMode="auto">
              <a:xfrm>
                <a:off x="2297" y="824"/>
                <a:ext cx="512" cy="346"/>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3600" i="1">
                    <a:solidFill>
                      <a:srgbClr val="FFEA18"/>
                    </a:solidFill>
                  </a:rPr>
                  <a:t>  3X</a:t>
                </a:r>
                <a:endParaRPr lang="en-US" altLang="en-US" sz="4800" b="0">
                  <a:solidFill>
                    <a:srgbClr val="FFEA18"/>
                  </a:solidFill>
                  <a:latin typeface="Times" pitchFamily="2" charset="0"/>
                </a:endParaRPr>
              </a:p>
            </p:txBody>
          </p:sp>
        </p:grpSp>
        <p:grpSp>
          <p:nvGrpSpPr>
            <p:cNvPr id="20526" name="Group 147">
              <a:extLst>
                <a:ext uri="{FF2B5EF4-FFF2-40B4-BE49-F238E27FC236}">
                  <a16:creationId xmlns:a16="http://schemas.microsoft.com/office/drawing/2014/main" id="{41F129ED-3267-3D44-87CE-461AF04BC401}"/>
                </a:ext>
              </a:extLst>
            </p:cNvPr>
            <p:cNvGrpSpPr>
              <a:grpSpLocks/>
            </p:cNvGrpSpPr>
            <p:nvPr/>
          </p:nvGrpSpPr>
          <p:grpSpPr bwMode="auto">
            <a:xfrm>
              <a:off x="1188" y="1175"/>
              <a:ext cx="1965" cy="249"/>
              <a:chOff x="1188" y="1175"/>
              <a:chExt cx="1965" cy="249"/>
            </a:xfrm>
          </p:grpSpPr>
          <p:grpSp>
            <p:nvGrpSpPr>
              <p:cNvPr id="20534" name="Group 148">
                <a:extLst>
                  <a:ext uri="{FF2B5EF4-FFF2-40B4-BE49-F238E27FC236}">
                    <a16:creationId xmlns:a16="http://schemas.microsoft.com/office/drawing/2014/main" id="{ED4BD3F2-31BB-8247-BF18-3D3C3E8E4635}"/>
                  </a:ext>
                </a:extLst>
              </p:cNvPr>
              <p:cNvGrpSpPr>
                <a:grpSpLocks/>
              </p:cNvGrpSpPr>
              <p:nvPr/>
            </p:nvGrpSpPr>
            <p:grpSpPr bwMode="auto">
              <a:xfrm>
                <a:off x="1188" y="1175"/>
                <a:ext cx="1711" cy="249"/>
                <a:chOff x="1188" y="1175"/>
                <a:chExt cx="1711" cy="249"/>
              </a:xfrm>
            </p:grpSpPr>
            <p:sp>
              <p:nvSpPr>
                <p:cNvPr id="601237" name="Rectangle 149">
                  <a:extLst>
                    <a:ext uri="{FF2B5EF4-FFF2-40B4-BE49-F238E27FC236}">
                      <a16:creationId xmlns:a16="http://schemas.microsoft.com/office/drawing/2014/main" id="{EEEE6961-E591-9947-BAB6-455A210A1D6D}"/>
                    </a:ext>
                  </a:extLst>
                </p:cNvPr>
                <p:cNvSpPr>
                  <a:spLocks noChangeArrowheads="1"/>
                </p:cNvSpPr>
                <p:nvPr/>
              </p:nvSpPr>
              <p:spPr bwMode="auto">
                <a:xfrm>
                  <a:off x="1188" y="1179"/>
                  <a:ext cx="129"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09F32"/>
                      </a:solidFill>
                    </a:rPr>
                    <a:t>S</a:t>
                  </a:r>
                  <a:endParaRPr lang="en-US" altLang="en-US" sz="3600">
                    <a:solidFill>
                      <a:srgbClr val="FFEA18"/>
                    </a:solidFill>
                    <a:latin typeface="Times" pitchFamily="2" charset="0"/>
                  </a:endParaRPr>
                </a:p>
              </p:txBody>
            </p:sp>
            <p:sp>
              <p:nvSpPr>
                <p:cNvPr id="20537" name="Rectangle 150">
                  <a:extLst>
                    <a:ext uri="{FF2B5EF4-FFF2-40B4-BE49-F238E27FC236}">
                      <a16:creationId xmlns:a16="http://schemas.microsoft.com/office/drawing/2014/main" id="{2A124731-78B5-8C48-99E5-AB59B947627E}"/>
                    </a:ext>
                  </a:extLst>
                </p:cNvPr>
                <p:cNvSpPr>
                  <a:spLocks noChangeArrowheads="1"/>
                </p:cNvSpPr>
                <p:nvPr/>
              </p:nvSpPr>
              <p:spPr bwMode="auto">
                <a:xfrm>
                  <a:off x="1415" y="1179"/>
                  <a:ext cx="14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000"/>
                      </a:solidFill>
                      <a:latin typeface="Arial" panose="020B0604020202020204" pitchFamily="34" charset="0"/>
                    </a:rPr>
                    <a:t>Á</a:t>
                  </a:r>
                </a:p>
              </p:txBody>
            </p:sp>
            <p:sp>
              <p:nvSpPr>
                <p:cNvPr id="601239" name="Rectangle 151">
                  <a:extLst>
                    <a:ext uri="{FF2B5EF4-FFF2-40B4-BE49-F238E27FC236}">
                      <a16:creationId xmlns:a16="http://schemas.microsoft.com/office/drawing/2014/main" id="{4292D530-5E15-FD40-A2A8-BB63CDFEC007}"/>
                    </a:ext>
                  </a:extLst>
                </p:cNvPr>
                <p:cNvSpPr>
                  <a:spLocks noChangeArrowheads="1"/>
                </p:cNvSpPr>
                <p:nvPr/>
              </p:nvSpPr>
              <p:spPr bwMode="auto">
                <a:xfrm>
                  <a:off x="1665" y="1181"/>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01240" name="Rectangle 152">
                  <a:extLst>
                    <a:ext uri="{FF2B5EF4-FFF2-40B4-BE49-F238E27FC236}">
                      <a16:creationId xmlns:a16="http://schemas.microsoft.com/office/drawing/2014/main" id="{B0527F4A-7BC4-2849-B74D-16A54FB3FADD}"/>
                    </a:ext>
                  </a:extLst>
                </p:cNvPr>
                <p:cNvSpPr>
                  <a:spLocks noChangeArrowheads="1"/>
                </p:cNvSpPr>
                <p:nvPr/>
              </p:nvSpPr>
              <p:spPr bwMode="auto">
                <a:xfrm>
                  <a:off x="1867" y="1179"/>
                  <a:ext cx="160"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M</a:t>
                  </a:r>
                  <a:endParaRPr lang="en-US" altLang="en-US" sz="3600">
                    <a:solidFill>
                      <a:srgbClr val="FC030C"/>
                    </a:solidFill>
                    <a:latin typeface="Times" pitchFamily="2" charset="0"/>
                  </a:endParaRPr>
                </a:p>
              </p:txBody>
            </p:sp>
            <p:sp>
              <p:nvSpPr>
                <p:cNvPr id="601241" name="Rectangle 153">
                  <a:extLst>
                    <a:ext uri="{FF2B5EF4-FFF2-40B4-BE49-F238E27FC236}">
                      <a16:creationId xmlns:a16="http://schemas.microsoft.com/office/drawing/2014/main" id="{D9DE0AEA-143F-154F-9345-88DDA6ECB17F}"/>
                    </a:ext>
                  </a:extLst>
                </p:cNvPr>
                <p:cNvSpPr>
                  <a:spLocks noChangeArrowheads="1"/>
                </p:cNvSpPr>
                <p:nvPr/>
              </p:nvSpPr>
              <p:spPr bwMode="auto">
                <a:xfrm>
                  <a:off x="2113" y="1175"/>
                  <a:ext cx="14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FC030C"/>
                      </a:solidFill>
                    </a:rPr>
                    <a:t>G</a:t>
                  </a:r>
                  <a:endParaRPr lang="en-US" altLang="en-US" sz="3600">
                    <a:solidFill>
                      <a:srgbClr val="FC030C"/>
                    </a:solidFill>
                    <a:latin typeface="Times" pitchFamily="2" charset="0"/>
                  </a:endParaRPr>
                </a:p>
              </p:txBody>
            </p:sp>
            <p:sp>
              <p:nvSpPr>
                <p:cNvPr id="601242" name="Rectangle 154">
                  <a:extLst>
                    <a:ext uri="{FF2B5EF4-FFF2-40B4-BE49-F238E27FC236}">
                      <a16:creationId xmlns:a16="http://schemas.microsoft.com/office/drawing/2014/main" id="{3BAB530B-1CBC-164E-89F3-D01B39A4128F}"/>
                    </a:ext>
                  </a:extLst>
                </p:cNvPr>
                <p:cNvSpPr>
                  <a:spLocks noChangeArrowheads="1"/>
                </p:cNvSpPr>
                <p:nvPr/>
              </p:nvSpPr>
              <p:spPr bwMode="auto">
                <a:xfrm>
                  <a:off x="2335" y="1183"/>
                  <a:ext cx="128"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V</a:t>
                  </a:r>
                  <a:endParaRPr lang="en-US" altLang="en-US" sz="3600">
                    <a:solidFill>
                      <a:srgbClr val="08F220"/>
                    </a:solidFill>
                    <a:latin typeface="Times" pitchFamily="2" charset="0"/>
                  </a:endParaRPr>
                </a:p>
              </p:txBody>
            </p:sp>
            <p:sp>
              <p:nvSpPr>
                <p:cNvPr id="601243" name="Rectangle 155">
                  <a:extLst>
                    <a:ext uri="{FF2B5EF4-FFF2-40B4-BE49-F238E27FC236}">
                      <a16:creationId xmlns:a16="http://schemas.microsoft.com/office/drawing/2014/main" id="{7E7DAF36-A5E8-8F43-9FE5-FD625B3EE4CA}"/>
                    </a:ext>
                  </a:extLst>
                </p:cNvPr>
                <p:cNvSpPr>
                  <a:spLocks noChangeArrowheads="1"/>
                </p:cNvSpPr>
                <p:nvPr/>
              </p:nvSpPr>
              <p:spPr bwMode="auto">
                <a:xfrm>
                  <a:off x="2552" y="1183"/>
                  <a:ext cx="139" cy="230"/>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H</a:t>
                  </a:r>
                  <a:endParaRPr lang="en-US" altLang="en-US" sz="3600">
                    <a:solidFill>
                      <a:srgbClr val="08F220"/>
                    </a:solidFill>
                    <a:latin typeface="Times" pitchFamily="2" charset="0"/>
                  </a:endParaRPr>
                </a:p>
              </p:txBody>
            </p:sp>
            <p:sp>
              <p:nvSpPr>
                <p:cNvPr id="601244" name="Rectangle 156">
                  <a:extLst>
                    <a:ext uri="{FF2B5EF4-FFF2-40B4-BE49-F238E27FC236}">
                      <a16:creationId xmlns:a16="http://schemas.microsoft.com/office/drawing/2014/main" id="{00B5486B-DB00-FC44-9FB1-B8F447CE9F45}"/>
                    </a:ext>
                  </a:extLst>
                </p:cNvPr>
                <p:cNvSpPr>
                  <a:spLocks noChangeArrowheads="1"/>
                </p:cNvSpPr>
                <p:nvPr/>
              </p:nvSpPr>
              <p:spPr bwMode="auto">
                <a:xfrm>
                  <a:off x="2781" y="1191"/>
                  <a:ext cx="118"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08F220"/>
                      </a:solidFill>
                    </a:rPr>
                    <a:t>L</a:t>
                  </a:r>
                  <a:endParaRPr lang="en-US" altLang="en-US" sz="3600">
                    <a:solidFill>
                      <a:srgbClr val="08F220"/>
                    </a:solidFill>
                    <a:latin typeface="Times" pitchFamily="2" charset="0"/>
                  </a:endParaRPr>
                </a:p>
              </p:txBody>
            </p:sp>
          </p:grpSp>
          <p:sp>
            <p:nvSpPr>
              <p:cNvPr id="601245" name="Rectangle 157">
                <a:extLst>
                  <a:ext uri="{FF2B5EF4-FFF2-40B4-BE49-F238E27FC236}">
                    <a16:creationId xmlns:a16="http://schemas.microsoft.com/office/drawing/2014/main" id="{5A46F9D5-198A-9B41-9BF3-B58582472BB0}"/>
                  </a:ext>
                </a:extLst>
              </p:cNvPr>
              <p:cNvSpPr>
                <a:spLocks noChangeArrowheads="1"/>
              </p:cNvSpPr>
              <p:nvPr/>
            </p:nvSpPr>
            <p:spPr bwMode="auto">
              <a:xfrm>
                <a:off x="3024" y="1184"/>
                <a:ext cx="129" cy="233"/>
              </a:xfrm>
              <a:prstGeom prst="rect">
                <a:avLst/>
              </a:prstGeom>
              <a:noFill/>
              <a:ln>
                <a:noFill/>
              </a:ln>
              <a:effectLst>
                <a:outerShdw dist="5388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r>
                  <a:rPr lang="en-US" altLang="en-US">
                    <a:solidFill>
                      <a:srgbClr val="11B0C5"/>
                    </a:solidFill>
                  </a:rPr>
                  <a:t>Y</a:t>
                </a:r>
                <a:endParaRPr lang="en-US" altLang="en-US" sz="3600">
                  <a:solidFill>
                    <a:srgbClr val="11B0C5"/>
                  </a:solidFill>
                  <a:latin typeface="Times" pitchFamily="2" charset="0"/>
                </a:endParaRPr>
              </a:p>
            </p:txBody>
          </p:sp>
        </p:grpSp>
        <p:grpSp>
          <p:nvGrpSpPr>
            <p:cNvPr id="20527" name="Group 158">
              <a:extLst>
                <a:ext uri="{FF2B5EF4-FFF2-40B4-BE49-F238E27FC236}">
                  <a16:creationId xmlns:a16="http://schemas.microsoft.com/office/drawing/2014/main" id="{217C9640-9042-624F-84A3-9CDF950E10EC}"/>
                </a:ext>
              </a:extLst>
            </p:cNvPr>
            <p:cNvGrpSpPr>
              <a:grpSpLocks/>
            </p:cNvGrpSpPr>
            <p:nvPr/>
          </p:nvGrpSpPr>
          <p:grpSpPr bwMode="auto">
            <a:xfrm>
              <a:off x="2137" y="346"/>
              <a:ext cx="455" cy="692"/>
              <a:chOff x="2137" y="346"/>
              <a:chExt cx="455" cy="692"/>
            </a:xfrm>
          </p:grpSpPr>
          <p:grpSp>
            <p:nvGrpSpPr>
              <p:cNvPr id="20530" name="Group 159">
                <a:extLst>
                  <a:ext uri="{FF2B5EF4-FFF2-40B4-BE49-F238E27FC236}">
                    <a16:creationId xmlns:a16="http://schemas.microsoft.com/office/drawing/2014/main" id="{27396F77-0BF5-B74B-B2D7-A5ACDED52D3F}"/>
                  </a:ext>
                </a:extLst>
              </p:cNvPr>
              <p:cNvGrpSpPr>
                <a:grpSpLocks/>
              </p:cNvGrpSpPr>
              <p:nvPr/>
            </p:nvGrpSpPr>
            <p:grpSpPr bwMode="auto">
              <a:xfrm>
                <a:off x="2137" y="346"/>
                <a:ext cx="455" cy="692"/>
                <a:chOff x="1814" y="109"/>
                <a:chExt cx="455" cy="692"/>
              </a:xfrm>
            </p:grpSpPr>
            <p:sp>
              <p:nvSpPr>
                <p:cNvPr id="601248" name="Text Box 160">
                  <a:extLst>
                    <a:ext uri="{FF2B5EF4-FFF2-40B4-BE49-F238E27FC236}">
                      <a16:creationId xmlns:a16="http://schemas.microsoft.com/office/drawing/2014/main" id="{2C920584-3338-A14C-AAE1-585333E2D913}"/>
                    </a:ext>
                  </a:extLst>
                </p:cNvPr>
                <p:cNvSpPr txBox="1">
                  <a:spLocks noChangeArrowheads="1"/>
                </p:cNvSpPr>
                <p:nvPr/>
              </p:nvSpPr>
              <p:spPr bwMode="auto">
                <a:xfrm>
                  <a:off x="1814" y="109"/>
                  <a:ext cx="455" cy="692"/>
                </a:xfrm>
                <a:prstGeom prst="rect">
                  <a:avLst/>
                </a:prstGeom>
                <a:noFill/>
                <a:ln>
                  <a:noFill/>
                </a:ln>
                <a:effectLst>
                  <a:outerShdw dist="63500" dir="3187806"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spcBef>
                      <a:spcPct val="50000"/>
                    </a:spcBef>
                    <a:defRPr/>
                  </a:pPr>
                  <a:r>
                    <a:rPr lang="en-US" sz="6600" i="1">
                      <a:solidFill>
                        <a:srgbClr val="FF262D"/>
                      </a:solidFill>
                      <a:latin typeface="" charset="0"/>
                      <a:ea typeface="+mn-ea"/>
                    </a:rPr>
                    <a:t>7</a:t>
                  </a:r>
                </a:p>
              </p:txBody>
            </p:sp>
            <p:sp>
              <p:nvSpPr>
                <p:cNvPr id="601249" name="Line 161">
                  <a:extLst>
                    <a:ext uri="{FF2B5EF4-FFF2-40B4-BE49-F238E27FC236}">
                      <a16:creationId xmlns:a16="http://schemas.microsoft.com/office/drawing/2014/main" id="{A63E1FB1-59EF-D44D-960F-FA03809DF519}"/>
                    </a:ext>
                  </a:extLst>
                </p:cNvPr>
                <p:cNvSpPr>
                  <a:spLocks noChangeShapeType="1"/>
                </p:cNvSpPr>
                <p:nvPr/>
              </p:nvSpPr>
              <p:spPr bwMode="auto">
                <a:xfrm>
                  <a:off x="1915" y="345"/>
                  <a:ext cx="129" cy="0"/>
                </a:xfrm>
                <a:prstGeom prst="line">
                  <a:avLst/>
                </a:prstGeom>
                <a:noFill/>
                <a:ln>
                  <a:noFill/>
                </a:ln>
                <a:effectLst>
                  <a:outerShdw dist="53882" dir="2700000" algn="ctr" rotWithShape="0">
                    <a:schemeClr val="bg2"/>
                  </a:outerShdw>
                </a:effectLst>
                <a:extLst>
                  <a:ext uri="{909E8E84-426E-40DD-AFC4-6F175D3DCCD1}">
                    <a14:hiddenFill xmlns:a14="http://schemas.microsoft.com/office/drawing/2010/main">
                      <a:noFill/>
                    </a14:hiddenFill>
                  </a:ext>
                  <a:ext uri="{91240B29-F687-4F45-9708-019B960494DF}">
                    <a14:hiddenLine xmlns:a14="http://schemas.microsoft.com/office/drawing/2010/main" w="28575">
                      <a:solidFill>
                        <a:srgbClr val="000000"/>
                      </a:solidFill>
                      <a:round/>
                      <a:headEnd/>
                      <a:tailEnd/>
                    </a14:hiddenLine>
                  </a:ext>
                </a:extLst>
              </p:spPr>
              <p:txBody>
                <a:bodyPr wrap="none" anchor="ctr"/>
                <a:lstStyle/>
                <a:p>
                  <a:endParaRPr lang="en-US"/>
                </a:p>
              </p:txBody>
            </p:sp>
          </p:grpSp>
          <p:sp>
            <p:nvSpPr>
              <p:cNvPr id="601250" name="Line 162">
                <a:extLst>
                  <a:ext uri="{FF2B5EF4-FFF2-40B4-BE49-F238E27FC236}">
                    <a16:creationId xmlns:a16="http://schemas.microsoft.com/office/drawing/2014/main" id="{E42ADFE5-5120-9E48-A67F-AADA0DCC2AC0}"/>
                  </a:ext>
                </a:extLst>
              </p:cNvPr>
              <p:cNvSpPr>
                <a:spLocks noChangeShapeType="1"/>
              </p:cNvSpPr>
              <p:nvPr/>
            </p:nvSpPr>
            <p:spPr bwMode="auto">
              <a:xfrm>
                <a:off x="2263" y="709"/>
                <a:ext cx="180" cy="0"/>
              </a:xfrm>
              <a:prstGeom prst="line">
                <a:avLst/>
              </a:prstGeom>
              <a:noFill/>
              <a:ln w="76200">
                <a:solidFill>
                  <a:srgbClr val="FF262D"/>
                </a:solidFill>
                <a:round/>
                <a:headEnd/>
                <a:tailEnd/>
              </a:ln>
              <a:effectLst>
                <a:outerShdw dist="35921" dir="2700000" algn="ctr" rotWithShape="0">
                  <a:schemeClr val="bg2"/>
                </a:outerShdw>
              </a:effectLst>
              <a:extLst>
                <a:ext uri="{909E8E84-426E-40DD-AFC4-6F175D3DCCD1}">
                  <a14:hiddenFill xmlns:a14="http://schemas.microsoft.com/office/drawing/2010/main">
                    <a:noFill/>
                  </a14:hiddenFill>
                </a:ext>
              </a:extLst>
            </p:spPr>
            <p:txBody>
              <a:bodyPr wrap="none" anchor="ctr"/>
              <a:lstStyle/>
              <a:p>
                <a:endParaRPr lang="en-US"/>
              </a:p>
            </p:txBody>
          </p:sp>
        </p:grpSp>
        <p:sp>
          <p:nvSpPr>
            <p:cNvPr id="601251" name="Rectangle 163">
              <a:extLst>
                <a:ext uri="{FF2B5EF4-FFF2-40B4-BE49-F238E27FC236}">
                  <a16:creationId xmlns:a16="http://schemas.microsoft.com/office/drawing/2014/main" id="{57EACD3D-09E2-7B49-8A56-9E5D24DA8B63}"/>
                </a:ext>
              </a:extLst>
            </p:cNvPr>
            <p:cNvSpPr>
              <a:spLocks noChangeArrowheads="1"/>
            </p:cNvSpPr>
            <p:nvPr/>
          </p:nvSpPr>
          <p:spPr bwMode="auto">
            <a:xfrm>
              <a:off x="1394" y="1159"/>
              <a:ext cx="847"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b="0">
                <a:solidFill>
                  <a:srgbClr val="FDDC07"/>
                </a:solidFill>
              </a:endParaRPr>
            </a:p>
          </p:txBody>
        </p:sp>
        <p:sp>
          <p:nvSpPr>
            <p:cNvPr id="601252" name="Rectangle 164">
              <a:extLst>
                <a:ext uri="{FF2B5EF4-FFF2-40B4-BE49-F238E27FC236}">
                  <a16:creationId xmlns:a16="http://schemas.microsoft.com/office/drawing/2014/main" id="{B285B68C-9ECD-BF45-8B14-50FDCC348EF1}"/>
                </a:ext>
              </a:extLst>
            </p:cNvPr>
            <p:cNvSpPr>
              <a:spLocks noChangeArrowheads="1"/>
            </p:cNvSpPr>
            <p:nvPr/>
          </p:nvSpPr>
          <p:spPr bwMode="auto">
            <a:xfrm>
              <a:off x="2295" y="1159"/>
              <a:ext cx="661" cy="272"/>
            </a:xfrm>
            <a:prstGeom prst="rect">
              <a:avLst/>
            </a:prstGeom>
            <a:noFill/>
            <a:ln w="57150">
              <a:solidFill>
                <a:srgbClr val="FDDC07"/>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endParaRPr lang="en-US" altLang="en-US" sz="1800"/>
            </a:p>
          </p:txBody>
        </p:sp>
      </p:grpSp>
      <p:sp>
        <p:nvSpPr>
          <p:cNvPr id="20509" name="Text Box 165">
            <a:extLst>
              <a:ext uri="{FF2B5EF4-FFF2-40B4-BE49-F238E27FC236}">
                <a16:creationId xmlns:a16="http://schemas.microsoft.com/office/drawing/2014/main" id="{736C5EEA-2D91-2041-A6BE-383EDC6FB8C7}"/>
              </a:ext>
            </a:extLst>
          </p:cNvPr>
          <p:cNvSpPr txBox="1">
            <a:spLocks noChangeArrowheads="1"/>
          </p:cNvSpPr>
          <p:nvPr/>
        </p:nvSpPr>
        <p:spPr bwMode="auto">
          <a:xfrm>
            <a:off x="120650" y="106363"/>
            <a:ext cx="3097213" cy="1373187"/>
          </a:xfrm>
          <a:prstGeom prst="rect">
            <a:avLst/>
          </a:prstGeom>
          <a:noFill/>
          <a:ln>
            <a:noFill/>
          </a:ln>
          <a:effectLst>
            <a:outerShdw dist="71842"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spcBef>
                <a:spcPct val="50000"/>
              </a:spcBef>
            </a:pPr>
            <a:r>
              <a:rPr lang="en-US" altLang="en-US" sz="2800">
                <a:latin typeface="Arial" panose="020B0604020202020204" pitchFamily="34" charset="0"/>
              </a:rPr>
              <a:t>MỘT CƠ CẤU </a:t>
            </a:r>
            <a:r>
              <a:rPr lang="en-US" altLang="ko-KR" sz="2800">
                <a:latin typeface="Arial" panose="020B0604020202020204" pitchFamily="34" charset="0"/>
                <a:ea typeface="Gulim" panose="020B0600000101010101" pitchFamily="34" charset="-127"/>
              </a:rPr>
              <a:t>NIÊN ĐẠI</a:t>
            </a:r>
            <a:r>
              <a:rPr lang="en-US" altLang="ko-KR" sz="2800">
                <a:solidFill>
                  <a:srgbClr val="00DFCA"/>
                </a:solidFill>
                <a:latin typeface="Arial" panose="020B0604020202020204" pitchFamily="34" charset="0"/>
                <a:ea typeface="Gulim" panose="020B0600000101010101" pitchFamily="34" charset="-127"/>
              </a:rPr>
              <a:t> </a:t>
            </a:r>
            <a:r>
              <a:rPr lang="en-US" altLang="en-US" sz="2800">
                <a:latin typeface="Arial" panose="020B0604020202020204" pitchFamily="34" charset="0"/>
              </a:rPr>
              <a:t>KINH THÁNH</a:t>
            </a:r>
          </a:p>
        </p:txBody>
      </p:sp>
      <p:grpSp>
        <p:nvGrpSpPr>
          <p:cNvPr id="20510" name="Group 178">
            <a:extLst>
              <a:ext uri="{FF2B5EF4-FFF2-40B4-BE49-F238E27FC236}">
                <a16:creationId xmlns:a16="http://schemas.microsoft.com/office/drawing/2014/main" id="{55BEAA4F-735C-1443-8A96-914ED6D012F5}"/>
              </a:ext>
            </a:extLst>
          </p:cNvPr>
          <p:cNvGrpSpPr>
            <a:grpSpLocks/>
          </p:cNvGrpSpPr>
          <p:nvPr/>
        </p:nvGrpSpPr>
        <p:grpSpPr bwMode="auto">
          <a:xfrm>
            <a:off x="1754188" y="2779713"/>
            <a:ext cx="3597275" cy="2730500"/>
            <a:chOff x="1105" y="1751"/>
            <a:chExt cx="2266" cy="1720"/>
          </a:xfrm>
        </p:grpSpPr>
        <p:sp>
          <p:nvSpPr>
            <p:cNvPr id="601255" name="AutoShape 167">
              <a:extLst>
                <a:ext uri="{FF2B5EF4-FFF2-40B4-BE49-F238E27FC236}">
                  <a16:creationId xmlns:a16="http://schemas.microsoft.com/office/drawing/2014/main" id="{67B4B94F-6A7A-8048-B0BF-7871E90957FB}"/>
                </a:ext>
              </a:extLst>
            </p:cNvPr>
            <p:cNvSpPr>
              <a:spLocks noChangeArrowheads="1"/>
            </p:cNvSpPr>
            <p:nvPr/>
          </p:nvSpPr>
          <p:spPr bwMode="auto">
            <a:xfrm>
              <a:off x="1257" y="1751"/>
              <a:ext cx="2114" cy="1720"/>
            </a:xfrm>
            <a:prstGeom prst="roundRect">
              <a:avLst>
                <a:gd name="adj" fmla="val 16667"/>
              </a:avLst>
            </a:prstGeom>
            <a:gradFill rotWithShape="0">
              <a:gsLst>
                <a:gs pos="0">
                  <a:schemeClr val="bg2"/>
                </a:gs>
                <a:gs pos="50000">
                  <a:srgbClr val="CBCBCB"/>
                </a:gs>
                <a:gs pos="100000">
                  <a:schemeClr val="bg2"/>
                </a:gs>
              </a:gsLst>
              <a:lin ang="5400000" scaled="1"/>
            </a:gradFill>
            <a:ln w="76200">
              <a:solidFill>
                <a:srgbClr val="2F8B20"/>
              </a:solidFill>
              <a:round/>
              <a:headEnd/>
              <a:tailEnd/>
            </a:ln>
            <a:effectLst>
              <a:outerShdw dist="143684" dir="13500000" algn="ctr" rotWithShape="0">
                <a:schemeClr val="accent2"/>
              </a:outerShdw>
            </a:effectLst>
          </p:spPr>
          <p:txBody>
            <a:bodyPr wrap="none" anchor="ct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endParaRPr lang="en-US" altLang="en-US" sz="1600" b="0">
                <a:solidFill>
                  <a:schemeClr val="bg2"/>
                </a:solidFill>
                <a:latin typeface="Arial" panose="020B0604020202020204" pitchFamily="34" charset="0"/>
              </a:endParaRPr>
            </a:p>
          </p:txBody>
        </p:sp>
        <p:sp>
          <p:nvSpPr>
            <p:cNvPr id="20512" name="Text Box 168">
              <a:extLst>
                <a:ext uri="{FF2B5EF4-FFF2-40B4-BE49-F238E27FC236}">
                  <a16:creationId xmlns:a16="http://schemas.microsoft.com/office/drawing/2014/main" id="{7D2C31A5-1829-3B45-8913-6D116F2F5385}"/>
                </a:ext>
              </a:extLst>
            </p:cNvPr>
            <p:cNvSpPr txBox="1">
              <a:spLocks noChangeArrowheads="1"/>
            </p:cNvSpPr>
            <p:nvPr/>
          </p:nvSpPr>
          <p:spPr bwMode="auto">
            <a:xfrm>
              <a:off x="1105" y="1826"/>
              <a:ext cx="1172" cy="1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spcBef>
                  <a:spcPct val="50000"/>
                </a:spcBef>
              </a:pPr>
              <a:r>
                <a:rPr lang="en-US" altLang="en-US" sz="1600">
                  <a:solidFill>
                    <a:schemeClr val="accent1"/>
                  </a:solidFill>
                  <a:latin typeface="Arial" panose="020B0604020202020204" pitchFamily="34" charset="0"/>
                </a:rPr>
                <a:t>SÁNG TẠO</a:t>
              </a:r>
            </a:p>
          </p:txBody>
        </p:sp>
        <p:sp>
          <p:nvSpPr>
            <p:cNvPr id="20513" name="Text Box 169">
              <a:extLst>
                <a:ext uri="{FF2B5EF4-FFF2-40B4-BE49-F238E27FC236}">
                  <a16:creationId xmlns:a16="http://schemas.microsoft.com/office/drawing/2014/main" id="{5DD72EC9-E6DB-234B-AE89-8485C43708AF}"/>
                </a:ext>
              </a:extLst>
            </p:cNvPr>
            <p:cNvSpPr txBox="1">
              <a:spLocks noChangeArrowheads="1"/>
            </p:cNvSpPr>
            <p:nvPr/>
          </p:nvSpPr>
          <p:spPr bwMode="auto">
            <a:xfrm>
              <a:off x="1440" y="2023"/>
              <a:ext cx="1104" cy="135"/>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50000"/>
                </a:lnSpc>
                <a:spcBef>
                  <a:spcPct val="50000"/>
                </a:spcBef>
              </a:pPr>
              <a:r>
                <a:rPr lang="en-US" altLang="en-US" sz="1600">
                  <a:solidFill>
                    <a:srgbClr val="FC0000"/>
                  </a:solidFill>
                  <a:latin typeface="Arial" panose="020B0604020202020204" pitchFamily="34" charset="0"/>
                </a:rPr>
                <a:t>ÁP-RA-HAM</a:t>
              </a:r>
            </a:p>
          </p:txBody>
        </p:sp>
        <p:sp>
          <p:nvSpPr>
            <p:cNvPr id="20514" name="Text Box 170">
              <a:extLst>
                <a:ext uri="{FF2B5EF4-FFF2-40B4-BE49-F238E27FC236}">
                  <a16:creationId xmlns:a16="http://schemas.microsoft.com/office/drawing/2014/main" id="{4C117237-514C-2A48-A4D9-47E17C0D3E93}"/>
                </a:ext>
              </a:extLst>
            </p:cNvPr>
            <p:cNvSpPr txBox="1">
              <a:spLocks noChangeArrowheads="1"/>
            </p:cNvSpPr>
            <p:nvPr/>
          </p:nvSpPr>
          <p:spPr bwMode="auto">
            <a:xfrm>
              <a:off x="1467" y="2142"/>
              <a:ext cx="985" cy="181"/>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80000"/>
                </a:lnSpc>
                <a:spcBef>
                  <a:spcPct val="50000"/>
                </a:spcBef>
              </a:pPr>
              <a:r>
                <a:rPr lang="en-US" altLang="en-US" sz="1600">
                  <a:solidFill>
                    <a:srgbClr val="FC0000"/>
                  </a:solidFill>
                  <a:latin typeface="Arial" panose="020B0604020202020204" pitchFamily="34" charset="0"/>
                </a:rPr>
                <a:t>GIÔ-SÉP</a:t>
              </a:r>
            </a:p>
          </p:txBody>
        </p:sp>
        <p:sp>
          <p:nvSpPr>
            <p:cNvPr id="601259" name="Text Box 171">
              <a:extLst>
                <a:ext uri="{FF2B5EF4-FFF2-40B4-BE49-F238E27FC236}">
                  <a16:creationId xmlns:a16="http://schemas.microsoft.com/office/drawing/2014/main" id="{1431A48E-6592-0140-B88C-DF13B34D9CE1}"/>
                </a:ext>
              </a:extLst>
            </p:cNvPr>
            <p:cNvSpPr txBox="1">
              <a:spLocks noChangeArrowheads="1"/>
            </p:cNvSpPr>
            <p:nvPr/>
          </p:nvSpPr>
          <p:spPr bwMode="auto">
            <a:xfrm>
              <a:off x="1585" y="2279"/>
              <a:ext cx="918" cy="1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sz="1600">
                  <a:solidFill>
                    <a:srgbClr val="FC0000"/>
                  </a:solidFill>
                  <a:latin typeface="Arial" pitchFamily="34" charset="0"/>
                  <a:ea typeface="+mn-ea"/>
                </a:rPr>
                <a:t>MÔI-SE</a:t>
              </a:r>
            </a:p>
          </p:txBody>
        </p:sp>
        <p:sp>
          <p:nvSpPr>
            <p:cNvPr id="601260" name="Text Box 172">
              <a:extLst>
                <a:ext uri="{FF2B5EF4-FFF2-40B4-BE49-F238E27FC236}">
                  <a16:creationId xmlns:a16="http://schemas.microsoft.com/office/drawing/2014/main" id="{78BBDA50-B4CB-B644-8B10-3B0F06FD1EB3}"/>
                </a:ext>
              </a:extLst>
            </p:cNvPr>
            <p:cNvSpPr txBox="1">
              <a:spLocks noChangeArrowheads="1"/>
            </p:cNvSpPr>
            <p:nvPr/>
          </p:nvSpPr>
          <p:spPr bwMode="auto">
            <a:xfrm>
              <a:off x="1717" y="2435"/>
              <a:ext cx="873" cy="1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p>
              <a:pPr algn="ctr">
                <a:lnSpc>
                  <a:spcPct val="90000"/>
                </a:lnSpc>
                <a:spcBef>
                  <a:spcPct val="50000"/>
                </a:spcBef>
                <a:defRPr/>
              </a:pPr>
              <a:r>
                <a:rPr lang="en-US" sz="1600" dirty="0">
                  <a:solidFill>
                    <a:srgbClr val="FC0000"/>
                  </a:solidFill>
                  <a:latin typeface="Arial" pitchFamily="34" charset="0"/>
                  <a:ea typeface="+mn-ea"/>
                </a:rPr>
                <a:t>GIÔ-SUÊ</a:t>
              </a:r>
            </a:p>
          </p:txBody>
        </p:sp>
        <p:sp>
          <p:nvSpPr>
            <p:cNvPr id="20517" name="Text Box 173">
              <a:extLst>
                <a:ext uri="{FF2B5EF4-FFF2-40B4-BE49-F238E27FC236}">
                  <a16:creationId xmlns:a16="http://schemas.microsoft.com/office/drawing/2014/main" id="{11C3DD25-5D13-6744-8231-1B77773FB44A}"/>
                </a:ext>
              </a:extLst>
            </p:cNvPr>
            <p:cNvSpPr txBox="1">
              <a:spLocks noChangeArrowheads="1"/>
            </p:cNvSpPr>
            <p:nvPr/>
          </p:nvSpPr>
          <p:spPr bwMode="auto">
            <a:xfrm>
              <a:off x="1581" y="2587"/>
              <a:ext cx="1688" cy="1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50000"/>
                </a:spcBef>
              </a:pPr>
              <a:r>
                <a:rPr lang="en-US" altLang="en-US" sz="1600">
                  <a:solidFill>
                    <a:srgbClr val="00FF00"/>
                  </a:solidFill>
                  <a:latin typeface="Arial" panose="020B0604020202020204" pitchFamily="34" charset="0"/>
                </a:rPr>
                <a:t>VÔ CHÍNH PHỦ</a:t>
              </a:r>
            </a:p>
          </p:txBody>
        </p:sp>
        <p:sp>
          <p:nvSpPr>
            <p:cNvPr id="20518" name="Text Box 174">
              <a:extLst>
                <a:ext uri="{FF2B5EF4-FFF2-40B4-BE49-F238E27FC236}">
                  <a16:creationId xmlns:a16="http://schemas.microsoft.com/office/drawing/2014/main" id="{A5C5AF80-0BD4-B746-951A-6DA9F4BE5E24}"/>
                </a:ext>
              </a:extLst>
            </p:cNvPr>
            <p:cNvSpPr txBox="1">
              <a:spLocks noChangeArrowheads="1"/>
            </p:cNvSpPr>
            <p:nvPr/>
          </p:nvSpPr>
          <p:spPr bwMode="auto">
            <a:xfrm>
              <a:off x="1999" y="2900"/>
              <a:ext cx="1060" cy="21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en-US" altLang="en-US" sz="1600">
                  <a:solidFill>
                    <a:srgbClr val="00FF00"/>
                  </a:solidFill>
                  <a:latin typeface="Arial" panose="020B0604020202020204" pitchFamily="34" charset="0"/>
                </a:rPr>
                <a:t>LƯU ĐÀY</a:t>
              </a:r>
            </a:p>
          </p:txBody>
        </p:sp>
        <p:sp>
          <p:nvSpPr>
            <p:cNvPr id="601263" name="Text Box 175">
              <a:extLst>
                <a:ext uri="{FF2B5EF4-FFF2-40B4-BE49-F238E27FC236}">
                  <a16:creationId xmlns:a16="http://schemas.microsoft.com/office/drawing/2014/main" id="{A1184E38-3202-D84F-A84F-89DA48199644}"/>
                </a:ext>
              </a:extLst>
            </p:cNvPr>
            <p:cNvSpPr txBox="1">
              <a:spLocks noChangeArrowheads="1"/>
            </p:cNvSpPr>
            <p:nvPr/>
          </p:nvSpPr>
          <p:spPr bwMode="auto">
            <a:xfrm>
              <a:off x="2320" y="3196"/>
              <a:ext cx="716" cy="274"/>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70000"/>
                </a:lnSpc>
                <a:spcBef>
                  <a:spcPct val="50000"/>
                </a:spcBef>
              </a:pPr>
              <a:r>
                <a:rPr lang="en-US" altLang="en-US" sz="1600">
                  <a:latin typeface="Arial" panose="020B0604020202020204" pitchFamily="34" charset="0"/>
                </a:rPr>
                <a:t>                     </a:t>
              </a:r>
              <a:r>
                <a:rPr lang="en-US" altLang="ko-KR" sz="1600">
                  <a:latin typeface="Arial" panose="020B0604020202020204" pitchFamily="34" charset="0"/>
                  <a:ea typeface="Gulim" panose="020B0600000101010101" pitchFamily="34" charset="-127"/>
                </a:rPr>
                <a:t>GIÊ-XU </a:t>
              </a:r>
              <a:endParaRPr lang="en-US" altLang="en-US" sz="1600">
                <a:latin typeface="Arial" panose="020B0604020202020204" pitchFamily="34" charset="0"/>
              </a:endParaRPr>
            </a:p>
          </p:txBody>
        </p:sp>
        <p:sp>
          <p:nvSpPr>
            <p:cNvPr id="20520" name="Text Box 176">
              <a:extLst>
                <a:ext uri="{FF2B5EF4-FFF2-40B4-BE49-F238E27FC236}">
                  <a16:creationId xmlns:a16="http://schemas.microsoft.com/office/drawing/2014/main" id="{2FAB0EDC-8B5C-2B49-BE60-A212BE5D7E16}"/>
                </a:ext>
              </a:extLst>
            </p:cNvPr>
            <p:cNvSpPr txBox="1">
              <a:spLocks noChangeArrowheads="1"/>
            </p:cNvSpPr>
            <p:nvPr/>
          </p:nvSpPr>
          <p:spPr bwMode="auto">
            <a:xfrm>
              <a:off x="2174" y="3081"/>
              <a:ext cx="903" cy="192"/>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r>
                <a:rPr lang="de-DE" altLang="en-US" sz="1400">
                  <a:solidFill>
                    <a:srgbClr val="00FFFF"/>
                  </a:solidFill>
                  <a:latin typeface="Arial" panose="020B0604020202020204" pitchFamily="34" charset="0"/>
                </a:rPr>
                <a:t>YÊN LẶNG</a:t>
              </a:r>
              <a:endParaRPr lang="en-US" altLang="en-US" sz="1400">
                <a:solidFill>
                  <a:srgbClr val="00FFFF"/>
                </a:solidFill>
                <a:latin typeface="Arial" panose="020B0604020202020204" pitchFamily="34" charset="0"/>
              </a:endParaRPr>
            </a:p>
          </p:txBody>
        </p:sp>
        <p:sp>
          <p:nvSpPr>
            <p:cNvPr id="20521" name="Text Box 177">
              <a:extLst>
                <a:ext uri="{FF2B5EF4-FFF2-40B4-BE49-F238E27FC236}">
                  <a16:creationId xmlns:a16="http://schemas.microsoft.com/office/drawing/2014/main" id="{7FEF18E7-2D54-0940-BCA5-2B0D87187DB1}"/>
                </a:ext>
              </a:extLst>
            </p:cNvPr>
            <p:cNvSpPr txBox="1">
              <a:spLocks noChangeArrowheads="1"/>
            </p:cNvSpPr>
            <p:nvPr/>
          </p:nvSpPr>
          <p:spPr bwMode="auto">
            <a:xfrm>
              <a:off x="1597" y="2753"/>
              <a:ext cx="1688" cy="197"/>
            </a:xfrm>
            <a:prstGeom prst="rect">
              <a:avLst/>
            </a:prstGeom>
            <a:noFill/>
            <a:ln>
              <a:noFill/>
            </a:ln>
            <a:effectLst>
              <a:outerShdw dist="35921" dir="2700000" algn="ctr" rotWithShape="0">
                <a:schemeClr val="bg2"/>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a:spAutoFit/>
            </a:bodyPr>
            <a:lstStyle>
              <a:lvl1pPr>
                <a:defRPr sz="2400" b="1">
                  <a:solidFill>
                    <a:schemeClr val="tx1"/>
                  </a:solidFill>
                  <a:latin typeface="Comic Sans MS" panose="030F0902030302020204" pitchFamily="66" charset="0"/>
                  <a:ea typeface="ＭＳ Ｐゴシック" panose="020B0600070205080204" pitchFamily="34" charset="-128"/>
                </a:defRPr>
              </a:lvl1pPr>
              <a:lvl2pPr marL="742950" indent="-285750">
                <a:defRPr sz="2400" b="1">
                  <a:solidFill>
                    <a:schemeClr val="tx1"/>
                  </a:solidFill>
                  <a:latin typeface="Comic Sans MS" panose="030F0902030302020204" pitchFamily="66" charset="0"/>
                  <a:ea typeface="ＭＳ Ｐゴシック" panose="020B0600070205080204" pitchFamily="34" charset="-128"/>
                </a:defRPr>
              </a:lvl2pPr>
              <a:lvl3pPr marL="1143000" indent="-228600">
                <a:defRPr sz="2400" b="1">
                  <a:solidFill>
                    <a:schemeClr val="tx1"/>
                  </a:solidFill>
                  <a:latin typeface="Comic Sans MS" panose="030F0902030302020204" pitchFamily="66" charset="0"/>
                  <a:ea typeface="ＭＳ Ｐゴシック" panose="020B0600070205080204" pitchFamily="34" charset="-128"/>
                </a:defRPr>
              </a:lvl3pPr>
              <a:lvl4pPr marL="1600200" indent="-228600">
                <a:defRPr sz="2400" b="1">
                  <a:solidFill>
                    <a:schemeClr val="tx1"/>
                  </a:solidFill>
                  <a:latin typeface="Comic Sans MS" panose="030F0902030302020204" pitchFamily="66" charset="0"/>
                  <a:ea typeface="ＭＳ Ｐゴシック" panose="020B0600070205080204" pitchFamily="34" charset="-128"/>
                </a:defRPr>
              </a:lvl4pPr>
              <a:lvl5pPr marL="2057400" indent="-228600">
                <a:defRPr sz="2400" b="1">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b="1">
                  <a:solidFill>
                    <a:schemeClr val="tx1"/>
                  </a:solidFill>
                  <a:latin typeface="Comic Sans MS" panose="030F0902030302020204" pitchFamily="66" charset="0"/>
                  <a:ea typeface="ＭＳ Ｐゴシック" panose="020B0600070205080204" pitchFamily="34" charset="-128"/>
                </a:defRPr>
              </a:lvl9pPr>
            </a:lstStyle>
            <a:p>
              <a:pPr algn="ctr">
                <a:lnSpc>
                  <a:spcPct val="90000"/>
                </a:lnSpc>
                <a:spcBef>
                  <a:spcPct val="50000"/>
                </a:spcBef>
              </a:pPr>
              <a:r>
                <a:rPr lang="en-US" altLang="en-US" sz="1600">
                  <a:solidFill>
                    <a:srgbClr val="00FF00"/>
                  </a:solidFill>
                  <a:latin typeface="Arial" panose="020B0604020202020204" pitchFamily="34" charset="0"/>
                </a:rPr>
                <a:t>HOÀNG GIA</a:t>
              </a:r>
            </a:p>
          </p:txBody>
        </p:sp>
      </p:grpSp>
    </p:spTree>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601109"/>
                                        </p:tgtEl>
                                        <p:attrNameLst>
                                          <p:attrName>style.visibility</p:attrName>
                                        </p:attrNameLst>
                                      </p:cBhvr>
                                      <p:to>
                                        <p:strVal val="visible"/>
                                      </p:to>
                                    </p:set>
                                    <p:animEffect transition="in" filter="wipe(up)">
                                      <p:cBhvr>
                                        <p:cTn id="7" dur="500"/>
                                        <p:tgtEl>
                                          <p:spTgt spid="601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601112"/>
                                        </p:tgtEl>
                                        <p:attrNameLst>
                                          <p:attrName>style.visibility</p:attrName>
                                        </p:attrNameLst>
                                      </p:cBhvr>
                                      <p:to>
                                        <p:strVal val="visible"/>
                                      </p:to>
                                    </p:set>
                                    <p:animEffect transition="in" filter="wipe(up)">
                                      <p:cBhvr>
                                        <p:cTn id="11" dur="500"/>
                                        <p:tgtEl>
                                          <p:spTgt spid="601112"/>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601108"/>
                                        </p:tgtEl>
                                        <p:attrNameLst>
                                          <p:attrName>style.visibility</p:attrName>
                                        </p:attrNameLst>
                                      </p:cBhvr>
                                      <p:to>
                                        <p:strVal val="visible"/>
                                      </p:to>
                                    </p:set>
                                    <p:animEffect transition="in" filter="wipe(up)">
                                      <p:cBhvr>
                                        <p:cTn id="15" dur="500"/>
                                        <p:tgtEl>
                                          <p:spTgt spid="601108"/>
                                        </p:tgtEl>
                                      </p:cBhvr>
                                    </p:animEffect>
                                  </p:childTnLst>
                                </p:cTn>
                              </p:par>
                            </p:childTnLst>
                          </p:cTn>
                        </p:par>
                        <p:par>
                          <p:cTn id="16" fill="hold" nodeType="afterGroup">
                            <p:stCondLst>
                              <p:cond delay="1500"/>
                            </p:stCondLst>
                            <p:childTnLst>
                              <p:par>
                                <p:cTn id="17" presetID="22" presetClass="entr" presetSubtype="1" fill="hold" nodeType="afterEffect">
                                  <p:stCondLst>
                                    <p:cond delay="0"/>
                                  </p:stCondLst>
                                  <p:childTnLst>
                                    <p:set>
                                      <p:cBhvr>
                                        <p:cTn id="18" dur="1" fill="hold">
                                          <p:stCondLst>
                                            <p:cond delay="0"/>
                                          </p:stCondLst>
                                        </p:cTn>
                                        <p:tgtEl>
                                          <p:spTgt spid="601115"/>
                                        </p:tgtEl>
                                        <p:attrNameLst>
                                          <p:attrName>style.visibility</p:attrName>
                                        </p:attrNameLst>
                                      </p:cBhvr>
                                      <p:to>
                                        <p:strVal val="visible"/>
                                      </p:to>
                                    </p:set>
                                    <p:animEffect transition="in" filter="wipe(up)">
                                      <p:cBhvr>
                                        <p:cTn id="19" dur="500"/>
                                        <p:tgtEl>
                                          <p:spTgt spid="601115"/>
                                        </p:tgtEl>
                                      </p:cBhvr>
                                    </p:animEffect>
                                  </p:childTnLst>
                                </p:cTn>
                              </p:par>
                            </p:childTnLst>
                          </p:cTn>
                        </p:par>
                        <p:par>
                          <p:cTn id="20" fill="hold" nodeType="afterGroup">
                            <p:stCondLst>
                              <p:cond delay="2000"/>
                            </p:stCondLst>
                            <p:childTnLst>
                              <p:par>
                                <p:cTn id="21" presetID="22" presetClass="entr" presetSubtype="1" fill="hold" nodeType="afterEffect">
                                  <p:stCondLst>
                                    <p:cond delay="0"/>
                                  </p:stCondLst>
                                  <p:childTnLst>
                                    <p:set>
                                      <p:cBhvr>
                                        <p:cTn id="22" dur="1" fill="hold">
                                          <p:stCondLst>
                                            <p:cond delay="0"/>
                                          </p:stCondLst>
                                        </p:cTn>
                                        <p:tgtEl>
                                          <p:spTgt spid="601107"/>
                                        </p:tgtEl>
                                        <p:attrNameLst>
                                          <p:attrName>style.visibility</p:attrName>
                                        </p:attrNameLst>
                                      </p:cBhvr>
                                      <p:to>
                                        <p:strVal val="visible"/>
                                      </p:to>
                                    </p:set>
                                    <p:animEffect transition="in" filter="wipe(up)">
                                      <p:cBhvr>
                                        <p:cTn id="23" dur="500"/>
                                        <p:tgtEl>
                                          <p:spTgt spid="601107"/>
                                        </p:tgtEl>
                                      </p:cBhvr>
                                    </p:animEffect>
                                  </p:childTnLst>
                                </p:cTn>
                              </p:par>
                            </p:childTnLst>
                          </p:cTn>
                        </p:par>
                        <p:par>
                          <p:cTn id="24" fill="hold" nodeType="afterGroup">
                            <p:stCondLst>
                              <p:cond delay="2500"/>
                            </p:stCondLst>
                            <p:childTnLst>
                              <p:par>
                                <p:cTn id="25" presetID="2" presetClass="entr" presetSubtype="2" fill="hold" nodeType="after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1+#ppt_w/2"/>
                                          </p:val>
                                        </p:tav>
                                        <p:tav tm="100000">
                                          <p:val>
                                            <p:strVal val="#ppt_x"/>
                                          </p:val>
                                        </p:tav>
                                      </p:tavLst>
                                    </p:anim>
                                    <p:anim calcmode="lin" valueType="num">
                                      <p:cBhvr additive="base">
                                        <p:cTn id="2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E:\0Adds 2002\04 Judah\010703 Beersheba flight\Biblical Negev\sr\Northern Negev wadis aerial.jpg"/>
</p:tagLst>
</file>

<file path=ppt/tags/tag10.xml><?xml version="1.0" encoding="utf-8"?>
<p:tagLst xmlns:a="http://schemas.openxmlformats.org/drawingml/2006/main" xmlns:r="http://schemas.openxmlformats.org/officeDocument/2006/relationships" xmlns:p="http://schemas.openxmlformats.org/presentationml/2006/main">
  <p:tag name="PHOTO" val="TRUE"/>
  <p:tag name="FILENAME" val="E:\Todd Sites\6 Egypt\Egypt new sr\Jebel Musa\Sinai view2.jpg"/>
</p:tagLst>
</file>

<file path=ppt/tags/tag2.xml><?xml version="1.0" encoding="utf-8"?>
<p:tagLst xmlns:a="http://schemas.openxmlformats.org/drawingml/2006/main" xmlns:r="http://schemas.openxmlformats.org/officeDocument/2006/relationships" xmlns:p="http://schemas.openxmlformats.org/presentationml/2006/main">
  <p:tag name="PHOTO" val="TRUE"/>
  <p:tag name="FILENAME" val="D:\0Adds\1 Galilee adds\040400 Day four adds\sr\Nahal Iyon first waterfall, tb n040400 sr.jpg"/>
</p:tagLst>
</file>

<file path=ppt/tags/tag3.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4.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5.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6.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7.xml><?xml version="1.0" encoding="utf-8"?>
<p:tagLst xmlns:a="http://schemas.openxmlformats.org/drawingml/2006/main" xmlns:r="http://schemas.openxmlformats.org/officeDocument/2006/relationships" xmlns:p="http://schemas.openxmlformats.org/presentationml/2006/main">
  <p:tag name="PHOTO" val="TRUE"/>
  <p:tag name="FILENAME" val="D:\0Images\0Adds 2002\4b Negev and Wilderness\Beersheba\sr\Nahal Beersheba with sheep at water.jpg"/>
</p:tagLst>
</file>

<file path=ppt/tags/tag8.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3 Judah adds\062600 Detroit trip\Sheph and Dead Sea\sr\Qumran Cave 4 wide, tb n062500 sr.jpg"/>
</p:tagLst>
</file>

<file path=ppt/tags/tag9.xml><?xml version="1.0" encoding="utf-8"?>
<p:tagLst xmlns:a="http://schemas.openxmlformats.org/drawingml/2006/main" xmlns:r="http://schemas.openxmlformats.org/officeDocument/2006/relationships" xmlns:p="http://schemas.openxmlformats.org/presentationml/2006/main">
  <p:tag name="PHOTO" val="TRUE"/>
  <p:tag name="FILENAME" val="C:\0Images\Todd Sites\0Adds\011100 Dead Sea day\Sr\Qumran scriptorium, tb n011100 sr.jpg"/>
</p:tagLst>
</file>

<file path=ppt/theme/theme1.xml><?xml version="1.0" encoding="utf-8"?>
<a:theme xmlns:a="http://schemas.openxmlformats.org/drawingml/2006/main" name="Pulse">
  <a:themeElements>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fontScheme name="Puls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1"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Pulse 1">
        <a:dk1>
          <a:srgbClr val="000000"/>
        </a:dk1>
        <a:lt1>
          <a:srgbClr val="CCECFF"/>
        </a:lt1>
        <a:dk2>
          <a:srgbClr val="000066"/>
        </a:dk2>
        <a:lt2>
          <a:srgbClr val="6699FF"/>
        </a:lt2>
        <a:accent1>
          <a:srgbClr val="33CCCC"/>
        </a:accent1>
        <a:accent2>
          <a:srgbClr val="0099FF"/>
        </a:accent2>
        <a:accent3>
          <a:srgbClr val="E2F4FF"/>
        </a:accent3>
        <a:accent4>
          <a:srgbClr val="000000"/>
        </a:accent4>
        <a:accent5>
          <a:srgbClr val="ADE2E2"/>
        </a:accent5>
        <a:accent6>
          <a:srgbClr val="008AE7"/>
        </a:accent6>
        <a:hlink>
          <a:srgbClr val="FFFFFF"/>
        </a:hlink>
        <a:folHlink>
          <a:srgbClr val="3366FF"/>
        </a:folHlink>
      </a:clrScheme>
      <a:clrMap bg1="lt1" tx1="dk1" bg2="lt2" tx2="dk2" accent1="accent1" accent2="accent2" accent3="accent3" accent4="accent4" accent5="accent5" accent6="accent6" hlink="hlink" folHlink="folHlink"/>
    </a:extraClrScheme>
    <a:extraClrScheme>
      <a:clrScheme name="Pulse 2">
        <a:dk1>
          <a:srgbClr val="000000"/>
        </a:dk1>
        <a:lt1>
          <a:srgbClr val="FFFFFF"/>
        </a:lt1>
        <a:dk2>
          <a:srgbClr val="000066"/>
        </a:dk2>
        <a:lt2>
          <a:srgbClr val="FFCC66"/>
        </a:lt2>
        <a:accent1>
          <a:srgbClr val="FF9900"/>
        </a:accent1>
        <a:accent2>
          <a:srgbClr val="000044"/>
        </a:accent2>
        <a:accent3>
          <a:srgbClr val="AAAAB8"/>
        </a:accent3>
        <a:accent4>
          <a:srgbClr val="DADADA"/>
        </a:accent4>
        <a:accent5>
          <a:srgbClr val="FFCAAA"/>
        </a:accent5>
        <a:accent6>
          <a:srgbClr val="00003D"/>
        </a:accent6>
        <a:hlink>
          <a:srgbClr val="3366FF"/>
        </a:hlink>
        <a:folHlink>
          <a:srgbClr val="FFFF00"/>
        </a:folHlink>
      </a:clrScheme>
      <a:clrMap bg1="dk2" tx1="lt1" bg2="dk1" tx2="lt2" accent1="accent1" accent2="accent2" accent3="accent3" accent4="accent4" accent5="accent5" accent6="accent6" hlink="hlink" folHlink="folHlink"/>
    </a:extraClrScheme>
    <a:extraClrScheme>
      <a:clrScheme name="Pulse 3">
        <a:dk1>
          <a:srgbClr val="000000"/>
        </a:dk1>
        <a:lt1>
          <a:srgbClr val="FFFFFF"/>
        </a:lt1>
        <a:dk2>
          <a:srgbClr val="000000"/>
        </a:dk2>
        <a:lt2>
          <a:srgbClr val="DDDDDD"/>
        </a:lt2>
        <a:accent1>
          <a:srgbClr val="CBCBCB"/>
        </a:accent1>
        <a:accent2>
          <a:srgbClr val="C0C0C0"/>
        </a:accent2>
        <a:accent3>
          <a:srgbClr val="FFFFFF"/>
        </a:accent3>
        <a:accent4>
          <a:srgbClr val="000000"/>
        </a:accent4>
        <a:accent5>
          <a:srgbClr val="E2E2E2"/>
        </a:accent5>
        <a:accent6>
          <a:srgbClr val="AEAEAE"/>
        </a:accent6>
        <a:hlink>
          <a:srgbClr val="4D4D4D"/>
        </a:hlink>
        <a:folHlink>
          <a:srgbClr val="868686"/>
        </a:folHlink>
      </a:clrScheme>
      <a:clrMap bg1="lt1" tx1="dk1" bg2="lt2" tx2="dk2" accent1="accent1" accent2="accent2" accent3="accent3" accent4="accent4" accent5="accent5" accent6="accent6" hlink="hlink" folHlink="folHlink"/>
    </a:extraClrScheme>
    <a:extraClrScheme>
      <a:clrScheme name="Pulse 4">
        <a:dk1>
          <a:srgbClr val="000000"/>
        </a:dk1>
        <a:lt1>
          <a:srgbClr val="FFFFFF"/>
        </a:lt1>
        <a:dk2>
          <a:srgbClr val="660033"/>
        </a:dk2>
        <a:lt2>
          <a:srgbClr val="FFCC66"/>
        </a:lt2>
        <a:accent1>
          <a:srgbClr val="FF9900"/>
        </a:accent1>
        <a:accent2>
          <a:srgbClr val="440022"/>
        </a:accent2>
        <a:accent3>
          <a:srgbClr val="B8AAAD"/>
        </a:accent3>
        <a:accent4>
          <a:srgbClr val="DADADA"/>
        </a:accent4>
        <a:accent5>
          <a:srgbClr val="FFCAAA"/>
        </a:accent5>
        <a:accent6>
          <a:srgbClr val="3D001E"/>
        </a:accent6>
        <a:hlink>
          <a:srgbClr val="B20059"/>
        </a:hlink>
        <a:folHlink>
          <a:srgbClr val="FF6699"/>
        </a:folHlink>
      </a:clrScheme>
      <a:clrMap bg1="dk2" tx1="lt1" bg2="dk1" tx2="lt2" accent1="accent1" accent2="accent2" accent3="accent3" accent4="accent4" accent5="accent5" accent6="accent6" hlink="hlink" folHlink="folHlink"/>
    </a:extraClrScheme>
    <a:extraClrScheme>
      <a:clrScheme name="Pulse 5">
        <a:dk1>
          <a:srgbClr val="000000"/>
        </a:dk1>
        <a:lt1>
          <a:srgbClr val="FFFFFF"/>
        </a:lt1>
        <a:dk2>
          <a:srgbClr val="663300"/>
        </a:dk2>
        <a:lt2>
          <a:srgbClr val="FFCC66"/>
        </a:lt2>
        <a:accent1>
          <a:srgbClr val="FF9900"/>
        </a:accent1>
        <a:accent2>
          <a:srgbClr val="361B00"/>
        </a:accent2>
        <a:accent3>
          <a:srgbClr val="B8ADAA"/>
        </a:accent3>
        <a:accent4>
          <a:srgbClr val="DADADA"/>
        </a:accent4>
        <a:accent5>
          <a:srgbClr val="FFCAAA"/>
        </a:accent5>
        <a:accent6>
          <a:srgbClr val="301700"/>
        </a:accent6>
        <a:hlink>
          <a:srgbClr val="996633"/>
        </a:hlink>
        <a:folHlink>
          <a:srgbClr val="FF6699"/>
        </a:folHlink>
      </a:clrScheme>
      <a:clrMap bg1="dk2" tx1="lt1" bg2="dk1" tx2="lt2" accent1="accent1" accent2="accent2" accent3="accent3" accent4="accent4" accent5="accent5" accent6="accent6" hlink="hlink" folHlink="folHlink"/>
    </a:extraClrScheme>
    <a:extraClrScheme>
      <a:clrScheme name="Pulse 6">
        <a:dk1>
          <a:srgbClr val="000000"/>
        </a:dk1>
        <a:lt1>
          <a:srgbClr val="FFFFFF"/>
        </a:lt1>
        <a:dk2>
          <a:srgbClr val="003300"/>
        </a:dk2>
        <a:lt2>
          <a:srgbClr val="FFCC66"/>
        </a:lt2>
        <a:accent1>
          <a:srgbClr val="CC9900"/>
        </a:accent1>
        <a:accent2>
          <a:srgbClr val="001600"/>
        </a:accent2>
        <a:accent3>
          <a:srgbClr val="AAADAA"/>
        </a:accent3>
        <a:accent4>
          <a:srgbClr val="DADADA"/>
        </a:accent4>
        <a:accent5>
          <a:srgbClr val="E2CAAA"/>
        </a:accent5>
        <a:accent6>
          <a:srgbClr val="001300"/>
        </a:accent6>
        <a:hlink>
          <a:srgbClr val="006600"/>
        </a:hlink>
        <a:folHlink>
          <a:srgbClr val="0099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8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000" b="0" i="0" u="none" strike="noStrike" cap="none" normalizeH="0" baseline="0">
            <a:ln>
              <a:noFill/>
            </a:ln>
            <a:solidFill>
              <a:schemeClr val="tx1"/>
            </a:solidFill>
            <a:effectLst/>
            <a:latin typeface="Arial" pitchFamily="-111"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HD:Microsoft Office 98:Templates:Presentation Designs:Pulse</Template>
  <TotalTime>12108</TotalTime>
  <Words>3274</Words>
  <Application>Microsoft Macintosh PowerPoint</Application>
  <PresentationFormat>On-screen Show (4:3)</PresentationFormat>
  <Paragraphs>745</Paragraphs>
  <Slides>64</Slides>
  <Notes>3</Notes>
  <HiddenSlides>0</HiddenSlides>
  <MMClips>0</MMClips>
  <ScaleCrop>false</ScaleCrop>
  <HeadingPairs>
    <vt:vector size="8" baseType="variant">
      <vt:variant>
        <vt:lpstr>Fonts Used</vt:lpstr>
      </vt:variant>
      <vt:variant>
        <vt:i4>19</vt:i4>
      </vt:variant>
      <vt:variant>
        <vt:lpstr>Theme</vt:lpstr>
      </vt:variant>
      <vt:variant>
        <vt:i4>3</vt:i4>
      </vt:variant>
      <vt:variant>
        <vt:lpstr>Embedded OLE Servers</vt:lpstr>
      </vt:variant>
      <vt:variant>
        <vt:i4>1</vt:i4>
      </vt:variant>
      <vt:variant>
        <vt:lpstr>Slide Titles</vt:lpstr>
      </vt:variant>
      <vt:variant>
        <vt:i4>64</vt:i4>
      </vt:variant>
    </vt:vector>
  </HeadingPairs>
  <TitlesOfParts>
    <vt:vector size="87" baseType="lpstr">
      <vt:lpstr>Arial Unicode MS</vt:lpstr>
      <vt:lpstr>Gulim</vt:lpstr>
      <vt:lpstr>Gulim</vt:lpstr>
      <vt:lpstr>Kosher-Normal</vt:lpstr>
      <vt:lpstr>Krone</vt:lpstr>
      <vt:lpstr>ＭＳ Ｐゴシック</vt:lpstr>
      <vt:lpstr>ＭＳ Ｐゴシック</vt:lpstr>
      <vt:lpstr>VNI-Times</vt:lpstr>
      <vt:lpstr>Algerian</vt:lpstr>
      <vt:lpstr>Arial</vt:lpstr>
      <vt:lpstr>Arial Black</vt:lpstr>
      <vt:lpstr>Comic Sans MS</vt:lpstr>
      <vt:lpstr>Cooper Black</vt:lpstr>
      <vt:lpstr>Helvetica</vt:lpstr>
      <vt:lpstr>Lucida Grande</vt:lpstr>
      <vt:lpstr>Papyrus</vt:lpstr>
      <vt:lpstr>Skia</vt:lpstr>
      <vt:lpstr>Times</vt:lpstr>
      <vt:lpstr>Times New Roman</vt:lpstr>
      <vt:lpstr>Pulse</vt:lpstr>
      <vt:lpstr>8_Default Design</vt:lpstr>
      <vt:lpstr>Blank Presentation</vt:lpstr>
      <vt:lpstr>Document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Kinh Thánh…Căn Bản—BibleStudyDownloads.org</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No Slide Title</dc:title>
  <dc:creator>john fryman</dc:creator>
  <cp:lastModifiedBy>Rick Griffith</cp:lastModifiedBy>
  <cp:revision>395</cp:revision>
  <cp:lastPrinted>2003-03-25T22:37:11Z</cp:lastPrinted>
  <dcterms:created xsi:type="dcterms:W3CDTF">2000-11-12T00:20:10Z</dcterms:created>
  <dcterms:modified xsi:type="dcterms:W3CDTF">2018-09-24T09:06:18Z</dcterms:modified>
</cp:coreProperties>
</file>