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tags/tag10.xml" ContentType="application/vnd.openxmlformats-officedocument.presentationml.tags+xml"/>
  <Override PartName="/ppt/notesSlides/notesSlide17.xml" ContentType="application/vnd.openxmlformats-officedocument.presentationml.notesSlide+xml"/>
  <Override PartName="/ppt/tags/tag11.xml" ContentType="application/vnd.openxmlformats-officedocument.presentationml.tags+xml"/>
  <Override PartName="/ppt/notesSlides/notesSlide18.xml" ContentType="application/vnd.openxmlformats-officedocument.presentationml.notesSlide+xml"/>
  <Override PartName="/ppt/tags/tag12.xml" ContentType="application/vnd.openxmlformats-officedocument.presentationml.tags+xml"/>
  <Override PartName="/ppt/notesSlides/notesSlide19.xml" ContentType="application/vnd.openxmlformats-officedocument.presentationml.notesSlide+xml"/>
  <Override PartName="/ppt/tags/tag13.xml" ContentType="application/vnd.openxmlformats-officedocument.presentationml.tags+xml"/>
  <Override PartName="/ppt/notesSlides/notesSlide20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tags/tag15.xml" ContentType="application/vnd.openxmlformats-officedocument.presentationml.tags+xml"/>
  <Override PartName="/ppt/notesSlides/notesSlide22.xml" ContentType="application/vnd.openxmlformats-officedocument.presentationml.notesSlide+xml"/>
  <Override PartName="/ppt/tags/tag16.xml" ContentType="application/vnd.openxmlformats-officedocument.presentationml.tags+xml"/>
  <Override PartName="/ppt/notesSlides/notesSlide23.xml" ContentType="application/vnd.openxmlformats-officedocument.presentationml.notesSlide+xml"/>
  <Override PartName="/ppt/tags/tag17.xml" ContentType="application/vnd.openxmlformats-officedocument.presentationml.tags+xml"/>
  <Override PartName="/ppt/notesSlides/notesSlide24.xml" ContentType="application/vnd.openxmlformats-officedocument.presentationml.notesSlide+xml"/>
  <Override PartName="/ppt/tags/tag18.xml" ContentType="application/vnd.openxmlformats-officedocument.presentationml.tags+xml"/>
  <Override PartName="/ppt/notesSlides/notesSlide25.xml" ContentType="application/vnd.openxmlformats-officedocument.presentationml.notesSlide+xml"/>
  <Override PartName="/ppt/tags/tag19.xml" ContentType="application/vnd.openxmlformats-officedocument.presentationml.tags+xml"/>
  <Override PartName="/ppt/notesSlides/notesSlide26.xml" ContentType="application/vnd.openxmlformats-officedocument.presentationml.notesSlide+xml"/>
  <Override PartName="/ppt/tags/tag20.xml" ContentType="application/vnd.openxmlformats-officedocument.presentationml.tags+xml"/>
  <Override PartName="/ppt/notesSlides/notesSlide27.xml" ContentType="application/vnd.openxmlformats-officedocument.presentationml.notesSlide+xml"/>
  <Override PartName="/ppt/tags/tag21.xml" ContentType="application/vnd.openxmlformats-officedocument.presentationml.tags+xml"/>
  <Override PartName="/ppt/notesSlides/notesSlide28.xml" ContentType="application/vnd.openxmlformats-officedocument.presentationml.notesSlide+xml"/>
  <Override PartName="/ppt/tags/tag22.xml" ContentType="application/vnd.openxmlformats-officedocument.presentationml.tags+xml"/>
  <Override PartName="/ppt/notesSlides/notesSlide29.xml" ContentType="application/vnd.openxmlformats-officedocument.presentationml.notesSlide+xml"/>
  <Override PartName="/ppt/tags/tag23.xml" ContentType="application/vnd.openxmlformats-officedocument.presentationml.tags+xml"/>
  <Override PartName="/ppt/notesSlides/notesSlide30.xml" ContentType="application/vnd.openxmlformats-officedocument.presentationml.notesSlide+xml"/>
  <Override PartName="/ppt/tags/tag24.xml" ContentType="application/vnd.openxmlformats-officedocument.presentationml.tags+xml"/>
  <Override PartName="/ppt/notesSlides/notesSlide31.xml" ContentType="application/vnd.openxmlformats-officedocument.presentationml.notesSlide+xml"/>
  <Override PartName="/ppt/tags/tag25.xml" ContentType="application/vnd.openxmlformats-officedocument.presentationml.tags+xml"/>
  <Override PartName="/ppt/notesSlides/notesSlide32.xml" ContentType="application/vnd.openxmlformats-officedocument.presentationml.notesSlide+xml"/>
  <Override PartName="/ppt/tags/tag26.xml" ContentType="application/vnd.openxmlformats-officedocument.presentationml.tags+xml"/>
  <Override PartName="/ppt/notesSlides/notesSlide33.xml" ContentType="application/vnd.openxmlformats-officedocument.presentationml.notesSlide+xml"/>
  <Override PartName="/ppt/tags/tag27.xml" ContentType="application/vnd.openxmlformats-officedocument.presentationml.tags+xml"/>
  <Override PartName="/ppt/notesSlides/notesSlide34.xml" ContentType="application/vnd.openxmlformats-officedocument.presentationml.notesSlide+xml"/>
  <Override PartName="/ppt/tags/tag28.xml" ContentType="application/vnd.openxmlformats-officedocument.presentationml.tags+xml"/>
  <Override PartName="/ppt/notesSlides/notesSlide35.xml" ContentType="application/vnd.openxmlformats-officedocument.presentationml.notesSlide+xml"/>
  <Override PartName="/ppt/tags/tag29.xml" ContentType="application/vnd.openxmlformats-officedocument.presentationml.tags+xml"/>
  <Override PartName="/ppt/notesSlides/notesSlide36.xml" ContentType="application/vnd.openxmlformats-officedocument.presentationml.notesSlide+xml"/>
  <Override PartName="/ppt/tags/tag30.xml" ContentType="application/vnd.openxmlformats-officedocument.presentationml.tags+xml"/>
  <Override PartName="/ppt/notesSlides/notesSlide37.xml" ContentType="application/vnd.openxmlformats-officedocument.presentationml.notesSlide+xml"/>
  <Override PartName="/ppt/tags/tag31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32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33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34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37.xml" ContentType="application/vnd.openxmlformats-officedocument.presentationml.tags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730" r:id="rId2"/>
    <p:sldMasterId id="2147483742" r:id="rId3"/>
  </p:sldMasterIdLst>
  <p:notesMasterIdLst>
    <p:notesMasterId r:id="rId100"/>
  </p:notesMasterIdLst>
  <p:handoutMasterIdLst>
    <p:handoutMasterId r:id="rId101"/>
  </p:handoutMasterIdLst>
  <p:sldIdLst>
    <p:sldId id="353" r:id="rId4"/>
    <p:sldId id="817" r:id="rId5"/>
    <p:sldId id="530" r:id="rId6"/>
    <p:sldId id="416" r:id="rId7"/>
    <p:sldId id="624" r:id="rId8"/>
    <p:sldId id="696" r:id="rId9"/>
    <p:sldId id="732" r:id="rId10"/>
    <p:sldId id="414" r:id="rId11"/>
    <p:sldId id="426" r:id="rId12"/>
    <p:sldId id="439" r:id="rId13"/>
    <p:sldId id="417" r:id="rId14"/>
    <p:sldId id="646" r:id="rId15"/>
    <p:sldId id="631" r:id="rId16"/>
    <p:sldId id="427" r:id="rId17"/>
    <p:sldId id="428" r:id="rId18"/>
    <p:sldId id="715" r:id="rId19"/>
    <p:sldId id="716" r:id="rId20"/>
    <p:sldId id="717" r:id="rId21"/>
    <p:sldId id="718" r:id="rId22"/>
    <p:sldId id="719" r:id="rId23"/>
    <p:sldId id="720" r:id="rId24"/>
    <p:sldId id="721" r:id="rId25"/>
    <p:sldId id="729" r:id="rId26"/>
    <p:sldId id="722" r:id="rId27"/>
    <p:sldId id="723" r:id="rId28"/>
    <p:sldId id="724" r:id="rId29"/>
    <p:sldId id="591" r:id="rId30"/>
    <p:sldId id="725" r:id="rId31"/>
    <p:sldId id="726" r:id="rId32"/>
    <p:sldId id="727" r:id="rId33"/>
    <p:sldId id="728" r:id="rId34"/>
    <p:sldId id="748" r:id="rId35"/>
    <p:sldId id="749" r:id="rId36"/>
    <p:sldId id="731" r:id="rId37"/>
    <p:sldId id="730" r:id="rId38"/>
    <p:sldId id="733" r:id="rId39"/>
    <p:sldId id="735" r:id="rId40"/>
    <p:sldId id="736" r:id="rId41"/>
    <p:sldId id="734" r:id="rId42"/>
    <p:sldId id="437" r:id="rId43"/>
    <p:sldId id="737" r:id="rId44"/>
    <p:sldId id="438" r:id="rId45"/>
    <p:sldId id="690" r:id="rId46"/>
    <p:sldId id="429" r:id="rId47"/>
    <p:sldId id="681" r:id="rId48"/>
    <p:sldId id="430" r:id="rId49"/>
    <p:sldId id="772" r:id="rId50"/>
    <p:sldId id="563" r:id="rId51"/>
    <p:sldId id="419" r:id="rId52"/>
    <p:sldId id="622" r:id="rId53"/>
    <p:sldId id="623" r:id="rId54"/>
    <p:sldId id="420" r:id="rId55"/>
    <p:sldId id="641" r:id="rId56"/>
    <p:sldId id="834" r:id="rId57"/>
    <p:sldId id="519" r:id="rId58"/>
    <p:sldId id="643" r:id="rId59"/>
    <p:sldId id="644" r:id="rId60"/>
    <p:sldId id="645" r:id="rId61"/>
    <p:sldId id="629" r:id="rId62"/>
    <p:sldId id="802" r:id="rId63"/>
    <p:sldId id="813" r:id="rId64"/>
    <p:sldId id="803" r:id="rId65"/>
    <p:sldId id="808" r:id="rId66"/>
    <p:sldId id="833" r:id="rId67"/>
    <p:sldId id="707" r:id="rId68"/>
    <p:sldId id="759" r:id="rId69"/>
    <p:sldId id="708" r:id="rId70"/>
    <p:sldId id="709" r:id="rId71"/>
    <p:sldId id="712" r:id="rId72"/>
    <p:sldId id="710" r:id="rId73"/>
    <p:sldId id="818" r:id="rId74"/>
    <p:sldId id="836" r:id="rId75"/>
    <p:sldId id="774" r:id="rId76"/>
    <p:sldId id="792" r:id="rId77"/>
    <p:sldId id="775" r:id="rId78"/>
    <p:sldId id="776" r:id="rId79"/>
    <p:sldId id="777" r:id="rId80"/>
    <p:sldId id="778" r:id="rId81"/>
    <p:sldId id="779" r:id="rId82"/>
    <p:sldId id="780" r:id="rId83"/>
    <p:sldId id="793" r:id="rId84"/>
    <p:sldId id="819" r:id="rId85"/>
    <p:sldId id="820" r:id="rId86"/>
    <p:sldId id="821" r:id="rId87"/>
    <p:sldId id="822" r:id="rId88"/>
    <p:sldId id="823" r:id="rId89"/>
    <p:sldId id="829" r:id="rId90"/>
    <p:sldId id="826" r:id="rId91"/>
    <p:sldId id="789" r:id="rId92"/>
    <p:sldId id="830" r:id="rId93"/>
    <p:sldId id="746" r:id="rId94"/>
    <p:sldId id="747" r:id="rId95"/>
    <p:sldId id="837" r:id="rId96"/>
    <p:sldId id="835" r:id="rId97"/>
    <p:sldId id="691" r:id="rId98"/>
    <p:sldId id="356" r:id="rId9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2">
          <p15:clr>
            <a:srgbClr val="A4A3A4"/>
          </p15:clr>
        </p15:guide>
        <p15:guide id="2" orient="horz" pos="3072">
          <p15:clr>
            <a:srgbClr val="A4A3A4"/>
          </p15:clr>
        </p15:guide>
        <p15:guide id="3" orient="horz" pos="4212">
          <p15:clr>
            <a:srgbClr val="A4A3A4"/>
          </p15:clr>
        </p15:guide>
        <p15:guide id="4" pos="5487">
          <p15:clr>
            <a:srgbClr val="A4A3A4"/>
          </p15:clr>
        </p15:guide>
        <p15:guide id="5" pos="5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2AC"/>
    <a:srgbClr val="700013"/>
    <a:srgbClr val="B35A17"/>
    <a:srgbClr val="F09F32"/>
    <a:srgbClr val="000000"/>
    <a:srgbClr val="FF0000"/>
    <a:srgbClr val="FFFF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9"/>
    <p:restoredTop sz="94636"/>
  </p:normalViewPr>
  <p:slideViewPr>
    <p:cSldViewPr snapToGrid="0">
      <p:cViewPr varScale="1">
        <p:scale>
          <a:sx n="124" d="100"/>
          <a:sy n="124" d="100"/>
        </p:scale>
        <p:origin x="960" y="184"/>
      </p:cViewPr>
      <p:guideLst>
        <p:guide orient="horz" pos="2162"/>
        <p:guide orient="horz" pos="3072"/>
        <p:guide orient="horz" pos="4212"/>
        <p:guide pos="5487"/>
        <p:guide pos="5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7968"/>
    </p:cViewPr>
  </p:sorterViewPr>
  <p:notesViewPr>
    <p:cSldViewPr snapToGrid="0">
      <p:cViewPr varScale="1">
        <p:scale>
          <a:sx n="56" d="100"/>
          <a:sy n="56" d="100"/>
        </p:scale>
        <p:origin x="-1854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presProps" Target="presProps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33E07AD8-579F-5D49-A61B-8B218BBD402F}" type="slidenum">
              <a:rPr lang="en-US" sz="1400" b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4805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D2B0B4FC-5983-7942-A3A6-4449670D0582}" type="slidenum">
              <a:rPr lang="en-US" sz="1400" b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7784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7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1324B6-FDDF-1C4A-836C-81FE79EAEFB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6133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6133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Bible Basically 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VN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735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7546975" y="6583363"/>
            <a:ext cx="617538" cy="246062"/>
          </a:xfrm>
          <a:prstGeom prst="rect">
            <a:avLst/>
          </a:prstGeom>
          <a:solidFill>
            <a:srgbClr val="64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7437438" y="6519863"/>
            <a:ext cx="811212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9.65.03f.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214205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7546975" y="6583363"/>
            <a:ext cx="617538" cy="246062"/>
          </a:xfrm>
          <a:prstGeom prst="rect">
            <a:avLst/>
          </a:prstGeom>
          <a:solidFill>
            <a:srgbClr val="64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7437438" y="6519863"/>
            <a:ext cx="811212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9.65.03f.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464909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7546975" y="6583363"/>
            <a:ext cx="617538" cy="246062"/>
          </a:xfrm>
          <a:prstGeom prst="rect">
            <a:avLst/>
          </a:prstGeom>
          <a:solidFill>
            <a:srgbClr val="64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7437438" y="6519863"/>
            <a:ext cx="811212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9.65.03f.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563332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46EC3-FBF1-0046-94E7-99DD7FAEE8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054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2590B-E283-3144-A7DF-7B0DC5DA30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FCA4A-B31F-A84C-9EDB-95334E9192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260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7EF49-3501-BF40-83B8-E3414ACEA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666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97395-211E-A641-B38F-F9A8FB73B4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37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E8C73-4752-DD40-9561-37F7844BF7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538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A4989-A420-8E44-A2B6-6560EF87D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828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E074E-9B9B-534C-AA7F-5E725002C8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481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65656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496B0-C74C-5443-AA59-BFAC83B5D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64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07775-9049-4041-8301-E7E7F82B14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01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D7A52-006C-1045-8871-15B5A216A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3729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C3E8D7-CCD9-B84D-9F46-81BBD9009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06366"/>
      </p:ext>
    </p:extLst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3D50E-B55F-5745-98C7-350A181AA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63949"/>
      </p:ext>
    </p:extLst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94DB2-975C-F546-8F4A-B71D11961E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62272"/>
      </p:ext>
    </p:extLst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31537-D8BA-694E-82D4-7941F55345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844052"/>
      </p:ext>
    </p:extLst>
  </p:cSld>
  <p:clrMapOvr>
    <a:masterClrMapping/>
  </p:clrMapOvr>
  <p:transition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5A97B-5DAB-0B41-8189-35EB393F3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04459"/>
      </p:ext>
    </p:extLst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C6BB5-1234-0142-BCBF-7D187847F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7859"/>
      </p:ext>
    </p:extLst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FA1B8-B1A8-DF45-BA85-36066F628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769975"/>
      </p:ext>
    </p:extLst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514454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4F878-4C2A-4342-833A-760FFA504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11853"/>
      </p:ext>
    </p:extLst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31FEB-66F6-8B4B-9B36-6CC9E6B7A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69413"/>
      </p:ext>
    </p:extLst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6CC51-CBC4-C44D-AF9A-C47727A69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71496"/>
      </p:ext>
    </p:extLst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ED43D-582D-0046-A8C8-B2E283F67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610"/>
      </p:ext>
    </p:extLst>
  </p:cSld>
  <p:clrMapOvr>
    <a:masterClrMapping/>
  </p:clrMapOvr>
  <p:transition spd="med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043342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459558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524480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7546975" y="6583363"/>
            <a:ext cx="617538" cy="246062"/>
          </a:xfrm>
          <a:prstGeom prst="rect">
            <a:avLst/>
          </a:prstGeom>
          <a:solidFill>
            <a:srgbClr val="64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7437438" y="6519863"/>
            <a:ext cx="811212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9.65.03f.</a:t>
            </a:r>
          </a:p>
        </p:txBody>
      </p:sp>
    </p:spTree>
    <p:extLst>
      <p:ext uri="{BB962C8B-B14F-4D97-AF65-F5344CB8AC3E}">
        <p14:creationId xmlns:p14="http://schemas.microsoft.com/office/powerpoint/2010/main" val="207194284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7546975" y="6583363"/>
            <a:ext cx="617538" cy="246062"/>
          </a:xfrm>
          <a:prstGeom prst="rect">
            <a:avLst/>
          </a:prstGeom>
          <a:solidFill>
            <a:srgbClr val="64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7437438" y="6519863"/>
            <a:ext cx="811212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9.65.03f.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303236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7546975" y="6583363"/>
            <a:ext cx="617538" cy="246062"/>
          </a:xfrm>
          <a:prstGeom prst="rect">
            <a:avLst/>
          </a:prstGeom>
          <a:solidFill>
            <a:srgbClr val="64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7437438" y="6519863"/>
            <a:ext cx="811212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9.65.03f.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192215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027" name="Group 26"/>
          <p:cNvGrpSpPr>
            <a:grpSpLocks/>
          </p:cNvGrpSpPr>
          <p:nvPr/>
        </p:nvGrpSpPr>
        <p:grpSpPr bwMode="auto">
          <a:xfrm>
            <a:off x="390525" y="323850"/>
            <a:ext cx="8378825" cy="6186488"/>
            <a:chOff x="246" y="204"/>
            <a:chExt cx="5271" cy="3889"/>
          </a:xfrm>
        </p:grpSpPr>
        <p:sp>
          <p:nvSpPr>
            <p:cNvPr id="2" name="Rectangle 3"/>
            <p:cNvSpPr>
              <a:spLocks noChangeArrowheads="1"/>
            </p:cNvSpPr>
            <p:nvPr/>
          </p:nvSpPr>
          <p:spPr bwMode="auto">
            <a:xfrm>
              <a:off x="294" y="228"/>
              <a:ext cx="5217" cy="3850"/>
            </a:xfrm>
            <a:prstGeom prst="rect">
              <a:avLst/>
            </a:prstGeom>
            <a:solidFill>
              <a:srgbClr val="535353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" name="Freeform 4"/>
            <p:cNvSpPr>
              <a:spLocks/>
            </p:cNvSpPr>
            <p:nvPr/>
          </p:nvSpPr>
          <p:spPr bwMode="auto">
            <a:xfrm>
              <a:off x="3002" y="378"/>
              <a:ext cx="1411" cy="3440"/>
            </a:xfrm>
            <a:custGeom>
              <a:avLst/>
              <a:gdLst/>
              <a:ahLst/>
              <a:cxnLst>
                <a:cxn ang="0">
                  <a:pos x="91" y="33"/>
                </a:cxn>
                <a:cxn ang="0">
                  <a:pos x="212" y="76"/>
                </a:cxn>
                <a:cxn ang="0">
                  <a:pos x="332" y="174"/>
                </a:cxn>
                <a:cxn ang="0">
                  <a:pos x="383" y="305"/>
                </a:cxn>
                <a:cxn ang="0">
                  <a:pos x="443" y="446"/>
                </a:cxn>
                <a:cxn ang="0">
                  <a:pos x="453" y="620"/>
                </a:cxn>
                <a:cxn ang="0">
                  <a:pos x="494" y="751"/>
                </a:cxn>
                <a:cxn ang="0">
                  <a:pos x="494" y="882"/>
                </a:cxn>
                <a:cxn ang="0">
                  <a:pos x="483" y="1012"/>
                </a:cxn>
                <a:cxn ang="0">
                  <a:pos x="473" y="1143"/>
                </a:cxn>
                <a:cxn ang="0">
                  <a:pos x="463" y="1284"/>
                </a:cxn>
                <a:cxn ang="0">
                  <a:pos x="433" y="1426"/>
                </a:cxn>
                <a:cxn ang="0">
                  <a:pos x="383" y="1556"/>
                </a:cxn>
                <a:cxn ang="0">
                  <a:pos x="353" y="1687"/>
                </a:cxn>
                <a:cxn ang="0">
                  <a:pos x="443" y="1796"/>
                </a:cxn>
                <a:cxn ang="0">
                  <a:pos x="494" y="1937"/>
                </a:cxn>
                <a:cxn ang="0">
                  <a:pos x="524" y="2068"/>
                </a:cxn>
                <a:cxn ang="0">
                  <a:pos x="614" y="2198"/>
                </a:cxn>
                <a:cxn ang="0">
                  <a:pos x="705" y="2351"/>
                </a:cxn>
                <a:cxn ang="0">
                  <a:pos x="836" y="2470"/>
                </a:cxn>
                <a:cxn ang="0">
                  <a:pos x="947" y="2612"/>
                </a:cxn>
                <a:cxn ang="0">
                  <a:pos x="1078" y="2721"/>
                </a:cxn>
                <a:cxn ang="0">
                  <a:pos x="1158" y="2851"/>
                </a:cxn>
                <a:cxn ang="0">
                  <a:pos x="1269" y="3004"/>
                </a:cxn>
                <a:cxn ang="0">
                  <a:pos x="1319" y="3156"/>
                </a:cxn>
                <a:cxn ang="0">
                  <a:pos x="1370" y="3308"/>
                </a:cxn>
                <a:cxn ang="0">
                  <a:pos x="1400" y="3439"/>
                </a:cxn>
                <a:cxn ang="0">
                  <a:pos x="1410" y="3145"/>
                </a:cxn>
                <a:cxn ang="0">
                  <a:pos x="1340" y="3058"/>
                </a:cxn>
                <a:cxn ang="0">
                  <a:pos x="1259" y="2862"/>
                </a:cxn>
                <a:cxn ang="0">
                  <a:pos x="1098" y="2721"/>
                </a:cxn>
                <a:cxn ang="0">
                  <a:pos x="997" y="2514"/>
                </a:cxn>
                <a:cxn ang="0">
                  <a:pos x="806" y="2449"/>
                </a:cxn>
                <a:cxn ang="0">
                  <a:pos x="735" y="2307"/>
                </a:cxn>
                <a:cxn ang="0">
                  <a:pos x="635" y="2187"/>
                </a:cxn>
                <a:cxn ang="0">
                  <a:pos x="534" y="1959"/>
                </a:cxn>
                <a:cxn ang="0">
                  <a:pos x="443" y="1785"/>
                </a:cxn>
                <a:cxn ang="0">
                  <a:pos x="403" y="1632"/>
                </a:cxn>
                <a:cxn ang="0">
                  <a:pos x="433" y="1491"/>
                </a:cxn>
                <a:cxn ang="0">
                  <a:pos x="483" y="1349"/>
                </a:cxn>
                <a:cxn ang="0">
                  <a:pos x="483" y="1208"/>
                </a:cxn>
                <a:cxn ang="0">
                  <a:pos x="524" y="1023"/>
                </a:cxn>
                <a:cxn ang="0">
                  <a:pos x="514" y="805"/>
                </a:cxn>
                <a:cxn ang="0">
                  <a:pos x="534" y="642"/>
                </a:cxn>
                <a:cxn ang="0">
                  <a:pos x="554" y="522"/>
                </a:cxn>
                <a:cxn ang="0">
                  <a:pos x="665" y="392"/>
                </a:cxn>
                <a:cxn ang="0">
                  <a:pos x="826" y="218"/>
                </a:cxn>
                <a:cxn ang="0">
                  <a:pos x="876" y="76"/>
                </a:cxn>
                <a:cxn ang="0">
                  <a:pos x="917" y="11"/>
                </a:cxn>
                <a:cxn ang="0">
                  <a:pos x="765" y="87"/>
                </a:cxn>
                <a:cxn ang="0">
                  <a:pos x="755" y="218"/>
                </a:cxn>
                <a:cxn ang="0">
                  <a:pos x="745" y="305"/>
                </a:cxn>
                <a:cxn ang="0">
                  <a:pos x="624" y="435"/>
                </a:cxn>
                <a:cxn ang="0">
                  <a:pos x="534" y="522"/>
                </a:cxn>
                <a:cxn ang="0">
                  <a:pos x="483" y="664"/>
                </a:cxn>
                <a:cxn ang="0">
                  <a:pos x="473" y="511"/>
                </a:cxn>
                <a:cxn ang="0">
                  <a:pos x="443" y="348"/>
                </a:cxn>
                <a:cxn ang="0">
                  <a:pos x="383" y="218"/>
                </a:cxn>
                <a:cxn ang="0">
                  <a:pos x="302" y="98"/>
                </a:cxn>
                <a:cxn ang="0">
                  <a:pos x="181" y="33"/>
                </a:cxn>
                <a:cxn ang="0">
                  <a:pos x="60" y="11"/>
                </a:cxn>
              </a:cxnLst>
              <a:rect l="0" t="0" r="r" b="b"/>
              <a:pathLst>
                <a:path w="1411" h="3440">
                  <a:moveTo>
                    <a:pt x="0" y="0"/>
                  </a:moveTo>
                  <a:lnTo>
                    <a:pt x="50" y="22"/>
                  </a:lnTo>
                  <a:lnTo>
                    <a:pt x="91" y="33"/>
                  </a:lnTo>
                  <a:lnTo>
                    <a:pt x="131" y="22"/>
                  </a:lnTo>
                  <a:lnTo>
                    <a:pt x="171" y="54"/>
                  </a:lnTo>
                  <a:lnTo>
                    <a:pt x="212" y="76"/>
                  </a:lnTo>
                  <a:lnTo>
                    <a:pt x="252" y="98"/>
                  </a:lnTo>
                  <a:lnTo>
                    <a:pt x="292" y="141"/>
                  </a:lnTo>
                  <a:lnTo>
                    <a:pt x="332" y="174"/>
                  </a:lnTo>
                  <a:lnTo>
                    <a:pt x="342" y="218"/>
                  </a:lnTo>
                  <a:lnTo>
                    <a:pt x="342" y="261"/>
                  </a:lnTo>
                  <a:lnTo>
                    <a:pt x="383" y="305"/>
                  </a:lnTo>
                  <a:lnTo>
                    <a:pt x="413" y="348"/>
                  </a:lnTo>
                  <a:lnTo>
                    <a:pt x="413" y="403"/>
                  </a:lnTo>
                  <a:lnTo>
                    <a:pt x="443" y="446"/>
                  </a:lnTo>
                  <a:lnTo>
                    <a:pt x="463" y="490"/>
                  </a:lnTo>
                  <a:lnTo>
                    <a:pt x="453" y="577"/>
                  </a:lnTo>
                  <a:lnTo>
                    <a:pt x="453" y="620"/>
                  </a:lnTo>
                  <a:lnTo>
                    <a:pt x="473" y="664"/>
                  </a:lnTo>
                  <a:lnTo>
                    <a:pt x="483" y="707"/>
                  </a:lnTo>
                  <a:lnTo>
                    <a:pt x="494" y="751"/>
                  </a:lnTo>
                  <a:lnTo>
                    <a:pt x="494" y="794"/>
                  </a:lnTo>
                  <a:lnTo>
                    <a:pt x="494" y="838"/>
                  </a:lnTo>
                  <a:lnTo>
                    <a:pt x="494" y="882"/>
                  </a:lnTo>
                  <a:lnTo>
                    <a:pt x="494" y="925"/>
                  </a:lnTo>
                  <a:lnTo>
                    <a:pt x="504" y="969"/>
                  </a:lnTo>
                  <a:lnTo>
                    <a:pt x="483" y="1012"/>
                  </a:lnTo>
                  <a:lnTo>
                    <a:pt x="473" y="1056"/>
                  </a:lnTo>
                  <a:lnTo>
                    <a:pt x="473" y="1099"/>
                  </a:lnTo>
                  <a:lnTo>
                    <a:pt x="473" y="1143"/>
                  </a:lnTo>
                  <a:lnTo>
                    <a:pt x="483" y="1186"/>
                  </a:lnTo>
                  <a:lnTo>
                    <a:pt x="483" y="1230"/>
                  </a:lnTo>
                  <a:lnTo>
                    <a:pt x="463" y="1284"/>
                  </a:lnTo>
                  <a:lnTo>
                    <a:pt x="453" y="1328"/>
                  </a:lnTo>
                  <a:lnTo>
                    <a:pt x="453" y="1382"/>
                  </a:lnTo>
                  <a:lnTo>
                    <a:pt x="433" y="1426"/>
                  </a:lnTo>
                  <a:lnTo>
                    <a:pt x="403" y="1469"/>
                  </a:lnTo>
                  <a:lnTo>
                    <a:pt x="383" y="1513"/>
                  </a:lnTo>
                  <a:lnTo>
                    <a:pt x="383" y="1556"/>
                  </a:lnTo>
                  <a:lnTo>
                    <a:pt x="383" y="1600"/>
                  </a:lnTo>
                  <a:lnTo>
                    <a:pt x="363" y="1643"/>
                  </a:lnTo>
                  <a:lnTo>
                    <a:pt x="353" y="1687"/>
                  </a:lnTo>
                  <a:lnTo>
                    <a:pt x="363" y="1730"/>
                  </a:lnTo>
                  <a:lnTo>
                    <a:pt x="383" y="1785"/>
                  </a:lnTo>
                  <a:lnTo>
                    <a:pt x="443" y="1796"/>
                  </a:lnTo>
                  <a:lnTo>
                    <a:pt x="463" y="1850"/>
                  </a:lnTo>
                  <a:lnTo>
                    <a:pt x="483" y="1894"/>
                  </a:lnTo>
                  <a:lnTo>
                    <a:pt x="494" y="1937"/>
                  </a:lnTo>
                  <a:lnTo>
                    <a:pt x="494" y="1981"/>
                  </a:lnTo>
                  <a:lnTo>
                    <a:pt x="524" y="2024"/>
                  </a:lnTo>
                  <a:lnTo>
                    <a:pt x="524" y="2068"/>
                  </a:lnTo>
                  <a:lnTo>
                    <a:pt x="544" y="2122"/>
                  </a:lnTo>
                  <a:lnTo>
                    <a:pt x="584" y="2155"/>
                  </a:lnTo>
                  <a:lnTo>
                    <a:pt x="614" y="2198"/>
                  </a:lnTo>
                  <a:lnTo>
                    <a:pt x="624" y="2275"/>
                  </a:lnTo>
                  <a:lnTo>
                    <a:pt x="685" y="2285"/>
                  </a:lnTo>
                  <a:lnTo>
                    <a:pt x="705" y="2351"/>
                  </a:lnTo>
                  <a:lnTo>
                    <a:pt x="745" y="2394"/>
                  </a:lnTo>
                  <a:lnTo>
                    <a:pt x="786" y="2438"/>
                  </a:lnTo>
                  <a:lnTo>
                    <a:pt x="836" y="2470"/>
                  </a:lnTo>
                  <a:lnTo>
                    <a:pt x="876" y="2514"/>
                  </a:lnTo>
                  <a:lnTo>
                    <a:pt x="896" y="2568"/>
                  </a:lnTo>
                  <a:lnTo>
                    <a:pt x="947" y="2612"/>
                  </a:lnTo>
                  <a:lnTo>
                    <a:pt x="997" y="2634"/>
                  </a:lnTo>
                  <a:lnTo>
                    <a:pt x="1027" y="2677"/>
                  </a:lnTo>
                  <a:lnTo>
                    <a:pt x="1078" y="2721"/>
                  </a:lnTo>
                  <a:lnTo>
                    <a:pt x="1108" y="2764"/>
                  </a:lnTo>
                  <a:lnTo>
                    <a:pt x="1128" y="2808"/>
                  </a:lnTo>
                  <a:lnTo>
                    <a:pt x="1158" y="2851"/>
                  </a:lnTo>
                  <a:lnTo>
                    <a:pt x="1188" y="2906"/>
                  </a:lnTo>
                  <a:lnTo>
                    <a:pt x="1229" y="2949"/>
                  </a:lnTo>
                  <a:lnTo>
                    <a:pt x="1269" y="3004"/>
                  </a:lnTo>
                  <a:lnTo>
                    <a:pt x="1279" y="3058"/>
                  </a:lnTo>
                  <a:lnTo>
                    <a:pt x="1289" y="3113"/>
                  </a:lnTo>
                  <a:lnTo>
                    <a:pt x="1319" y="3156"/>
                  </a:lnTo>
                  <a:lnTo>
                    <a:pt x="1350" y="3210"/>
                  </a:lnTo>
                  <a:lnTo>
                    <a:pt x="1360" y="3265"/>
                  </a:lnTo>
                  <a:lnTo>
                    <a:pt x="1370" y="3308"/>
                  </a:lnTo>
                  <a:lnTo>
                    <a:pt x="1390" y="3352"/>
                  </a:lnTo>
                  <a:lnTo>
                    <a:pt x="1400" y="3395"/>
                  </a:lnTo>
                  <a:lnTo>
                    <a:pt x="1400" y="3439"/>
                  </a:lnTo>
                  <a:lnTo>
                    <a:pt x="1400" y="3319"/>
                  </a:lnTo>
                  <a:lnTo>
                    <a:pt x="1410" y="3232"/>
                  </a:lnTo>
                  <a:lnTo>
                    <a:pt x="1410" y="3145"/>
                  </a:lnTo>
                  <a:lnTo>
                    <a:pt x="1410" y="3102"/>
                  </a:lnTo>
                  <a:lnTo>
                    <a:pt x="1380" y="3058"/>
                  </a:lnTo>
                  <a:lnTo>
                    <a:pt x="1340" y="3058"/>
                  </a:lnTo>
                  <a:lnTo>
                    <a:pt x="1309" y="2982"/>
                  </a:lnTo>
                  <a:lnTo>
                    <a:pt x="1299" y="2938"/>
                  </a:lnTo>
                  <a:lnTo>
                    <a:pt x="1259" y="2862"/>
                  </a:lnTo>
                  <a:lnTo>
                    <a:pt x="1239" y="2819"/>
                  </a:lnTo>
                  <a:lnTo>
                    <a:pt x="1178" y="2753"/>
                  </a:lnTo>
                  <a:lnTo>
                    <a:pt x="1098" y="2721"/>
                  </a:lnTo>
                  <a:lnTo>
                    <a:pt x="1037" y="2721"/>
                  </a:lnTo>
                  <a:lnTo>
                    <a:pt x="1007" y="2579"/>
                  </a:lnTo>
                  <a:lnTo>
                    <a:pt x="997" y="2514"/>
                  </a:lnTo>
                  <a:lnTo>
                    <a:pt x="967" y="2470"/>
                  </a:lnTo>
                  <a:lnTo>
                    <a:pt x="886" y="2460"/>
                  </a:lnTo>
                  <a:lnTo>
                    <a:pt x="806" y="2449"/>
                  </a:lnTo>
                  <a:lnTo>
                    <a:pt x="765" y="2438"/>
                  </a:lnTo>
                  <a:lnTo>
                    <a:pt x="755" y="2351"/>
                  </a:lnTo>
                  <a:lnTo>
                    <a:pt x="735" y="2307"/>
                  </a:lnTo>
                  <a:lnTo>
                    <a:pt x="715" y="2253"/>
                  </a:lnTo>
                  <a:lnTo>
                    <a:pt x="675" y="2209"/>
                  </a:lnTo>
                  <a:lnTo>
                    <a:pt x="635" y="2187"/>
                  </a:lnTo>
                  <a:lnTo>
                    <a:pt x="554" y="2100"/>
                  </a:lnTo>
                  <a:lnTo>
                    <a:pt x="534" y="2057"/>
                  </a:lnTo>
                  <a:lnTo>
                    <a:pt x="534" y="1959"/>
                  </a:lnTo>
                  <a:lnTo>
                    <a:pt x="524" y="1894"/>
                  </a:lnTo>
                  <a:lnTo>
                    <a:pt x="494" y="1839"/>
                  </a:lnTo>
                  <a:lnTo>
                    <a:pt x="443" y="1785"/>
                  </a:lnTo>
                  <a:lnTo>
                    <a:pt x="413" y="1741"/>
                  </a:lnTo>
                  <a:lnTo>
                    <a:pt x="393" y="1687"/>
                  </a:lnTo>
                  <a:lnTo>
                    <a:pt x="403" y="1632"/>
                  </a:lnTo>
                  <a:lnTo>
                    <a:pt x="403" y="1589"/>
                  </a:lnTo>
                  <a:lnTo>
                    <a:pt x="413" y="1545"/>
                  </a:lnTo>
                  <a:lnTo>
                    <a:pt x="433" y="1491"/>
                  </a:lnTo>
                  <a:lnTo>
                    <a:pt x="433" y="1447"/>
                  </a:lnTo>
                  <a:lnTo>
                    <a:pt x="463" y="1393"/>
                  </a:lnTo>
                  <a:lnTo>
                    <a:pt x="483" y="1349"/>
                  </a:lnTo>
                  <a:lnTo>
                    <a:pt x="494" y="1295"/>
                  </a:lnTo>
                  <a:lnTo>
                    <a:pt x="494" y="1252"/>
                  </a:lnTo>
                  <a:lnTo>
                    <a:pt x="483" y="1208"/>
                  </a:lnTo>
                  <a:lnTo>
                    <a:pt x="494" y="1164"/>
                  </a:lnTo>
                  <a:lnTo>
                    <a:pt x="524" y="1067"/>
                  </a:lnTo>
                  <a:lnTo>
                    <a:pt x="524" y="1023"/>
                  </a:lnTo>
                  <a:lnTo>
                    <a:pt x="524" y="936"/>
                  </a:lnTo>
                  <a:lnTo>
                    <a:pt x="524" y="871"/>
                  </a:lnTo>
                  <a:lnTo>
                    <a:pt x="514" y="805"/>
                  </a:lnTo>
                  <a:lnTo>
                    <a:pt x="524" y="762"/>
                  </a:lnTo>
                  <a:lnTo>
                    <a:pt x="544" y="707"/>
                  </a:lnTo>
                  <a:lnTo>
                    <a:pt x="534" y="642"/>
                  </a:lnTo>
                  <a:lnTo>
                    <a:pt x="524" y="599"/>
                  </a:lnTo>
                  <a:lnTo>
                    <a:pt x="514" y="555"/>
                  </a:lnTo>
                  <a:lnTo>
                    <a:pt x="554" y="522"/>
                  </a:lnTo>
                  <a:lnTo>
                    <a:pt x="584" y="479"/>
                  </a:lnTo>
                  <a:lnTo>
                    <a:pt x="594" y="435"/>
                  </a:lnTo>
                  <a:lnTo>
                    <a:pt x="665" y="392"/>
                  </a:lnTo>
                  <a:lnTo>
                    <a:pt x="725" y="305"/>
                  </a:lnTo>
                  <a:lnTo>
                    <a:pt x="786" y="239"/>
                  </a:lnTo>
                  <a:lnTo>
                    <a:pt x="826" y="218"/>
                  </a:lnTo>
                  <a:lnTo>
                    <a:pt x="856" y="174"/>
                  </a:lnTo>
                  <a:lnTo>
                    <a:pt x="856" y="131"/>
                  </a:lnTo>
                  <a:lnTo>
                    <a:pt x="876" y="76"/>
                  </a:lnTo>
                  <a:lnTo>
                    <a:pt x="917" y="44"/>
                  </a:lnTo>
                  <a:lnTo>
                    <a:pt x="957" y="0"/>
                  </a:lnTo>
                  <a:lnTo>
                    <a:pt x="917" y="11"/>
                  </a:lnTo>
                  <a:lnTo>
                    <a:pt x="856" y="22"/>
                  </a:lnTo>
                  <a:lnTo>
                    <a:pt x="796" y="44"/>
                  </a:lnTo>
                  <a:lnTo>
                    <a:pt x="765" y="87"/>
                  </a:lnTo>
                  <a:lnTo>
                    <a:pt x="776" y="131"/>
                  </a:lnTo>
                  <a:lnTo>
                    <a:pt x="755" y="174"/>
                  </a:lnTo>
                  <a:lnTo>
                    <a:pt x="755" y="218"/>
                  </a:lnTo>
                  <a:lnTo>
                    <a:pt x="826" y="229"/>
                  </a:lnTo>
                  <a:lnTo>
                    <a:pt x="786" y="272"/>
                  </a:lnTo>
                  <a:lnTo>
                    <a:pt x="745" y="305"/>
                  </a:lnTo>
                  <a:lnTo>
                    <a:pt x="705" y="348"/>
                  </a:lnTo>
                  <a:lnTo>
                    <a:pt x="665" y="424"/>
                  </a:lnTo>
                  <a:lnTo>
                    <a:pt x="624" y="435"/>
                  </a:lnTo>
                  <a:lnTo>
                    <a:pt x="584" y="468"/>
                  </a:lnTo>
                  <a:lnTo>
                    <a:pt x="544" y="479"/>
                  </a:lnTo>
                  <a:lnTo>
                    <a:pt x="534" y="522"/>
                  </a:lnTo>
                  <a:lnTo>
                    <a:pt x="534" y="566"/>
                  </a:lnTo>
                  <a:lnTo>
                    <a:pt x="494" y="620"/>
                  </a:lnTo>
                  <a:lnTo>
                    <a:pt x="483" y="664"/>
                  </a:lnTo>
                  <a:lnTo>
                    <a:pt x="483" y="707"/>
                  </a:lnTo>
                  <a:lnTo>
                    <a:pt x="483" y="620"/>
                  </a:lnTo>
                  <a:lnTo>
                    <a:pt x="473" y="511"/>
                  </a:lnTo>
                  <a:lnTo>
                    <a:pt x="463" y="446"/>
                  </a:lnTo>
                  <a:lnTo>
                    <a:pt x="453" y="403"/>
                  </a:lnTo>
                  <a:lnTo>
                    <a:pt x="443" y="348"/>
                  </a:lnTo>
                  <a:lnTo>
                    <a:pt x="413" y="305"/>
                  </a:lnTo>
                  <a:lnTo>
                    <a:pt x="383" y="261"/>
                  </a:lnTo>
                  <a:lnTo>
                    <a:pt x="383" y="218"/>
                  </a:lnTo>
                  <a:lnTo>
                    <a:pt x="353" y="174"/>
                  </a:lnTo>
                  <a:lnTo>
                    <a:pt x="312" y="141"/>
                  </a:lnTo>
                  <a:lnTo>
                    <a:pt x="302" y="98"/>
                  </a:lnTo>
                  <a:lnTo>
                    <a:pt x="262" y="76"/>
                  </a:lnTo>
                  <a:lnTo>
                    <a:pt x="222" y="76"/>
                  </a:lnTo>
                  <a:lnTo>
                    <a:pt x="181" y="33"/>
                  </a:lnTo>
                  <a:lnTo>
                    <a:pt x="141" y="11"/>
                  </a:lnTo>
                  <a:lnTo>
                    <a:pt x="101" y="0"/>
                  </a:lnTo>
                  <a:lnTo>
                    <a:pt x="60" y="11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029" name="Freeform 5"/>
            <p:cNvSpPr>
              <a:spLocks/>
            </p:cNvSpPr>
            <p:nvPr/>
          </p:nvSpPr>
          <p:spPr bwMode="auto">
            <a:xfrm>
              <a:off x="522" y="3415"/>
              <a:ext cx="1965" cy="490"/>
            </a:xfrm>
            <a:custGeom>
              <a:avLst/>
              <a:gdLst/>
              <a:ahLst/>
              <a:cxnLst>
                <a:cxn ang="0">
                  <a:pos x="40" y="43"/>
                </a:cxn>
                <a:cxn ang="0">
                  <a:pos x="141" y="65"/>
                </a:cxn>
                <a:cxn ang="0">
                  <a:pos x="232" y="76"/>
                </a:cxn>
                <a:cxn ang="0">
                  <a:pos x="363" y="130"/>
                </a:cxn>
                <a:cxn ang="0">
                  <a:pos x="504" y="130"/>
                </a:cxn>
                <a:cxn ang="0">
                  <a:pos x="604" y="141"/>
                </a:cxn>
                <a:cxn ang="0">
                  <a:pos x="705" y="196"/>
                </a:cxn>
                <a:cxn ang="0">
                  <a:pos x="765" y="250"/>
                </a:cxn>
                <a:cxn ang="0">
                  <a:pos x="906" y="261"/>
                </a:cxn>
                <a:cxn ang="0">
                  <a:pos x="1007" y="261"/>
                </a:cxn>
                <a:cxn ang="0">
                  <a:pos x="1148" y="250"/>
                </a:cxn>
                <a:cxn ang="0">
                  <a:pos x="1219" y="304"/>
                </a:cxn>
                <a:cxn ang="0">
                  <a:pos x="1299" y="315"/>
                </a:cxn>
                <a:cxn ang="0">
                  <a:pos x="1380" y="380"/>
                </a:cxn>
                <a:cxn ang="0">
                  <a:pos x="1460" y="424"/>
                </a:cxn>
                <a:cxn ang="0">
                  <a:pos x="1541" y="446"/>
                </a:cxn>
                <a:cxn ang="0">
                  <a:pos x="1662" y="446"/>
                </a:cxn>
                <a:cxn ang="0">
                  <a:pos x="1752" y="456"/>
                </a:cxn>
                <a:cxn ang="0">
                  <a:pos x="1883" y="467"/>
                </a:cxn>
                <a:cxn ang="0">
                  <a:pos x="1964" y="489"/>
                </a:cxn>
                <a:cxn ang="0">
                  <a:pos x="1863" y="467"/>
                </a:cxn>
                <a:cxn ang="0">
                  <a:pos x="1783" y="446"/>
                </a:cxn>
                <a:cxn ang="0">
                  <a:pos x="1692" y="446"/>
                </a:cxn>
                <a:cxn ang="0">
                  <a:pos x="1611" y="402"/>
                </a:cxn>
                <a:cxn ang="0">
                  <a:pos x="1531" y="413"/>
                </a:cxn>
                <a:cxn ang="0">
                  <a:pos x="1450" y="369"/>
                </a:cxn>
                <a:cxn ang="0">
                  <a:pos x="1370" y="348"/>
                </a:cxn>
                <a:cxn ang="0">
                  <a:pos x="1289" y="272"/>
                </a:cxn>
                <a:cxn ang="0">
                  <a:pos x="1209" y="283"/>
                </a:cxn>
                <a:cxn ang="0">
                  <a:pos x="1047" y="130"/>
                </a:cxn>
                <a:cxn ang="0">
                  <a:pos x="927" y="130"/>
                </a:cxn>
                <a:cxn ang="0">
                  <a:pos x="886" y="228"/>
                </a:cxn>
                <a:cxn ang="0">
                  <a:pos x="806" y="228"/>
                </a:cxn>
                <a:cxn ang="0">
                  <a:pos x="725" y="196"/>
                </a:cxn>
                <a:cxn ang="0">
                  <a:pos x="624" y="152"/>
                </a:cxn>
                <a:cxn ang="0">
                  <a:pos x="544" y="109"/>
                </a:cxn>
                <a:cxn ang="0">
                  <a:pos x="443" y="109"/>
                </a:cxn>
                <a:cxn ang="0">
                  <a:pos x="353" y="76"/>
                </a:cxn>
                <a:cxn ang="0">
                  <a:pos x="262" y="87"/>
                </a:cxn>
                <a:cxn ang="0">
                  <a:pos x="181" y="43"/>
                </a:cxn>
                <a:cxn ang="0">
                  <a:pos x="101" y="33"/>
                </a:cxn>
                <a:cxn ang="0">
                  <a:pos x="20" y="11"/>
                </a:cxn>
              </a:cxnLst>
              <a:rect l="0" t="0" r="r" b="b"/>
              <a:pathLst>
                <a:path w="1965" h="490">
                  <a:moveTo>
                    <a:pt x="0" y="0"/>
                  </a:moveTo>
                  <a:lnTo>
                    <a:pt x="40" y="43"/>
                  </a:lnTo>
                  <a:lnTo>
                    <a:pt x="81" y="65"/>
                  </a:lnTo>
                  <a:lnTo>
                    <a:pt x="141" y="65"/>
                  </a:lnTo>
                  <a:lnTo>
                    <a:pt x="181" y="76"/>
                  </a:lnTo>
                  <a:lnTo>
                    <a:pt x="232" y="76"/>
                  </a:lnTo>
                  <a:lnTo>
                    <a:pt x="272" y="109"/>
                  </a:lnTo>
                  <a:lnTo>
                    <a:pt x="363" y="130"/>
                  </a:lnTo>
                  <a:lnTo>
                    <a:pt x="443" y="130"/>
                  </a:lnTo>
                  <a:lnTo>
                    <a:pt x="504" y="130"/>
                  </a:lnTo>
                  <a:lnTo>
                    <a:pt x="544" y="130"/>
                  </a:lnTo>
                  <a:lnTo>
                    <a:pt x="604" y="141"/>
                  </a:lnTo>
                  <a:lnTo>
                    <a:pt x="665" y="152"/>
                  </a:lnTo>
                  <a:lnTo>
                    <a:pt x="705" y="196"/>
                  </a:lnTo>
                  <a:lnTo>
                    <a:pt x="725" y="239"/>
                  </a:lnTo>
                  <a:lnTo>
                    <a:pt x="765" y="250"/>
                  </a:lnTo>
                  <a:lnTo>
                    <a:pt x="816" y="250"/>
                  </a:lnTo>
                  <a:lnTo>
                    <a:pt x="906" y="261"/>
                  </a:lnTo>
                  <a:lnTo>
                    <a:pt x="967" y="250"/>
                  </a:lnTo>
                  <a:lnTo>
                    <a:pt x="1007" y="261"/>
                  </a:lnTo>
                  <a:lnTo>
                    <a:pt x="1068" y="261"/>
                  </a:lnTo>
                  <a:lnTo>
                    <a:pt x="1148" y="250"/>
                  </a:lnTo>
                  <a:lnTo>
                    <a:pt x="1188" y="261"/>
                  </a:lnTo>
                  <a:lnTo>
                    <a:pt x="1219" y="304"/>
                  </a:lnTo>
                  <a:lnTo>
                    <a:pt x="1259" y="326"/>
                  </a:lnTo>
                  <a:lnTo>
                    <a:pt x="1299" y="315"/>
                  </a:lnTo>
                  <a:lnTo>
                    <a:pt x="1340" y="348"/>
                  </a:lnTo>
                  <a:lnTo>
                    <a:pt x="1380" y="380"/>
                  </a:lnTo>
                  <a:lnTo>
                    <a:pt x="1420" y="402"/>
                  </a:lnTo>
                  <a:lnTo>
                    <a:pt x="1460" y="424"/>
                  </a:lnTo>
                  <a:lnTo>
                    <a:pt x="1501" y="446"/>
                  </a:lnTo>
                  <a:lnTo>
                    <a:pt x="1541" y="446"/>
                  </a:lnTo>
                  <a:lnTo>
                    <a:pt x="1622" y="446"/>
                  </a:lnTo>
                  <a:lnTo>
                    <a:pt x="1662" y="446"/>
                  </a:lnTo>
                  <a:lnTo>
                    <a:pt x="1712" y="456"/>
                  </a:lnTo>
                  <a:lnTo>
                    <a:pt x="1752" y="456"/>
                  </a:lnTo>
                  <a:lnTo>
                    <a:pt x="1843" y="456"/>
                  </a:lnTo>
                  <a:lnTo>
                    <a:pt x="1883" y="467"/>
                  </a:lnTo>
                  <a:lnTo>
                    <a:pt x="1924" y="489"/>
                  </a:lnTo>
                  <a:lnTo>
                    <a:pt x="1964" y="489"/>
                  </a:lnTo>
                  <a:lnTo>
                    <a:pt x="1914" y="467"/>
                  </a:lnTo>
                  <a:lnTo>
                    <a:pt x="1863" y="467"/>
                  </a:lnTo>
                  <a:lnTo>
                    <a:pt x="1823" y="446"/>
                  </a:lnTo>
                  <a:lnTo>
                    <a:pt x="1783" y="446"/>
                  </a:lnTo>
                  <a:lnTo>
                    <a:pt x="1742" y="446"/>
                  </a:lnTo>
                  <a:lnTo>
                    <a:pt x="1692" y="446"/>
                  </a:lnTo>
                  <a:lnTo>
                    <a:pt x="1652" y="413"/>
                  </a:lnTo>
                  <a:lnTo>
                    <a:pt x="1611" y="402"/>
                  </a:lnTo>
                  <a:lnTo>
                    <a:pt x="1571" y="402"/>
                  </a:lnTo>
                  <a:lnTo>
                    <a:pt x="1531" y="413"/>
                  </a:lnTo>
                  <a:lnTo>
                    <a:pt x="1491" y="402"/>
                  </a:lnTo>
                  <a:lnTo>
                    <a:pt x="1450" y="369"/>
                  </a:lnTo>
                  <a:lnTo>
                    <a:pt x="1410" y="348"/>
                  </a:lnTo>
                  <a:lnTo>
                    <a:pt x="1370" y="348"/>
                  </a:lnTo>
                  <a:lnTo>
                    <a:pt x="1329" y="304"/>
                  </a:lnTo>
                  <a:lnTo>
                    <a:pt x="1289" y="272"/>
                  </a:lnTo>
                  <a:lnTo>
                    <a:pt x="1249" y="261"/>
                  </a:lnTo>
                  <a:lnTo>
                    <a:pt x="1209" y="283"/>
                  </a:lnTo>
                  <a:lnTo>
                    <a:pt x="1128" y="196"/>
                  </a:lnTo>
                  <a:lnTo>
                    <a:pt x="1047" y="130"/>
                  </a:lnTo>
                  <a:lnTo>
                    <a:pt x="1007" y="120"/>
                  </a:lnTo>
                  <a:lnTo>
                    <a:pt x="927" y="130"/>
                  </a:lnTo>
                  <a:lnTo>
                    <a:pt x="917" y="185"/>
                  </a:lnTo>
                  <a:lnTo>
                    <a:pt x="886" y="228"/>
                  </a:lnTo>
                  <a:lnTo>
                    <a:pt x="846" y="239"/>
                  </a:lnTo>
                  <a:lnTo>
                    <a:pt x="806" y="228"/>
                  </a:lnTo>
                  <a:lnTo>
                    <a:pt x="765" y="206"/>
                  </a:lnTo>
                  <a:lnTo>
                    <a:pt x="725" y="196"/>
                  </a:lnTo>
                  <a:lnTo>
                    <a:pt x="675" y="152"/>
                  </a:lnTo>
                  <a:lnTo>
                    <a:pt x="624" y="152"/>
                  </a:lnTo>
                  <a:lnTo>
                    <a:pt x="584" y="141"/>
                  </a:lnTo>
                  <a:lnTo>
                    <a:pt x="544" y="109"/>
                  </a:lnTo>
                  <a:lnTo>
                    <a:pt x="483" y="109"/>
                  </a:lnTo>
                  <a:lnTo>
                    <a:pt x="443" y="109"/>
                  </a:lnTo>
                  <a:lnTo>
                    <a:pt x="403" y="109"/>
                  </a:lnTo>
                  <a:lnTo>
                    <a:pt x="353" y="76"/>
                  </a:lnTo>
                  <a:lnTo>
                    <a:pt x="312" y="65"/>
                  </a:lnTo>
                  <a:lnTo>
                    <a:pt x="262" y="87"/>
                  </a:lnTo>
                  <a:lnTo>
                    <a:pt x="222" y="87"/>
                  </a:lnTo>
                  <a:lnTo>
                    <a:pt x="181" y="43"/>
                  </a:lnTo>
                  <a:lnTo>
                    <a:pt x="141" y="33"/>
                  </a:lnTo>
                  <a:lnTo>
                    <a:pt x="101" y="33"/>
                  </a:lnTo>
                  <a:lnTo>
                    <a:pt x="60" y="43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030" name="Freeform 6"/>
            <p:cNvSpPr>
              <a:spLocks/>
            </p:cNvSpPr>
            <p:nvPr/>
          </p:nvSpPr>
          <p:spPr bwMode="auto">
            <a:xfrm>
              <a:off x="4384" y="399"/>
              <a:ext cx="1050" cy="1764"/>
            </a:xfrm>
            <a:custGeom>
              <a:avLst/>
              <a:gdLst/>
              <a:ahLst/>
              <a:cxnLst>
                <a:cxn ang="0">
                  <a:pos x="977" y="76"/>
                </a:cxn>
                <a:cxn ang="0">
                  <a:pos x="907" y="152"/>
                </a:cxn>
                <a:cxn ang="0">
                  <a:pos x="826" y="131"/>
                </a:cxn>
                <a:cxn ang="0">
                  <a:pos x="745" y="152"/>
                </a:cxn>
                <a:cxn ang="0">
                  <a:pos x="685" y="229"/>
                </a:cxn>
                <a:cxn ang="0">
                  <a:pos x="604" y="250"/>
                </a:cxn>
                <a:cxn ang="0">
                  <a:pos x="524" y="283"/>
                </a:cxn>
                <a:cxn ang="0">
                  <a:pos x="443" y="348"/>
                </a:cxn>
                <a:cxn ang="0">
                  <a:pos x="383" y="435"/>
                </a:cxn>
                <a:cxn ang="0">
                  <a:pos x="343" y="511"/>
                </a:cxn>
                <a:cxn ang="0">
                  <a:pos x="302" y="599"/>
                </a:cxn>
                <a:cxn ang="0">
                  <a:pos x="222" y="599"/>
                </a:cxn>
                <a:cxn ang="0">
                  <a:pos x="141" y="653"/>
                </a:cxn>
                <a:cxn ang="0">
                  <a:pos x="60" y="653"/>
                </a:cxn>
                <a:cxn ang="0">
                  <a:pos x="0" y="707"/>
                </a:cxn>
                <a:cxn ang="0">
                  <a:pos x="81" y="729"/>
                </a:cxn>
                <a:cxn ang="0">
                  <a:pos x="141" y="816"/>
                </a:cxn>
                <a:cxn ang="0">
                  <a:pos x="222" y="816"/>
                </a:cxn>
                <a:cxn ang="0">
                  <a:pos x="302" y="860"/>
                </a:cxn>
                <a:cxn ang="0">
                  <a:pos x="383" y="914"/>
                </a:cxn>
                <a:cxn ang="0">
                  <a:pos x="463" y="914"/>
                </a:cxn>
                <a:cxn ang="0">
                  <a:pos x="524" y="882"/>
                </a:cxn>
                <a:cxn ang="0">
                  <a:pos x="584" y="816"/>
                </a:cxn>
                <a:cxn ang="0">
                  <a:pos x="655" y="784"/>
                </a:cxn>
                <a:cxn ang="0">
                  <a:pos x="705" y="871"/>
                </a:cxn>
                <a:cxn ang="0">
                  <a:pos x="735" y="958"/>
                </a:cxn>
                <a:cxn ang="0">
                  <a:pos x="796" y="1088"/>
                </a:cxn>
                <a:cxn ang="0">
                  <a:pos x="846" y="1186"/>
                </a:cxn>
                <a:cxn ang="0">
                  <a:pos x="876" y="1273"/>
                </a:cxn>
                <a:cxn ang="0">
                  <a:pos x="907" y="1360"/>
                </a:cxn>
                <a:cxn ang="0">
                  <a:pos x="917" y="1447"/>
                </a:cxn>
                <a:cxn ang="0">
                  <a:pos x="957" y="1534"/>
                </a:cxn>
                <a:cxn ang="0">
                  <a:pos x="977" y="1622"/>
                </a:cxn>
                <a:cxn ang="0">
                  <a:pos x="1017" y="1709"/>
                </a:cxn>
                <a:cxn ang="0">
                  <a:pos x="1041" y="1763"/>
                </a:cxn>
              </a:cxnLst>
              <a:rect l="0" t="0" r="r" b="b"/>
              <a:pathLst>
                <a:path w="1042" h="1764">
                  <a:moveTo>
                    <a:pt x="1038" y="0"/>
                  </a:moveTo>
                  <a:lnTo>
                    <a:pt x="977" y="76"/>
                  </a:lnTo>
                  <a:lnTo>
                    <a:pt x="937" y="109"/>
                  </a:lnTo>
                  <a:lnTo>
                    <a:pt x="907" y="152"/>
                  </a:lnTo>
                  <a:lnTo>
                    <a:pt x="866" y="131"/>
                  </a:lnTo>
                  <a:lnTo>
                    <a:pt x="826" y="131"/>
                  </a:lnTo>
                  <a:lnTo>
                    <a:pt x="786" y="131"/>
                  </a:lnTo>
                  <a:lnTo>
                    <a:pt x="745" y="152"/>
                  </a:lnTo>
                  <a:lnTo>
                    <a:pt x="725" y="196"/>
                  </a:lnTo>
                  <a:lnTo>
                    <a:pt x="685" y="229"/>
                  </a:lnTo>
                  <a:lnTo>
                    <a:pt x="645" y="229"/>
                  </a:lnTo>
                  <a:lnTo>
                    <a:pt x="604" y="250"/>
                  </a:lnTo>
                  <a:lnTo>
                    <a:pt x="564" y="283"/>
                  </a:lnTo>
                  <a:lnTo>
                    <a:pt x="524" y="283"/>
                  </a:lnTo>
                  <a:lnTo>
                    <a:pt x="484" y="305"/>
                  </a:lnTo>
                  <a:lnTo>
                    <a:pt x="443" y="348"/>
                  </a:lnTo>
                  <a:lnTo>
                    <a:pt x="413" y="392"/>
                  </a:lnTo>
                  <a:lnTo>
                    <a:pt x="383" y="435"/>
                  </a:lnTo>
                  <a:lnTo>
                    <a:pt x="343" y="446"/>
                  </a:lnTo>
                  <a:lnTo>
                    <a:pt x="343" y="511"/>
                  </a:lnTo>
                  <a:lnTo>
                    <a:pt x="332" y="555"/>
                  </a:lnTo>
                  <a:lnTo>
                    <a:pt x="302" y="599"/>
                  </a:lnTo>
                  <a:lnTo>
                    <a:pt x="262" y="609"/>
                  </a:lnTo>
                  <a:lnTo>
                    <a:pt x="222" y="599"/>
                  </a:lnTo>
                  <a:lnTo>
                    <a:pt x="181" y="609"/>
                  </a:lnTo>
                  <a:lnTo>
                    <a:pt x="141" y="653"/>
                  </a:lnTo>
                  <a:lnTo>
                    <a:pt x="101" y="664"/>
                  </a:lnTo>
                  <a:lnTo>
                    <a:pt x="60" y="653"/>
                  </a:lnTo>
                  <a:lnTo>
                    <a:pt x="20" y="664"/>
                  </a:lnTo>
                  <a:lnTo>
                    <a:pt x="0" y="707"/>
                  </a:lnTo>
                  <a:lnTo>
                    <a:pt x="40" y="729"/>
                  </a:lnTo>
                  <a:lnTo>
                    <a:pt x="81" y="729"/>
                  </a:lnTo>
                  <a:lnTo>
                    <a:pt x="121" y="773"/>
                  </a:lnTo>
                  <a:lnTo>
                    <a:pt x="141" y="816"/>
                  </a:lnTo>
                  <a:lnTo>
                    <a:pt x="181" y="816"/>
                  </a:lnTo>
                  <a:lnTo>
                    <a:pt x="222" y="816"/>
                  </a:lnTo>
                  <a:lnTo>
                    <a:pt x="262" y="827"/>
                  </a:lnTo>
                  <a:lnTo>
                    <a:pt x="302" y="860"/>
                  </a:lnTo>
                  <a:lnTo>
                    <a:pt x="343" y="903"/>
                  </a:lnTo>
                  <a:lnTo>
                    <a:pt x="383" y="914"/>
                  </a:lnTo>
                  <a:lnTo>
                    <a:pt x="423" y="914"/>
                  </a:lnTo>
                  <a:lnTo>
                    <a:pt x="463" y="914"/>
                  </a:lnTo>
                  <a:lnTo>
                    <a:pt x="504" y="925"/>
                  </a:lnTo>
                  <a:lnTo>
                    <a:pt x="524" y="882"/>
                  </a:lnTo>
                  <a:lnTo>
                    <a:pt x="544" y="838"/>
                  </a:lnTo>
                  <a:lnTo>
                    <a:pt x="584" y="816"/>
                  </a:lnTo>
                  <a:lnTo>
                    <a:pt x="615" y="773"/>
                  </a:lnTo>
                  <a:lnTo>
                    <a:pt x="655" y="784"/>
                  </a:lnTo>
                  <a:lnTo>
                    <a:pt x="675" y="827"/>
                  </a:lnTo>
                  <a:lnTo>
                    <a:pt x="705" y="871"/>
                  </a:lnTo>
                  <a:lnTo>
                    <a:pt x="715" y="914"/>
                  </a:lnTo>
                  <a:lnTo>
                    <a:pt x="735" y="958"/>
                  </a:lnTo>
                  <a:lnTo>
                    <a:pt x="776" y="1045"/>
                  </a:lnTo>
                  <a:lnTo>
                    <a:pt x="796" y="1088"/>
                  </a:lnTo>
                  <a:lnTo>
                    <a:pt x="796" y="1132"/>
                  </a:lnTo>
                  <a:lnTo>
                    <a:pt x="846" y="1186"/>
                  </a:lnTo>
                  <a:lnTo>
                    <a:pt x="876" y="1230"/>
                  </a:lnTo>
                  <a:lnTo>
                    <a:pt x="876" y="1273"/>
                  </a:lnTo>
                  <a:lnTo>
                    <a:pt x="887" y="1317"/>
                  </a:lnTo>
                  <a:lnTo>
                    <a:pt x="907" y="1360"/>
                  </a:lnTo>
                  <a:lnTo>
                    <a:pt x="917" y="1404"/>
                  </a:lnTo>
                  <a:lnTo>
                    <a:pt x="917" y="1447"/>
                  </a:lnTo>
                  <a:lnTo>
                    <a:pt x="917" y="1491"/>
                  </a:lnTo>
                  <a:lnTo>
                    <a:pt x="957" y="1534"/>
                  </a:lnTo>
                  <a:lnTo>
                    <a:pt x="977" y="1578"/>
                  </a:lnTo>
                  <a:lnTo>
                    <a:pt x="977" y="1622"/>
                  </a:lnTo>
                  <a:lnTo>
                    <a:pt x="1017" y="1665"/>
                  </a:lnTo>
                  <a:lnTo>
                    <a:pt x="1017" y="1709"/>
                  </a:lnTo>
                  <a:lnTo>
                    <a:pt x="1038" y="1748"/>
                  </a:lnTo>
                  <a:lnTo>
                    <a:pt x="1041" y="1763"/>
                  </a:lnTo>
                  <a:lnTo>
                    <a:pt x="1038" y="0"/>
                  </a:lnTo>
                </a:path>
              </a:pathLst>
            </a:custGeom>
            <a:solidFill>
              <a:srgbClr val="656565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031" name="Freeform 7"/>
            <p:cNvSpPr>
              <a:spLocks/>
            </p:cNvSpPr>
            <p:nvPr/>
          </p:nvSpPr>
          <p:spPr bwMode="auto">
            <a:xfrm>
              <a:off x="502" y="1226"/>
              <a:ext cx="4890" cy="1403"/>
            </a:xfrm>
            <a:custGeom>
              <a:avLst/>
              <a:gdLst/>
              <a:ahLst/>
              <a:cxnLst>
                <a:cxn ang="0">
                  <a:pos x="151" y="54"/>
                </a:cxn>
                <a:cxn ang="0">
                  <a:pos x="282" y="250"/>
                </a:cxn>
                <a:cxn ang="0">
                  <a:pos x="524" y="261"/>
                </a:cxn>
                <a:cxn ang="0">
                  <a:pos x="686" y="467"/>
                </a:cxn>
                <a:cxn ang="0">
                  <a:pos x="766" y="706"/>
                </a:cxn>
                <a:cxn ang="0">
                  <a:pos x="918" y="739"/>
                </a:cxn>
                <a:cxn ang="0">
                  <a:pos x="1008" y="815"/>
                </a:cxn>
                <a:cxn ang="0">
                  <a:pos x="1210" y="869"/>
                </a:cxn>
                <a:cxn ang="0">
                  <a:pos x="1331" y="772"/>
                </a:cxn>
                <a:cxn ang="0">
                  <a:pos x="1412" y="565"/>
                </a:cxn>
                <a:cxn ang="0">
                  <a:pos x="1291" y="359"/>
                </a:cxn>
                <a:cxn ang="0">
                  <a:pos x="1412" y="163"/>
                </a:cxn>
                <a:cxn ang="0">
                  <a:pos x="1603" y="206"/>
                </a:cxn>
                <a:cxn ang="0">
                  <a:pos x="1785" y="250"/>
                </a:cxn>
                <a:cxn ang="0">
                  <a:pos x="1967" y="250"/>
                </a:cxn>
                <a:cxn ang="0">
                  <a:pos x="2088" y="217"/>
                </a:cxn>
                <a:cxn ang="0">
                  <a:pos x="2219" y="120"/>
                </a:cxn>
                <a:cxn ang="0">
                  <a:pos x="2420" y="261"/>
                </a:cxn>
                <a:cxn ang="0">
                  <a:pos x="2612" y="348"/>
                </a:cxn>
                <a:cxn ang="0">
                  <a:pos x="2783" y="478"/>
                </a:cxn>
                <a:cxn ang="0">
                  <a:pos x="2985" y="576"/>
                </a:cxn>
                <a:cxn ang="0">
                  <a:pos x="3177" y="652"/>
                </a:cxn>
                <a:cxn ang="0">
                  <a:pos x="3378" y="772"/>
                </a:cxn>
                <a:cxn ang="0">
                  <a:pos x="3580" y="706"/>
                </a:cxn>
                <a:cxn ang="0">
                  <a:pos x="3782" y="772"/>
                </a:cxn>
                <a:cxn ang="0">
                  <a:pos x="3983" y="706"/>
                </a:cxn>
                <a:cxn ang="0">
                  <a:pos x="4195" y="696"/>
                </a:cxn>
                <a:cxn ang="0">
                  <a:pos x="4397" y="783"/>
                </a:cxn>
                <a:cxn ang="0">
                  <a:pos x="4599" y="783"/>
                </a:cxn>
                <a:cxn ang="0">
                  <a:pos x="4800" y="761"/>
                </a:cxn>
                <a:cxn ang="0">
                  <a:pos x="4760" y="848"/>
                </a:cxn>
                <a:cxn ang="0">
                  <a:pos x="4498" y="924"/>
                </a:cxn>
                <a:cxn ang="0">
                  <a:pos x="4296" y="978"/>
                </a:cxn>
                <a:cxn ang="0">
                  <a:pos x="4276" y="1130"/>
                </a:cxn>
                <a:cxn ang="0">
                  <a:pos x="4165" y="1293"/>
                </a:cxn>
                <a:cxn ang="0">
                  <a:pos x="3933" y="1337"/>
                </a:cxn>
                <a:cxn ang="0">
                  <a:pos x="3620" y="1185"/>
                </a:cxn>
                <a:cxn ang="0">
                  <a:pos x="3409" y="1011"/>
                </a:cxn>
                <a:cxn ang="0">
                  <a:pos x="3177" y="978"/>
                </a:cxn>
                <a:cxn ang="0">
                  <a:pos x="2955" y="859"/>
                </a:cxn>
                <a:cxn ang="0">
                  <a:pos x="2703" y="848"/>
                </a:cxn>
                <a:cxn ang="0">
                  <a:pos x="2471" y="924"/>
                </a:cxn>
                <a:cxn ang="0">
                  <a:pos x="2239" y="859"/>
                </a:cxn>
                <a:cxn ang="0">
                  <a:pos x="2027" y="772"/>
                </a:cxn>
                <a:cxn ang="0">
                  <a:pos x="1926" y="946"/>
                </a:cxn>
                <a:cxn ang="0">
                  <a:pos x="1916" y="1163"/>
                </a:cxn>
                <a:cxn ang="0">
                  <a:pos x="1805" y="1359"/>
                </a:cxn>
                <a:cxn ang="0">
                  <a:pos x="1593" y="1402"/>
                </a:cxn>
                <a:cxn ang="0">
                  <a:pos x="1382" y="1326"/>
                </a:cxn>
                <a:cxn ang="0">
                  <a:pos x="1180" y="1239"/>
                </a:cxn>
                <a:cxn ang="0">
                  <a:pos x="978" y="1217"/>
                </a:cxn>
                <a:cxn ang="0">
                  <a:pos x="777" y="1337"/>
                </a:cxn>
                <a:cxn ang="0">
                  <a:pos x="625" y="1250"/>
                </a:cxn>
                <a:cxn ang="0">
                  <a:pos x="504" y="1087"/>
                </a:cxn>
                <a:cxn ang="0">
                  <a:pos x="373" y="902"/>
                </a:cxn>
                <a:cxn ang="0">
                  <a:pos x="182" y="783"/>
                </a:cxn>
                <a:cxn ang="0">
                  <a:pos x="121" y="598"/>
                </a:cxn>
                <a:cxn ang="0">
                  <a:pos x="61" y="413"/>
                </a:cxn>
                <a:cxn ang="0">
                  <a:pos x="61" y="196"/>
                </a:cxn>
                <a:cxn ang="0">
                  <a:pos x="0" y="0"/>
                </a:cxn>
              </a:cxnLst>
              <a:rect l="0" t="0" r="r" b="b"/>
              <a:pathLst>
                <a:path w="4882" h="1403">
                  <a:moveTo>
                    <a:pt x="0" y="0"/>
                  </a:moveTo>
                  <a:lnTo>
                    <a:pt x="40" y="22"/>
                  </a:lnTo>
                  <a:lnTo>
                    <a:pt x="81" y="33"/>
                  </a:lnTo>
                  <a:lnTo>
                    <a:pt x="121" y="11"/>
                  </a:lnTo>
                  <a:lnTo>
                    <a:pt x="151" y="54"/>
                  </a:lnTo>
                  <a:lnTo>
                    <a:pt x="192" y="76"/>
                  </a:lnTo>
                  <a:lnTo>
                    <a:pt x="222" y="120"/>
                  </a:lnTo>
                  <a:lnTo>
                    <a:pt x="242" y="163"/>
                  </a:lnTo>
                  <a:lnTo>
                    <a:pt x="252" y="206"/>
                  </a:lnTo>
                  <a:lnTo>
                    <a:pt x="282" y="250"/>
                  </a:lnTo>
                  <a:lnTo>
                    <a:pt x="323" y="272"/>
                  </a:lnTo>
                  <a:lnTo>
                    <a:pt x="363" y="272"/>
                  </a:lnTo>
                  <a:lnTo>
                    <a:pt x="403" y="250"/>
                  </a:lnTo>
                  <a:lnTo>
                    <a:pt x="484" y="250"/>
                  </a:lnTo>
                  <a:lnTo>
                    <a:pt x="524" y="261"/>
                  </a:lnTo>
                  <a:lnTo>
                    <a:pt x="565" y="304"/>
                  </a:lnTo>
                  <a:lnTo>
                    <a:pt x="595" y="348"/>
                  </a:lnTo>
                  <a:lnTo>
                    <a:pt x="635" y="380"/>
                  </a:lnTo>
                  <a:lnTo>
                    <a:pt x="666" y="424"/>
                  </a:lnTo>
                  <a:lnTo>
                    <a:pt x="686" y="467"/>
                  </a:lnTo>
                  <a:lnTo>
                    <a:pt x="686" y="511"/>
                  </a:lnTo>
                  <a:lnTo>
                    <a:pt x="686" y="554"/>
                  </a:lnTo>
                  <a:lnTo>
                    <a:pt x="706" y="609"/>
                  </a:lnTo>
                  <a:lnTo>
                    <a:pt x="726" y="663"/>
                  </a:lnTo>
                  <a:lnTo>
                    <a:pt x="766" y="706"/>
                  </a:lnTo>
                  <a:lnTo>
                    <a:pt x="807" y="717"/>
                  </a:lnTo>
                  <a:lnTo>
                    <a:pt x="847" y="674"/>
                  </a:lnTo>
                  <a:lnTo>
                    <a:pt x="887" y="652"/>
                  </a:lnTo>
                  <a:lnTo>
                    <a:pt x="908" y="696"/>
                  </a:lnTo>
                  <a:lnTo>
                    <a:pt x="918" y="739"/>
                  </a:lnTo>
                  <a:lnTo>
                    <a:pt x="898" y="783"/>
                  </a:lnTo>
                  <a:lnTo>
                    <a:pt x="887" y="826"/>
                  </a:lnTo>
                  <a:lnTo>
                    <a:pt x="928" y="869"/>
                  </a:lnTo>
                  <a:lnTo>
                    <a:pt x="968" y="848"/>
                  </a:lnTo>
                  <a:lnTo>
                    <a:pt x="1008" y="815"/>
                  </a:lnTo>
                  <a:lnTo>
                    <a:pt x="1049" y="826"/>
                  </a:lnTo>
                  <a:lnTo>
                    <a:pt x="1089" y="848"/>
                  </a:lnTo>
                  <a:lnTo>
                    <a:pt x="1129" y="848"/>
                  </a:lnTo>
                  <a:lnTo>
                    <a:pt x="1170" y="859"/>
                  </a:lnTo>
                  <a:lnTo>
                    <a:pt x="1210" y="869"/>
                  </a:lnTo>
                  <a:lnTo>
                    <a:pt x="1220" y="826"/>
                  </a:lnTo>
                  <a:lnTo>
                    <a:pt x="1261" y="815"/>
                  </a:lnTo>
                  <a:lnTo>
                    <a:pt x="1301" y="826"/>
                  </a:lnTo>
                  <a:lnTo>
                    <a:pt x="1341" y="815"/>
                  </a:lnTo>
                  <a:lnTo>
                    <a:pt x="1331" y="772"/>
                  </a:lnTo>
                  <a:lnTo>
                    <a:pt x="1331" y="728"/>
                  </a:lnTo>
                  <a:lnTo>
                    <a:pt x="1372" y="696"/>
                  </a:lnTo>
                  <a:lnTo>
                    <a:pt x="1392" y="652"/>
                  </a:lnTo>
                  <a:lnTo>
                    <a:pt x="1382" y="609"/>
                  </a:lnTo>
                  <a:lnTo>
                    <a:pt x="1412" y="565"/>
                  </a:lnTo>
                  <a:lnTo>
                    <a:pt x="1412" y="522"/>
                  </a:lnTo>
                  <a:lnTo>
                    <a:pt x="1372" y="500"/>
                  </a:lnTo>
                  <a:lnTo>
                    <a:pt x="1331" y="446"/>
                  </a:lnTo>
                  <a:lnTo>
                    <a:pt x="1301" y="402"/>
                  </a:lnTo>
                  <a:lnTo>
                    <a:pt x="1291" y="359"/>
                  </a:lnTo>
                  <a:lnTo>
                    <a:pt x="1291" y="315"/>
                  </a:lnTo>
                  <a:lnTo>
                    <a:pt x="1301" y="272"/>
                  </a:lnTo>
                  <a:lnTo>
                    <a:pt x="1341" y="228"/>
                  </a:lnTo>
                  <a:lnTo>
                    <a:pt x="1372" y="185"/>
                  </a:lnTo>
                  <a:lnTo>
                    <a:pt x="1412" y="163"/>
                  </a:lnTo>
                  <a:lnTo>
                    <a:pt x="1442" y="206"/>
                  </a:lnTo>
                  <a:lnTo>
                    <a:pt x="1482" y="217"/>
                  </a:lnTo>
                  <a:lnTo>
                    <a:pt x="1523" y="206"/>
                  </a:lnTo>
                  <a:lnTo>
                    <a:pt x="1563" y="206"/>
                  </a:lnTo>
                  <a:lnTo>
                    <a:pt x="1603" y="206"/>
                  </a:lnTo>
                  <a:lnTo>
                    <a:pt x="1654" y="196"/>
                  </a:lnTo>
                  <a:lnTo>
                    <a:pt x="1694" y="185"/>
                  </a:lnTo>
                  <a:lnTo>
                    <a:pt x="1735" y="185"/>
                  </a:lnTo>
                  <a:lnTo>
                    <a:pt x="1775" y="206"/>
                  </a:lnTo>
                  <a:lnTo>
                    <a:pt x="1785" y="250"/>
                  </a:lnTo>
                  <a:lnTo>
                    <a:pt x="1825" y="250"/>
                  </a:lnTo>
                  <a:lnTo>
                    <a:pt x="1866" y="283"/>
                  </a:lnTo>
                  <a:lnTo>
                    <a:pt x="1906" y="315"/>
                  </a:lnTo>
                  <a:lnTo>
                    <a:pt x="1946" y="293"/>
                  </a:lnTo>
                  <a:lnTo>
                    <a:pt x="1967" y="250"/>
                  </a:lnTo>
                  <a:lnTo>
                    <a:pt x="1977" y="206"/>
                  </a:lnTo>
                  <a:lnTo>
                    <a:pt x="1997" y="163"/>
                  </a:lnTo>
                  <a:lnTo>
                    <a:pt x="2037" y="152"/>
                  </a:lnTo>
                  <a:lnTo>
                    <a:pt x="2047" y="196"/>
                  </a:lnTo>
                  <a:lnTo>
                    <a:pt x="2088" y="217"/>
                  </a:lnTo>
                  <a:lnTo>
                    <a:pt x="2128" y="217"/>
                  </a:lnTo>
                  <a:lnTo>
                    <a:pt x="2138" y="174"/>
                  </a:lnTo>
                  <a:lnTo>
                    <a:pt x="2138" y="130"/>
                  </a:lnTo>
                  <a:lnTo>
                    <a:pt x="2178" y="120"/>
                  </a:lnTo>
                  <a:lnTo>
                    <a:pt x="2219" y="120"/>
                  </a:lnTo>
                  <a:lnTo>
                    <a:pt x="2259" y="163"/>
                  </a:lnTo>
                  <a:lnTo>
                    <a:pt x="2299" y="196"/>
                  </a:lnTo>
                  <a:lnTo>
                    <a:pt x="2340" y="196"/>
                  </a:lnTo>
                  <a:lnTo>
                    <a:pt x="2380" y="217"/>
                  </a:lnTo>
                  <a:lnTo>
                    <a:pt x="2420" y="261"/>
                  </a:lnTo>
                  <a:lnTo>
                    <a:pt x="2451" y="304"/>
                  </a:lnTo>
                  <a:lnTo>
                    <a:pt x="2491" y="337"/>
                  </a:lnTo>
                  <a:lnTo>
                    <a:pt x="2531" y="348"/>
                  </a:lnTo>
                  <a:lnTo>
                    <a:pt x="2572" y="348"/>
                  </a:lnTo>
                  <a:lnTo>
                    <a:pt x="2612" y="348"/>
                  </a:lnTo>
                  <a:lnTo>
                    <a:pt x="2652" y="359"/>
                  </a:lnTo>
                  <a:lnTo>
                    <a:pt x="2693" y="370"/>
                  </a:lnTo>
                  <a:lnTo>
                    <a:pt x="2733" y="391"/>
                  </a:lnTo>
                  <a:lnTo>
                    <a:pt x="2773" y="435"/>
                  </a:lnTo>
                  <a:lnTo>
                    <a:pt x="2783" y="478"/>
                  </a:lnTo>
                  <a:lnTo>
                    <a:pt x="2804" y="522"/>
                  </a:lnTo>
                  <a:lnTo>
                    <a:pt x="2854" y="565"/>
                  </a:lnTo>
                  <a:lnTo>
                    <a:pt x="2894" y="576"/>
                  </a:lnTo>
                  <a:lnTo>
                    <a:pt x="2945" y="576"/>
                  </a:lnTo>
                  <a:lnTo>
                    <a:pt x="2985" y="576"/>
                  </a:lnTo>
                  <a:lnTo>
                    <a:pt x="3025" y="576"/>
                  </a:lnTo>
                  <a:lnTo>
                    <a:pt x="3066" y="576"/>
                  </a:lnTo>
                  <a:lnTo>
                    <a:pt x="3106" y="587"/>
                  </a:lnTo>
                  <a:lnTo>
                    <a:pt x="3146" y="609"/>
                  </a:lnTo>
                  <a:lnTo>
                    <a:pt x="3177" y="652"/>
                  </a:lnTo>
                  <a:lnTo>
                    <a:pt x="3217" y="685"/>
                  </a:lnTo>
                  <a:lnTo>
                    <a:pt x="3257" y="696"/>
                  </a:lnTo>
                  <a:lnTo>
                    <a:pt x="3298" y="728"/>
                  </a:lnTo>
                  <a:lnTo>
                    <a:pt x="3338" y="772"/>
                  </a:lnTo>
                  <a:lnTo>
                    <a:pt x="3378" y="772"/>
                  </a:lnTo>
                  <a:lnTo>
                    <a:pt x="3419" y="772"/>
                  </a:lnTo>
                  <a:lnTo>
                    <a:pt x="3469" y="761"/>
                  </a:lnTo>
                  <a:lnTo>
                    <a:pt x="3509" y="761"/>
                  </a:lnTo>
                  <a:lnTo>
                    <a:pt x="3540" y="717"/>
                  </a:lnTo>
                  <a:lnTo>
                    <a:pt x="3580" y="706"/>
                  </a:lnTo>
                  <a:lnTo>
                    <a:pt x="3620" y="706"/>
                  </a:lnTo>
                  <a:lnTo>
                    <a:pt x="3661" y="706"/>
                  </a:lnTo>
                  <a:lnTo>
                    <a:pt x="3701" y="750"/>
                  </a:lnTo>
                  <a:lnTo>
                    <a:pt x="3741" y="772"/>
                  </a:lnTo>
                  <a:lnTo>
                    <a:pt x="3782" y="772"/>
                  </a:lnTo>
                  <a:lnTo>
                    <a:pt x="3822" y="761"/>
                  </a:lnTo>
                  <a:lnTo>
                    <a:pt x="3862" y="739"/>
                  </a:lnTo>
                  <a:lnTo>
                    <a:pt x="3903" y="717"/>
                  </a:lnTo>
                  <a:lnTo>
                    <a:pt x="3943" y="706"/>
                  </a:lnTo>
                  <a:lnTo>
                    <a:pt x="3983" y="706"/>
                  </a:lnTo>
                  <a:lnTo>
                    <a:pt x="4034" y="706"/>
                  </a:lnTo>
                  <a:lnTo>
                    <a:pt x="4074" y="696"/>
                  </a:lnTo>
                  <a:lnTo>
                    <a:pt x="4115" y="696"/>
                  </a:lnTo>
                  <a:lnTo>
                    <a:pt x="4155" y="696"/>
                  </a:lnTo>
                  <a:lnTo>
                    <a:pt x="4195" y="696"/>
                  </a:lnTo>
                  <a:lnTo>
                    <a:pt x="4236" y="717"/>
                  </a:lnTo>
                  <a:lnTo>
                    <a:pt x="4276" y="750"/>
                  </a:lnTo>
                  <a:lnTo>
                    <a:pt x="4316" y="772"/>
                  </a:lnTo>
                  <a:lnTo>
                    <a:pt x="4357" y="783"/>
                  </a:lnTo>
                  <a:lnTo>
                    <a:pt x="4397" y="783"/>
                  </a:lnTo>
                  <a:lnTo>
                    <a:pt x="4437" y="783"/>
                  </a:lnTo>
                  <a:lnTo>
                    <a:pt x="4478" y="783"/>
                  </a:lnTo>
                  <a:lnTo>
                    <a:pt x="4518" y="783"/>
                  </a:lnTo>
                  <a:lnTo>
                    <a:pt x="4558" y="783"/>
                  </a:lnTo>
                  <a:lnTo>
                    <a:pt x="4599" y="783"/>
                  </a:lnTo>
                  <a:lnTo>
                    <a:pt x="4639" y="783"/>
                  </a:lnTo>
                  <a:lnTo>
                    <a:pt x="4679" y="772"/>
                  </a:lnTo>
                  <a:lnTo>
                    <a:pt x="4720" y="761"/>
                  </a:lnTo>
                  <a:lnTo>
                    <a:pt x="4760" y="761"/>
                  </a:lnTo>
                  <a:lnTo>
                    <a:pt x="4800" y="761"/>
                  </a:lnTo>
                  <a:lnTo>
                    <a:pt x="4841" y="772"/>
                  </a:lnTo>
                  <a:lnTo>
                    <a:pt x="4881" y="772"/>
                  </a:lnTo>
                  <a:lnTo>
                    <a:pt x="4841" y="815"/>
                  </a:lnTo>
                  <a:lnTo>
                    <a:pt x="4800" y="826"/>
                  </a:lnTo>
                  <a:lnTo>
                    <a:pt x="4760" y="848"/>
                  </a:lnTo>
                  <a:lnTo>
                    <a:pt x="4720" y="880"/>
                  </a:lnTo>
                  <a:lnTo>
                    <a:pt x="4679" y="891"/>
                  </a:lnTo>
                  <a:lnTo>
                    <a:pt x="4629" y="913"/>
                  </a:lnTo>
                  <a:lnTo>
                    <a:pt x="4548" y="924"/>
                  </a:lnTo>
                  <a:lnTo>
                    <a:pt x="4498" y="924"/>
                  </a:lnTo>
                  <a:lnTo>
                    <a:pt x="4457" y="935"/>
                  </a:lnTo>
                  <a:lnTo>
                    <a:pt x="4417" y="967"/>
                  </a:lnTo>
                  <a:lnTo>
                    <a:pt x="4377" y="978"/>
                  </a:lnTo>
                  <a:lnTo>
                    <a:pt x="4336" y="978"/>
                  </a:lnTo>
                  <a:lnTo>
                    <a:pt x="4296" y="978"/>
                  </a:lnTo>
                  <a:lnTo>
                    <a:pt x="4246" y="978"/>
                  </a:lnTo>
                  <a:lnTo>
                    <a:pt x="4205" y="1000"/>
                  </a:lnTo>
                  <a:lnTo>
                    <a:pt x="4205" y="1076"/>
                  </a:lnTo>
                  <a:lnTo>
                    <a:pt x="4215" y="1119"/>
                  </a:lnTo>
                  <a:lnTo>
                    <a:pt x="4276" y="1130"/>
                  </a:lnTo>
                  <a:lnTo>
                    <a:pt x="4316" y="1152"/>
                  </a:lnTo>
                  <a:lnTo>
                    <a:pt x="4276" y="1206"/>
                  </a:lnTo>
                  <a:lnTo>
                    <a:pt x="4236" y="1228"/>
                  </a:lnTo>
                  <a:lnTo>
                    <a:pt x="4195" y="1250"/>
                  </a:lnTo>
                  <a:lnTo>
                    <a:pt x="4165" y="1293"/>
                  </a:lnTo>
                  <a:lnTo>
                    <a:pt x="4125" y="1337"/>
                  </a:lnTo>
                  <a:lnTo>
                    <a:pt x="4074" y="1337"/>
                  </a:lnTo>
                  <a:lnTo>
                    <a:pt x="4024" y="1337"/>
                  </a:lnTo>
                  <a:lnTo>
                    <a:pt x="3973" y="1337"/>
                  </a:lnTo>
                  <a:lnTo>
                    <a:pt x="3933" y="1337"/>
                  </a:lnTo>
                  <a:lnTo>
                    <a:pt x="3842" y="1337"/>
                  </a:lnTo>
                  <a:lnTo>
                    <a:pt x="3731" y="1315"/>
                  </a:lnTo>
                  <a:lnTo>
                    <a:pt x="3691" y="1293"/>
                  </a:lnTo>
                  <a:lnTo>
                    <a:pt x="3651" y="1239"/>
                  </a:lnTo>
                  <a:lnTo>
                    <a:pt x="3620" y="1185"/>
                  </a:lnTo>
                  <a:lnTo>
                    <a:pt x="3600" y="1141"/>
                  </a:lnTo>
                  <a:lnTo>
                    <a:pt x="3550" y="1109"/>
                  </a:lnTo>
                  <a:lnTo>
                    <a:pt x="3489" y="1087"/>
                  </a:lnTo>
                  <a:lnTo>
                    <a:pt x="3449" y="1043"/>
                  </a:lnTo>
                  <a:lnTo>
                    <a:pt x="3409" y="1011"/>
                  </a:lnTo>
                  <a:lnTo>
                    <a:pt x="3368" y="989"/>
                  </a:lnTo>
                  <a:lnTo>
                    <a:pt x="3328" y="978"/>
                  </a:lnTo>
                  <a:lnTo>
                    <a:pt x="3257" y="967"/>
                  </a:lnTo>
                  <a:lnTo>
                    <a:pt x="3217" y="967"/>
                  </a:lnTo>
                  <a:lnTo>
                    <a:pt x="3177" y="978"/>
                  </a:lnTo>
                  <a:lnTo>
                    <a:pt x="3136" y="978"/>
                  </a:lnTo>
                  <a:lnTo>
                    <a:pt x="3106" y="935"/>
                  </a:lnTo>
                  <a:lnTo>
                    <a:pt x="3076" y="891"/>
                  </a:lnTo>
                  <a:lnTo>
                    <a:pt x="2995" y="869"/>
                  </a:lnTo>
                  <a:lnTo>
                    <a:pt x="2955" y="859"/>
                  </a:lnTo>
                  <a:lnTo>
                    <a:pt x="2904" y="837"/>
                  </a:lnTo>
                  <a:lnTo>
                    <a:pt x="2824" y="826"/>
                  </a:lnTo>
                  <a:lnTo>
                    <a:pt x="2783" y="815"/>
                  </a:lnTo>
                  <a:lnTo>
                    <a:pt x="2743" y="826"/>
                  </a:lnTo>
                  <a:lnTo>
                    <a:pt x="2703" y="848"/>
                  </a:lnTo>
                  <a:lnTo>
                    <a:pt x="2662" y="869"/>
                  </a:lnTo>
                  <a:lnTo>
                    <a:pt x="2612" y="880"/>
                  </a:lnTo>
                  <a:lnTo>
                    <a:pt x="2562" y="891"/>
                  </a:lnTo>
                  <a:lnTo>
                    <a:pt x="2511" y="902"/>
                  </a:lnTo>
                  <a:lnTo>
                    <a:pt x="2471" y="924"/>
                  </a:lnTo>
                  <a:lnTo>
                    <a:pt x="2430" y="924"/>
                  </a:lnTo>
                  <a:lnTo>
                    <a:pt x="2390" y="913"/>
                  </a:lnTo>
                  <a:lnTo>
                    <a:pt x="2350" y="902"/>
                  </a:lnTo>
                  <a:lnTo>
                    <a:pt x="2279" y="869"/>
                  </a:lnTo>
                  <a:lnTo>
                    <a:pt x="2239" y="859"/>
                  </a:lnTo>
                  <a:lnTo>
                    <a:pt x="2198" y="837"/>
                  </a:lnTo>
                  <a:lnTo>
                    <a:pt x="2158" y="815"/>
                  </a:lnTo>
                  <a:lnTo>
                    <a:pt x="2118" y="783"/>
                  </a:lnTo>
                  <a:lnTo>
                    <a:pt x="2067" y="772"/>
                  </a:lnTo>
                  <a:lnTo>
                    <a:pt x="2027" y="772"/>
                  </a:lnTo>
                  <a:lnTo>
                    <a:pt x="1987" y="793"/>
                  </a:lnTo>
                  <a:lnTo>
                    <a:pt x="1946" y="815"/>
                  </a:lnTo>
                  <a:lnTo>
                    <a:pt x="1926" y="859"/>
                  </a:lnTo>
                  <a:lnTo>
                    <a:pt x="1926" y="902"/>
                  </a:lnTo>
                  <a:lnTo>
                    <a:pt x="1926" y="946"/>
                  </a:lnTo>
                  <a:lnTo>
                    <a:pt x="1896" y="989"/>
                  </a:lnTo>
                  <a:lnTo>
                    <a:pt x="1876" y="1032"/>
                  </a:lnTo>
                  <a:lnTo>
                    <a:pt x="1876" y="1076"/>
                  </a:lnTo>
                  <a:lnTo>
                    <a:pt x="1896" y="1119"/>
                  </a:lnTo>
                  <a:lnTo>
                    <a:pt x="1916" y="1163"/>
                  </a:lnTo>
                  <a:lnTo>
                    <a:pt x="1916" y="1206"/>
                  </a:lnTo>
                  <a:lnTo>
                    <a:pt x="1916" y="1293"/>
                  </a:lnTo>
                  <a:lnTo>
                    <a:pt x="1906" y="1337"/>
                  </a:lnTo>
                  <a:lnTo>
                    <a:pt x="1866" y="1359"/>
                  </a:lnTo>
                  <a:lnTo>
                    <a:pt x="1805" y="1359"/>
                  </a:lnTo>
                  <a:lnTo>
                    <a:pt x="1755" y="1380"/>
                  </a:lnTo>
                  <a:lnTo>
                    <a:pt x="1714" y="1380"/>
                  </a:lnTo>
                  <a:lnTo>
                    <a:pt x="1674" y="1391"/>
                  </a:lnTo>
                  <a:lnTo>
                    <a:pt x="1634" y="1391"/>
                  </a:lnTo>
                  <a:lnTo>
                    <a:pt x="1593" y="1402"/>
                  </a:lnTo>
                  <a:lnTo>
                    <a:pt x="1553" y="1369"/>
                  </a:lnTo>
                  <a:lnTo>
                    <a:pt x="1513" y="1348"/>
                  </a:lnTo>
                  <a:lnTo>
                    <a:pt x="1472" y="1348"/>
                  </a:lnTo>
                  <a:lnTo>
                    <a:pt x="1432" y="1348"/>
                  </a:lnTo>
                  <a:lnTo>
                    <a:pt x="1382" y="1326"/>
                  </a:lnTo>
                  <a:lnTo>
                    <a:pt x="1341" y="1304"/>
                  </a:lnTo>
                  <a:lnTo>
                    <a:pt x="1301" y="1272"/>
                  </a:lnTo>
                  <a:lnTo>
                    <a:pt x="1261" y="1250"/>
                  </a:lnTo>
                  <a:lnTo>
                    <a:pt x="1220" y="1239"/>
                  </a:lnTo>
                  <a:lnTo>
                    <a:pt x="1180" y="1239"/>
                  </a:lnTo>
                  <a:lnTo>
                    <a:pt x="1140" y="1239"/>
                  </a:lnTo>
                  <a:lnTo>
                    <a:pt x="1099" y="1228"/>
                  </a:lnTo>
                  <a:lnTo>
                    <a:pt x="1059" y="1228"/>
                  </a:lnTo>
                  <a:lnTo>
                    <a:pt x="1019" y="1217"/>
                  </a:lnTo>
                  <a:lnTo>
                    <a:pt x="978" y="1217"/>
                  </a:lnTo>
                  <a:lnTo>
                    <a:pt x="938" y="1228"/>
                  </a:lnTo>
                  <a:lnTo>
                    <a:pt x="898" y="1250"/>
                  </a:lnTo>
                  <a:lnTo>
                    <a:pt x="857" y="1282"/>
                  </a:lnTo>
                  <a:lnTo>
                    <a:pt x="817" y="1315"/>
                  </a:lnTo>
                  <a:lnTo>
                    <a:pt x="777" y="1337"/>
                  </a:lnTo>
                  <a:lnTo>
                    <a:pt x="736" y="1369"/>
                  </a:lnTo>
                  <a:lnTo>
                    <a:pt x="696" y="1380"/>
                  </a:lnTo>
                  <a:lnTo>
                    <a:pt x="656" y="1337"/>
                  </a:lnTo>
                  <a:lnTo>
                    <a:pt x="645" y="1293"/>
                  </a:lnTo>
                  <a:lnTo>
                    <a:pt x="625" y="1250"/>
                  </a:lnTo>
                  <a:lnTo>
                    <a:pt x="625" y="1206"/>
                  </a:lnTo>
                  <a:lnTo>
                    <a:pt x="615" y="1163"/>
                  </a:lnTo>
                  <a:lnTo>
                    <a:pt x="595" y="1119"/>
                  </a:lnTo>
                  <a:lnTo>
                    <a:pt x="555" y="1098"/>
                  </a:lnTo>
                  <a:lnTo>
                    <a:pt x="504" y="1087"/>
                  </a:lnTo>
                  <a:lnTo>
                    <a:pt x="464" y="1076"/>
                  </a:lnTo>
                  <a:lnTo>
                    <a:pt x="424" y="1043"/>
                  </a:lnTo>
                  <a:lnTo>
                    <a:pt x="393" y="1000"/>
                  </a:lnTo>
                  <a:lnTo>
                    <a:pt x="383" y="956"/>
                  </a:lnTo>
                  <a:lnTo>
                    <a:pt x="373" y="902"/>
                  </a:lnTo>
                  <a:lnTo>
                    <a:pt x="353" y="859"/>
                  </a:lnTo>
                  <a:lnTo>
                    <a:pt x="313" y="837"/>
                  </a:lnTo>
                  <a:lnTo>
                    <a:pt x="272" y="804"/>
                  </a:lnTo>
                  <a:lnTo>
                    <a:pt x="232" y="783"/>
                  </a:lnTo>
                  <a:lnTo>
                    <a:pt x="182" y="783"/>
                  </a:lnTo>
                  <a:lnTo>
                    <a:pt x="141" y="783"/>
                  </a:lnTo>
                  <a:lnTo>
                    <a:pt x="131" y="739"/>
                  </a:lnTo>
                  <a:lnTo>
                    <a:pt x="121" y="696"/>
                  </a:lnTo>
                  <a:lnTo>
                    <a:pt x="121" y="641"/>
                  </a:lnTo>
                  <a:lnTo>
                    <a:pt x="121" y="598"/>
                  </a:lnTo>
                  <a:lnTo>
                    <a:pt x="121" y="554"/>
                  </a:lnTo>
                  <a:lnTo>
                    <a:pt x="121" y="511"/>
                  </a:lnTo>
                  <a:lnTo>
                    <a:pt x="121" y="467"/>
                  </a:lnTo>
                  <a:lnTo>
                    <a:pt x="81" y="456"/>
                  </a:lnTo>
                  <a:lnTo>
                    <a:pt x="61" y="413"/>
                  </a:lnTo>
                  <a:lnTo>
                    <a:pt x="61" y="370"/>
                  </a:lnTo>
                  <a:lnTo>
                    <a:pt x="61" y="326"/>
                  </a:lnTo>
                  <a:lnTo>
                    <a:pt x="61" y="283"/>
                  </a:lnTo>
                  <a:lnTo>
                    <a:pt x="50" y="239"/>
                  </a:lnTo>
                  <a:lnTo>
                    <a:pt x="61" y="196"/>
                  </a:lnTo>
                  <a:lnTo>
                    <a:pt x="91" y="152"/>
                  </a:lnTo>
                  <a:lnTo>
                    <a:pt x="91" y="109"/>
                  </a:lnTo>
                  <a:lnTo>
                    <a:pt x="61" y="65"/>
                  </a:lnTo>
                  <a:lnTo>
                    <a:pt x="20" y="43"/>
                  </a:lnTo>
                  <a:lnTo>
                    <a:pt x="0" y="0"/>
                  </a:lnTo>
                  <a:lnTo>
                    <a:pt x="0" y="65"/>
                  </a:lnTo>
                  <a:lnTo>
                    <a:pt x="0" y="0"/>
                  </a:lnTo>
                </a:path>
              </a:pathLst>
            </a:custGeom>
            <a:solidFill>
              <a:srgbClr val="656565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032" name="Freeform 8"/>
            <p:cNvSpPr>
              <a:spLocks/>
            </p:cNvSpPr>
            <p:nvPr/>
          </p:nvSpPr>
          <p:spPr bwMode="auto">
            <a:xfrm>
              <a:off x="418" y="549"/>
              <a:ext cx="4993" cy="3245"/>
            </a:xfrm>
            <a:custGeom>
              <a:avLst/>
              <a:gdLst/>
              <a:ahLst/>
              <a:cxnLst>
                <a:cxn ang="0">
                  <a:pos x="968" y="2686"/>
                </a:cxn>
                <a:cxn ang="0">
                  <a:pos x="766" y="3045"/>
                </a:cxn>
                <a:cxn ang="0">
                  <a:pos x="474" y="3121"/>
                </a:cxn>
                <a:cxn ang="0">
                  <a:pos x="161" y="3067"/>
                </a:cxn>
                <a:cxn ang="0">
                  <a:pos x="182" y="2893"/>
                </a:cxn>
                <a:cxn ang="0">
                  <a:pos x="504" y="2828"/>
                </a:cxn>
                <a:cxn ang="0">
                  <a:pos x="807" y="2708"/>
                </a:cxn>
                <a:cxn ang="0">
                  <a:pos x="958" y="2447"/>
                </a:cxn>
                <a:cxn ang="0">
                  <a:pos x="645" y="2186"/>
                </a:cxn>
                <a:cxn ang="0">
                  <a:pos x="303" y="2001"/>
                </a:cxn>
                <a:cxn ang="0">
                  <a:pos x="444" y="2012"/>
                </a:cxn>
                <a:cxn ang="0">
                  <a:pos x="837" y="2077"/>
                </a:cxn>
                <a:cxn ang="0">
                  <a:pos x="1190" y="2186"/>
                </a:cxn>
                <a:cxn ang="0">
                  <a:pos x="1291" y="2230"/>
                </a:cxn>
                <a:cxn ang="0">
                  <a:pos x="1553" y="1990"/>
                </a:cxn>
                <a:cxn ang="0">
                  <a:pos x="1896" y="1795"/>
                </a:cxn>
                <a:cxn ang="0">
                  <a:pos x="2047" y="1468"/>
                </a:cxn>
                <a:cxn ang="0">
                  <a:pos x="2148" y="1523"/>
                </a:cxn>
                <a:cxn ang="0">
                  <a:pos x="2350" y="1370"/>
                </a:cxn>
                <a:cxn ang="0">
                  <a:pos x="2158" y="1088"/>
                </a:cxn>
                <a:cxn ang="0">
                  <a:pos x="2077" y="653"/>
                </a:cxn>
                <a:cxn ang="0">
                  <a:pos x="1876" y="359"/>
                </a:cxn>
                <a:cxn ang="0">
                  <a:pos x="1674" y="65"/>
                </a:cxn>
                <a:cxn ang="0">
                  <a:pos x="1967" y="131"/>
                </a:cxn>
                <a:cxn ang="0">
                  <a:pos x="2198" y="348"/>
                </a:cxn>
                <a:cxn ang="0">
                  <a:pos x="2188" y="674"/>
                </a:cxn>
                <a:cxn ang="0">
                  <a:pos x="2309" y="914"/>
                </a:cxn>
                <a:cxn ang="0">
                  <a:pos x="2562" y="707"/>
                </a:cxn>
                <a:cxn ang="0">
                  <a:pos x="2400" y="326"/>
                </a:cxn>
                <a:cxn ang="0">
                  <a:pos x="2794" y="163"/>
                </a:cxn>
                <a:cxn ang="0">
                  <a:pos x="3207" y="196"/>
                </a:cxn>
                <a:cxn ang="0">
                  <a:pos x="3247" y="555"/>
                </a:cxn>
                <a:cxn ang="0">
                  <a:pos x="3086" y="783"/>
                </a:cxn>
                <a:cxn ang="0">
                  <a:pos x="2783" y="881"/>
                </a:cxn>
                <a:cxn ang="0">
                  <a:pos x="3096" y="1055"/>
                </a:cxn>
                <a:cxn ang="0">
                  <a:pos x="3499" y="1033"/>
                </a:cxn>
                <a:cxn ang="0">
                  <a:pos x="3741" y="1283"/>
                </a:cxn>
                <a:cxn ang="0">
                  <a:pos x="3661" y="1664"/>
                </a:cxn>
                <a:cxn ang="0">
                  <a:pos x="3873" y="1903"/>
                </a:cxn>
                <a:cxn ang="0">
                  <a:pos x="4175" y="1784"/>
                </a:cxn>
                <a:cxn ang="0">
                  <a:pos x="4468" y="1631"/>
                </a:cxn>
                <a:cxn ang="0">
                  <a:pos x="4720" y="1392"/>
                </a:cxn>
                <a:cxn ang="0">
                  <a:pos x="4992" y="1490"/>
                </a:cxn>
                <a:cxn ang="0">
                  <a:pos x="4730" y="1762"/>
                </a:cxn>
                <a:cxn ang="0">
                  <a:pos x="4518" y="2132"/>
                </a:cxn>
                <a:cxn ang="0">
                  <a:pos x="4266" y="2491"/>
                </a:cxn>
                <a:cxn ang="0">
                  <a:pos x="3812" y="2469"/>
                </a:cxn>
                <a:cxn ang="0">
                  <a:pos x="3560" y="2317"/>
                </a:cxn>
                <a:cxn ang="0">
                  <a:pos x="3550" y="1849"/>
                </a:cxn>
                <a:cxn ang="0">
                  <a:pos x="3348" y="1566"/>
                </a:cxn>
                <a:cxn ang="0">
                  <a:pos x="3005" y="1773"/>
                </a:cxn>
                <a:cxn ang="0">
                  <a:pos x="2824" y="1566"/>
                </a:cxn>
                <a:cxn ang="0">
                  <a:pos x="2582" y="1294"/>
                </a:cxn>
                <a:cxn ang="0">
                  <a:pos x="2279" y="1577"/>
                </a:cxn>
                <a:cxn ang="0">
                  <a:pos x="2158" y="2001"/>
                </a:cxn>
                <a:cxn ang="0">
                  <a:pos x="1896" y="2328"/>
                </a:cxn>
                <a:cxn ang="0">
                  <a:pos x="1755" y="2643"/>
                </a:cxn>
                <a:cxn ang="0">
                  <a:pos x="1392" y="2436"/>
                </a:cxn>
              </a:cxnLst>
              <a:rect l="0" t="0" r="r" b="b"/>
              <a:pathLst>
                <a:path w="4993" h="3253">
                  <a:moveTo>
                    <a:pt x="1240" y="2415"/>
                  </a:moveTo>
                  <a:lnTo>
                    <a:pt x="1190" y="2436"/>
                  </a:lnTo>
                  <a:lnTo>
                    <a:pt x="1150" y="2458"/>
                  </a:lnTo>
                  <a:lnTo>
                    <a:pt x="1140" y="2502"/>
                  </a:lnTo>
                  <a:lnTo>
                    <a:pt x="1140" y="2545"/>
                  </a:lnTo>
                  <a:lnTo>
                    <a:pt x="1119" y="2589"/>
                  </a:lnTo>
                  <a:lnTo>
                    <a:pt x="1079" y="2610"/>
                  </a:lnTo>
                  <a:lnTo>
                    <a:pt x="1039" y="2621"/>
                  </a:lnTo>
                  <a:lnTo>
                    <a:pt x="998" y="2643"/>
                  </a:lnTo>
                  <a:lnTo>
                    <a:pt x="968" y="2686"/>
                  </a:lnTo>
                  <a:lnTo>
                    <a:pt x="968" y="2730"/>
                  </a:lnTo>
                  <a:lnTo>
                    <a:pt x="958" y="2784"/>
                  </a:lnTo>
                  <a:lnTo>
                    <a:pt x="958" y="2828"/>
                  </a:lnTo>
                  <a:lnTo>
                    <a:pt x="968" y="2871"/>
                  </a:lnTo>
                  <a:lnTo>
                    <a:pt x="968" y="2915"/>
                  </a:lnTo>
                  <a:lnTo>
                    <a:pt x="938" y="2958"/>
                  </a:lnTo>
                  <a:lnTo>
                    <a:pt x="887" y="2980"/>
                  </a:lnTo>
                  <a:lnTo>
                    <a:pt x="847" y="3013"/>
                  </a:lnTo>
                  <a:lnTo>
                    <a:pt x="807" y="3045"/>
                  </a:lnTo>
                  <a:lnTo>
                    <a:pt x="766" y="3045"/>
                  </a:lnTo>
                  <a:lnTo>
                    <a:pt x="716" y="3045"/>
                  </a:lnTo>
                  <a:lnTo>
                    <a:pt x="676" y="3056"/>
                  </a:lnTo>
                  <a:lnTo>
                    <a:pt x="666" y="3100"/>
                  </a:lnTo>
                  <a:lnTo>
                    <a:pt x="666" y="3154"/>
                  </a:lnTo>
                  <a:lnTo>
                    <a:pt x="645" y="3198"/>
                  </a:lnTo>
                  <a:lnTo>
                    <a:pt x="595" y="3241"/>
                  </a:lnTo>
                  <a:lnTo>
                    <a:pt x="555" y="3252"/>
                  </a:lnTo>
                  <a:lnTo>
                    <a:pt x="524" y="3208"/>
                  </a:lnTo>
                  <a:lnTo>
                    <a:pt x="504" y="3165"/>
                  </a:lnTo>
                  <a:lnTo>
                    <a:pt x="474" y="3121"/>
                  </a:lnTo>
                  <a:lnTo>
                    <a:pt x="484" y="3078"/>
                  </a:lnTo>
                  <a:lnTo>
                    <a:pt x="484" y="3034"/>
                  </a:lnTo>
                  <a:lnTo>
                    <a:pt x="444" y="3013"/>
                  </a:lnTo>
                  <a:lnTo>
                    <a:pt x="403" y="3013"/>
                  </a:lnTo>
                  <a:lnTo>
                    <a:pt x="363" y="3024"/>
                  </a:lnTo>
                  <a:lnTo>
                    <a:pt x="323" y="3045"/>
                  </a:lnTo>
                  <a:lnTo>
                    <a:pt x="282" y="3067"/>
                  </a:lnTo>
                  <a:lnTo>
                    <a:pt x="242" y="3078"/>
                  </a:lnTo>
                  <a:lnTo>
                    <a:pt x="202" y="3067"/>
                  </a:lnTo>
                  <a:lnTo>
                    <a:pt x="161" y="3067"/>
                  </a:lnTo>
                  <a:lnTo>
                    <a:pt x="121" y="3024"/>
                  </a:lnTo>
                  <a:lnTo>
                    <a:pt x="121" y="2980"/>
                  </a:lnTo>
                  <a:lnTo>
                    <a:pt x="91" y="2937"/>
                  </a:lnTo>
                  <a:lnTo>
                    <a:pt x="40" y="2915"/>
                  </a:lnTo>
                  <a:lnTo>
                    <a:pt x="0" y="2860"/>
                  </a:lnTo>
                  <a:lnTo>
                    <a:pt x="30" y="2817"/>
                  </a:lnTo>
                  <a:lnTo>
                    <a:pt x="71" y="2828"/>
                  </a:lnTo>
                  <a:lnTo>
                    <a:pt x="91" y="2871"/>
                  </a:lnTo>
                  <a:lnTo>
                    <a:pt x="141" y="2893"/>
                  </a:lnTo>
                  <a:lnTo>
                    <a:pt x="182" y="2893"/>
                  </a:lnTo>
                  <a:lnTo>
                    <a:pt x="202" y="2937"/>
                  </a:lnTo>
                  <a:lnTo>
                    <a:pt x="252" y="2969"/>
                  </a:lnTo>
                  <a:lnTo>
                    <a:pt x="292" y="2937"/>
                  </a:lnTo>
                  <a:lnTo>
                    <a:pt x="303" y="2893"/>
                  </a:lnTo>
                  <a:lnTo>
                    <a:pt x="303" y="2850"/>
                  </a:lnTo>
                  <a:lnTo>
                    <a:pt x="343" y="2839"/>
                  </a:lnTo>
                  <a:lnTo>
                    <a:pt x="383" y="2860"/>
                  </a:lnTo>
                  <a:lnTo>
                    <a:pt x="424" y="2828"/>
                  </a:lnTo>
                  <a:lnTo>
                    <a:pt x="464" y="2795"/>
                  </a:lnTo>
                  <a:lnTo>
                    <a:pt x="504" y="2828"/>
                  </a:lnTo>
                  <a:lnTo>
                    <a:pt x="555" y="2860"/>
                  </a:lnTo>
                  <a:lnTo>
                    <a:pt x="595" y="2871"/>
                  </a:lnTo>
                  <a:lnTo>
                    <a:pt x="645" y="2882"/>
                  </a:lnTo>
                  <a:lnTo>
                    <a:pt x="656" y="2839"/>
                  </a:lnTo>
                  <a:lnTo>
                    <a:pt x="645" y="2795"/>
                  </a:lnTo>
                  <a:lnTo>
                    <a:pt x="686" y="2773"/>
                  </a:lnTo>
                  <a:lnTo>
                    <a:pt x="686" y="2730"/>
                  </a:lnTo>
                  <a:lnTo>
                    <a:pt x="726" y="2708"/>
                  </a:lnTo>
                  <a:lnTo>
                    <a:pt x="766" y="2708"/>
                  </a:lnTo>
                  <a:lnTo>
                    <a:pt x="807" y="2708"/>
                  </a:lnTo>
                  <a:lnTo>
                    <a:pt x="847" y="2686"/>
                  </a:lnTo>
                  <a:lnTo>
                    <a:pt x="887" y="2665"/>
                  </a:lnTo>
                  <a:lnTo>
                    <a:pt x="918" y="2621"/>
                  </a:lnTo>
                  <a:lnTo>
                    <a:pt x="958" y="2599"/>
                  </a:lnTo>
                  <a:lnTo>
                    <a:pt x="998" y="2599"/>
                  </a:lnTo>
                  <a:lnTo>
                    <a:pt x="1019" y="2556"/>
                  </a:lnTo>
                  <a:lnTo>
                    <a:pt x="1049" y="2512"/>
                  </a:lnTo>
                  <a:lnTo>
                    <a:pt x="1039" y="2469"/>
                  </a:lnTo>
                  <a:lnTo>
                    <a:pt x="998" y="2447"/>
                  </a:lnTo>
                  <a:lnTo>
                    <a:pt x="958" y="2447"/>
                  </a:lnTo>
                  <a:lnTo>
                    <a:pt x="918" y="2425"/>
                  </a:lnTo>
                  <a:lnTo>
                    <a:pt x="877" y="2404"/>
                  </a:lnTo>
                  <a:lnTo>
                    <a:pt x="837" y="2415"/>
                  </a:lnTo>
                  <a:lnTo>
                    <a:pt x="797" y="2404"/>
                  </a:lnTo>
                  <a:lnTo>
                    <a:pt x="777" y="2360"/>
                  </a:lnTo>
                  <a:lnTo>
                    <a:pt x="797" y="2317"/>
                  </a:lnTo>
                  <a:lnTo>
                    <a:pt x="807" y="2273"/>
                  </a:lnTo>
                  <a:lnTo>
                    <a:pt x="716" y="2241"/>
                  </a:lnTo>
                  <a:lnTo>
                    <a:pt x="676" y="2230"/>
                  </a:lnTo>
                  <a:lnTo>
                    <a:pt x="645" y="2186"/>
                  </a:lnTo>
                  <a:lnTo>
                    <a:pt x="605" y="2164"/>
                  </a:lnTo>
                  <a:lnTo>
                    <a:pt x="565" y="2153"/>
                  </a:lnTo>
                  <a:lnTo>
                    <a:pt x="524" y="2132"/>
                  </a:lnTo>
                  <a:lnTo>
                    <a:pt x="484" y="2110"/>
                  </a:lnTo>
                  <a:lnTo>
                    <a:pt x="444" y="2110"/>
                  </a:lnTo>
                  <a:lnTo>
                    <a:pt x="403" y="2099"/>
                  </a:lnTo>
                  <a:lnTo>
                    <a:pt x="363" y="2099"/>
                  </a:lnTo>
                  <a:lnTo>
                    <a:pt x="343" y="2056"/>
                  </a:lnTo>
                  <a:lnTo>
                    <a:pt x="343" y="2012"/>
                  </a:lnTo>
                  <a:lnTo>
                    <a:pt x="303" y="2001"/>
                  </a:lnTo>
                  <a:lnTo>
                    <a:pt x="282" y="1958"/>
                  </a:lnTo>
                  <a:lnTo>
                    <a:pt x="242" y="1914"/>
                  </a:lnTo>
                  <a:lnTo>
                    <a:pt x="222" y="1871"/>
                  </a:lnTo>
                  <a:lnTo>
                    <a:pt x="242" y="1827"/>
                  </a:lnTo>
                  <a:lnTo>
                    <a:pt x="282" y="1827"/>
                  </a:lnTo>
                  <a:lnTo>
                    <a:pt x="313" y="1871"/>
                  </a:lnTo>
                  <a:lnTo>
                    <a:pt x="353" y="1903"/>
                  </a:lnTo>
                  <a:lnTo>
                    <a:pt x="393" y="1925"/>
                  </a:lnTo>
                  <a:lnTo>
                    <a:pt x="403" y="1969"/>
                  </a:lnTo>
                  <a:lnTo>
                    <a:pt x="444" y="2012"/>
                  </a:lnTo>
                  <a:lnTo>
                    <a:pt x="484" y="2023"/>
                  </a:lnTo>
                  <a:lnTo>
                    <a:pt x="524" y="2066"/>
                  </a:lnTo>
                  <a:lnTo>
                    <a:pt x="555" y="2110"/>
                  </a:lnTo>
                  <a:lnTo>
                    <a:pt x="595" y="2121"/>
                  </a:lnTo>
                  <a:lnTo>
                    <a:pt x="635" y="2121"/>
                  </a:lnTo>
                  <a:lnTo>
                    <a:pt x="676" y="2121"/>
                  </a:lnTo>
                  <a:lnTo>
                    <a:pt x="716" y="2099"/>
                  </a:lnTo>
                  <a:lnTo>
                    <a:pt x="756" y="2066"/>
                  </a:lnTo>
                  <a:lnTo>
                    <a:pt x="797" y="2056"/>
                  </a:lnTo>
                  <a:lnTo>
                    <a:pt x="837" y="2077"/>
                  </a:lnTo>
                  <a:lnTo>
                    <a:pt x="877" y="2110"/>
                  </a:lnTo>
                  <a:lnTo>
                    <a:pt x="918" y="2110"/>
                  </a:lnTo>
                  <a:lnTo>
                    <a:pt x="958" y="2110"/>
                  </a:lnTo>
                  <a:lnTo>
                    <a:pt x="998" y="2121"/>
                  </a:lnTo>
                  <a:lnTo>
                    <a:pt x="1029" y="2164"/>
                  </a:lnTo>
                  <a:lnTo>
                    <a:pt x="1069" y="2164"/>
                  </a:lnTo>
                  <a:lnTo>
                    <a:pt x="1109" y="2153"/>
                  </a:lnTo>
                  <a:lnTo>
                    <a:pt x="1150" y="2143"/>
                  </a:lnTo>
                  <a:lnTo>
                    <a:pt x="1190" y="2143"/>
                  </a:lnTo>
                  <a:lnTo>
                    <a:pt x="1190" y="2186"/>
                  </a:lnTo>
                  <a:lnTo>
                    <a:pt x="1180" y="2230"/>
                  </a:lnTo>
                  <a:lnTo>
                    <a:pt x="1170" y="2273"/>
                  </a:lnTo>
                  <a:lnTo>
                    <a:pt x="1180" y="2317"/>
                  </a:lnTo>
                  <a:lnTo>
                    <a:pt x="1220" y="2349"/>
                  </a:lnTo>
                  <a:lnTo>
                    <a:pt x="1261" y="2393"/>
                  </a:lnTo>
                  <a:lnTo>
                    <a:pt x="1301" y="2404"/>
                  </a:lnTo>
                  <a:lnTo>
                    <a:pt x="1321" y="2360"/>
                  </a:lnTo>
                  <a:lnTo>
                    <a:pt x="1321" y="2317"/>
                  </a:lnTo>
                  <a:lnTo>
                    <a:pt x="1301" y="2273"/>
                  </a:lnTo>
                  <a:lnTo>
                    <a:pt x="1291" y="2230"/>
                  </a:lnTo>
                  <a:lnTo>
                    <a:pt x="1321" y="2186"/>
                  </a:lnTo>
                  <a:lnTo>
                    <a:pt x="1361" y="2164"/>
                  </a:lnTo>
                  <a:lnTo>
                    <a:pt x="1402" y="2164"/>
                  </a:lnTo>
                  <a:lnTo>
                    <a:pt x="1402" y="2121"/>
                  </a:lnTo>
                  <a:lnTo>
                    <a:pt x="1392" y="2077"/>
                  </a:lnTo>
                  <a:lnTo>
                    <a:pt x="1442" y="2066"/>
                  </a:lnTo>
                  <a:lnTo>
                    <a:pt x="1482" y="2066"/>
                  </a:lnTo>
                  <a:lnTo>
                    <a:pt x="1523" y="2077"/>
                  </a:lnTo>
                  <a:lnTo>
                    <a:pt x="1553" y="2034"/>
                  </a:lnTo>
                  <a:lnTo>
                    <a:pt x="1553" y="1990"/>
                  </a:lnTo>
                  <a:lnTo>
                    <a:pt x="1553" y="1947"/>
                  </a:lnTo>
                  <a:lnTo>
                    <a:pt x="1593" y="1914"/>
                  </a:lnTo>
                  <a:lnTo>
                    <a:pt x="1644" y="1914"/>
                  </a:lnTo>
                  <a:lnTo>
                    <a:pt x="1694" y="1903"/>
                  </a:lnTo>
                  <a:lnTo>
                    <a:pt x="1745" y="1903"/>
                  </a:lnTo>
                  <a:lnTo>
                    <a:pt x="1785" y="1903"/>
                  </a:lnTo>
                  <a:lnTo>
                    <a:pt x="1825" y="1882"/>
                  </a:lnTo>
                  <a:lnTo>
                    <a:pt x="1866" y="1882"/>
                  </a:lnTo>
                  <a:lnTo>
                    <a:pt x="1896" y="1838"/>
                  </a:lnTo>
                  <a:lnTo>
                    <a:pt x="1896" y="1795"/>
                  </a:lnTo>
                  <a:lnTo>
                    <a:pt x="1886" y="1751"/>
                  </a:lnTo>
                  <a:lnTo>
                    <a:pt x="1886" y="1708"/>
                  </a:lnTo>
                  <a:lnTo>
                    <a:pt x="1896" y="1664"/>
                  </a:lnTo>
                  <a:lnTo>
                    <a:pt x="1886" y="1621"/>
                  </a:lnTo>
                  <a:lnTo>
                    <a:pt x="1886" y="1577"/>
                  </a:lnTo>
                  <a:lnTo>
                    <a:pt x="1926" y="1555"/>
                  </a:lnTo>
                  <a:lnTo>
                    <a:pt x="1977" y="1555"/>
                  </a:lnTo>
                  <a:lnTo>
                    <a:pt x="2017" y="1555"/>
                  </a:lnTo>
                  <a:lnTo>
                    <a:pt x="2017" y="1512"/>
                  </a:lnTo>
                  <a:lnTo>
                    <a:pt x="2047" y="1468"/>
                  </a:lnTo>
                  <a:lnTo>
                    <a:pt x="2098" y="1436"/>
                  </a:lnTo>
                  <a:lnTo>
                    <a:pt x="2108" y="1392"/>
                  </a:lnTo>
                  <a:lnTo>
                    <a:pt x="2108" y="1349"/>
                  </a:lnTo>
                  <a:lnTo>
                    <a:pt x="2148" y="1316"/>
                  </a:lnTo>
                  <a:lnTo>
                    <a:pt x="2188" y="1305"/>
                  </a:lnTo>
                  <a:lnTo>
                    <a:pt x="2178" y="1349"/>
                  </a:lnTo>
                  <a:lnTo>
                    <a:pt x="2168" y="1392"/>
                  </a:lnTo>
                  <a:lnTo>
                    <a:pt x="2148" y="1436"/>
                  </a:lnTo>
                  <a:lnTo>
                    <a:pt x="2148" y="1479"/>
                  </a:lnTo>
                  <a:lnTo>
                    <a:pt x="2148" y="1523"/>
                  </a:lnTo>
                  <a:lnTo>
                    <a:pt x="2138" y="1566"/>
                  </a:lnTo>
                  <a:lnTo>
                    <a:pt x="2178" y="1555"/>
                  </a:lnTo>
                  <a:lnTo>
                    <a:pt x="2209" y="1512"/>
                  </a:lnTo>
                  <a:lnTo>
                    <a:pt x="2249" y="1544"/>
                  </a:lnTo>
                  <a:lnTo>
                    <a:pt x="2289" y="1566"/>
                  </a:lnTo>
                  <a:lnTo>
                    <a:pt x="2299" y="1523"/>
                  </a:lnTo>
                  <a:lnTo>
                    <a:pt x="2340" y="1501"/>
                  </a:lnTo>
                  <a:lnTo>
                    <a:pt x="2360" y="1457"/>
                  </a:lnTo>
                  <a:lnTo>
                    <a:pt x="2350" y="1414"/>
                  </a:lnTo>
                  <a:lnTo>
                    <a:pt x="2350" y="1370"/>
                  </a:lnTo>
                  <a:lnTo>
                    <a:pt x="2309" y="1360"/>
                  </a:lnTo>
                  <a:lnTo>
                    <a:pt x="2279" y="1316"/>
                  </a:lnTo>
                  <a:lnTo>
                    <a:pt x="2279" y="1262"/>
                  </a:lnTo>
                  <a:lnTo>
                    <a:pt x="2279" y="1218"/>
                  </a:lnTo>
                  <a:lnTo>
                    <a:pt x="2289" y="1175"/>
                  </a:lnTo>
                  <a:lnTo>
                    <a:pt x="2289" y="1131"/>
                  </a:lnTo>
                  <a:lnTo>
                    <a:pt x="2279" y="1088"/>
                  </a:lnTo>
                  <a:lnTo>
                    <a:pt x="2239" y="1077"/>
                  </a:lnTo>
                  <a:lnTo>
                    <a:pt x="2198" y="1099"/>
                  </a:lnTo>
                  <a:lnTo>
                    <a:pt x="2158" y="1088"/>
                  </a:lnTo>
                  <a:lnTo>
                    <a:pt x="2118" y="1044"/>
                  </a:lnTo>
                  <a:lnTo>
                    <a:pt x="2098" y="1001"/>
                  </a:lnTo>
                  <a:lnTo>
                    <a:pt x="2108" y="957"/>
                  </a:lnTo>
                  <a:lnTo>
                    <a:pt x="2098" y="914"/>
                  </a:lnTo>
                  <a:lnTo>
                    <a:pt x="2077" y="870"/>
                  </a:lnTo>
                  <a:lnTo>
                    <a:pt x="2067" y="827"/>
                  </a:lnTo>
                  <a:lnTo>
                    <a:pt x="2077" y="783"/>
                  </a:lnTo>
                  <a:lnTo>
                    <a:pt x="2077" y="740"/>
                  </a:lnTo>
                  <a:lnTo>
                    <a:pt x="2077" y="696"/>
                  </a:lnTo>
                  <a:lnTo>
                    <a:pt x="2077" y="653"/>
                  </a:lnTo>
                  <a:lnTo>
                    <a:pt x="2108" y="609"/>
                  </a:lnTo>
                  <a:lnTo>
                    <a:pt x="2128" y="566"/>
                  </a:lnTo>
                  <a:lnTo>
                    <a:pt x="2128" y="522"/>
                  </a:lnTo>
                  <a:lnTo>
                    <a:pt x="2108" y="479"/>
                  </a:lnTo>
                  <a:lnTo>
                    <a:pt x="2067" y="457"/>
                  </a:lnTo>
                  <a:lnTo>
                    <a:pt x="2027" y="424"/>
                  </a:lnTo>
                  <a:lnTo>
                    <a:pt x="1987" y="402"/>
                  </a:lnTo>
                  <a:lnTo>
                    <a:pt x="1946" y="402"/>
                  </a:lnTo>
                  <a:lnTo>
                    <a:pt x="1906" y="402"/>
                  </a:lnTo>
                  <a:lnTo>
                    <a:pt x="1876" y="359"/>
                  </a:lnTo>
                  <a:lnTo>
                    <a:pt x="1906" y="315"/>
                  </a:lnTo>
                  <a:lnTo>
                    <a:pt x="1896" y="272"/>
                  </a:lnTo>
                  <a:lnTo>
                    <a:pt x="1906" y="228"/>
                  </a:lnTo>
                  <a:lnTo>
                    <a:pt x="1926" y="185"/>
                  </a:lnTo>
                  <a:lnTo>
                    <a:pt x="1876" y="174"/>
                  </a:lnTo>
                  <a:lnTo>
                    <a:pt x="1835" y="174"/>
                  </a:lnTo>
                  <a:lnTo>
                    <a:pt x="1785" y="163"/>
                  </a:lnTo>
                  <a:lnTo>
                    <a:pt x="1755" y="120"/>
                  </a:lnTo>
                  <a:lnTo>
                    <a:pt x="1714" y="76"/>
                  </a:lnTo>
                  <a:lnTo>
                    <a:pt x="1674" y="65"/>
                  </a:lnTo>
                  <a:lnTo>
                    <a:pt x="1634" y="54"/>
                  </a:lnTo>
                  <a:lnTo>
                    <a:pt x="1644" y="11"/>
                  </a:lnTo>
                  <a:lnTo>
                    <a:pt x="1684" y="0"/>
                  </a:lnTo>
                  <a:lnTo>
                    <a:pt x="1735" y="0"/>
                  </a:lnTo>
                  <a:lnTo>
                    <a:pt x="1755" y="44"/>
                  </a:lnTo>
                  <a:lnTo>
                    <a:pt x="1805" y="65"/>
                  </a:lnTo>
                  <a:lnTo>
                    <a:pt x="1846" y="65"/>
                  </a:lnTo>
                  <a:lnTo>
                    <a:pt x="1886" y="76"/>
                  </a:lnTo>
                  <a:lnTo>
                    <a:pt x="1936" y="87"/>
                  </a:lnTo>
                  <a:lnTo>
                    <a:pt x="1967" y="131"/>
                  </a:lnTo>
                  <a:lnTo>
                    <a:pt x="1967" y="174"/>
                  </a:lnTo>
                  <a:lnTo>
                    <a:pt x="2007" y="185"/>
                  </a:lnTo>
                  <a:lnTo>
                    <a:pt x="2037" y="228"/>
                  </a:lnTo>
                  <a:lnTo>
                    <a:pt x="2077" y="228"/>
                  </a:lnTo>
                  <a:lnTo>
                    <a:pt x="2128" y="207"/>
                  </a:lnTo>
                  <a:lnTo>
                    <a:pt x="2178" y="196"/>
                  </a:lnTo>
                  <a:lnTo>
                    <a:pt x="2219" y="218"/>
                  </a:lnTo>
                  <a:lnTo>
                    <a:pt x="2219" y="261"/>
                  </a:lnTo>
                  <a:lnTo>
                    <a:pt x="2198" y="305"/>
                  </a:lnTo>
                  <a:lnTo>
                    <a:pt x="2198" y="348"/>
                  </a:lnTo>
                  <a:lnTo>
                    <a:pt x="2229" y="392"/>
                  </a:lnTo>
                  <a:lnTo>
                    <a:pt x="2269" y="392"/>
                  </a:lnTo>
                  <a:lnTo>
                    <a:pt x="2309" y="402"/>
                  </a:lnTo>
                  <a:lnTo>
                    <a:pt x="2350" y="446"/>
                  </a:lnTo>
                  <a:lnTo>
                    <a:pt x="2299" y="489"/>
                  </a:lnTo>
                  <a:lnTo>
                    <a:pt x="2259" y="500"/>
                  </a:lnTo>
                  <a:lnTo>
                    <a:pt x="2239" y="544"/>
                  </a:lnTo>
                  <a:lnTo>
                    <a:pt x="2239" y="587"/>
                  </a:lnTo>
                  <a:lnTo>
                    <a:pt x="2219" y="631"/>
                  </a:lnTo>
                  <a:lnTo>
                    <a:pt x="2188" y="674"/>
                  </a:lnTo>
                  <a:lnTo>
                    <a:pt x="2148" y="696"/>
                  </a:lnTo>
                  <a:lnTo>
                    <a:pt x="2108" y="718"/>
                  </a:lnTo>
                  <a:lnTo>
                    <a:pt x="2098" y="761"/>
                  </a:lnTo>
                  <a:lnTo>
                    <a:pt x="2098" y="805"/>
                  </a:lnTo>
                  <a:lnTo>
                    <a:pt x="2108" y="848"/>
                  </a:lnTo>
                  <a:lnTo>
                    <a:pt x="2148" y="859"/>
                  </a:lnTo>
                  <a:lnTo>
                    <a:pt x="2188" y="859"/>
                  </a:lnTo>
                  <a:lnTo>
                    <a:pt x="2229" y="848"/>
                  </a:lnTo>
                  <a:lnTo>
                    <a:pt x="2269" y="881"/>
                  </a:lnTo>
                  <a:lnTo>
                    <a:pt x="2309" y="914"/>
                  </a:lnTo>
                  <a:lnTo>
                    <a:pt x="2350" y="892"/>
                  </a:lnTo>
                  <a:lnTo>
                    <a:pt x="2360" y="848"/>
                  </a:lnTo>
                  <a:lnTo>
                    <a:pt x="2360" y="805"/>
                  </a:lnTo>
                  <a:lnTo>
                    <a:pt x="2360" y="761"/>
                  </a:lnTo>
                  <a:lnTo>
                    <a:pt x="2360" y="718"/>
                  </a:lnTo>
                  <a:lnTo>
                    <a:pt x="2400" y="707"/>
                  </a:lnTo>
                  <a:lnTo>
                    <a:pt x="2441" y="718"/>
                  </a:lnTo>
                  <a:lnTo>
                    <a:pt x="2481" y="740"/>
                  </a:lnTo>
                  <a:lnTo>
                    <a:pt x="2521" y="750"/>
                  </a:lnTo>
                  <a:lnTo>
                    <a:pt x="2562" y="707"/>
                  </a:lnTo>
                  <a:lnTo>
                    <a:pt x="2572" y="663"/>
                  </a:lnTo>
                  <a:lnTo>
                    <a:pt x="2572" y="620"/>
                  </a:lnTo>
                  <a:lnTo>
                    <a:pt x="2531" y="587"/>
                  </a:lnTo>
                  <a:lnTo>
                    <a:pt x="2491" y="587"/>
                  </a:lnTo>
                  <a:lnTo>
                    <a:pt x="2451" y="566"/>
                  </a:lnTo>
                  <a:lnTo>
                    <a:pt x="2430" y="522"/>
                  </a:lnTo>
                  <a:lnTo>
                    <a:pt x="2430" y="479"/>
                  </a:lnTo>
                  <a:lnTo>
                    <a:pt x="2430" y="424"/>
                  </a:lnTo>
                  <a:lnTo>
                    <a:pt x="2410" y="370"/>
                  </a:lnTo>
                  <a:lnTo>
                    <a:pt x="2400" y="326"/>
                  </a:lnTo>
                  <a:lnTo>
                    <a:pt x="2441" y="305"/>
                  </a:lnTo>
                  <a:lnTo>
                    <a:pt x="2481" y="305"/>
                  </a:lnTo>
                  <a:lnTo>
                    <a:pt x="2521" y="305"/>
                  </a:lnTo>
                  <a:lnTo>
                    <a:pt x="2562" y="305"/>
                  </a:lnTo>
                  <a:lnTo>
                    <a:pt x="2602" y="315"/>
                  </a:lnTo>
                  <a:lnTo>
                    <a:pt x="2642" y="272"/>
                  </a:lnTo>
                  <a:lnTo>
                    <a:pt x="2672" y="228"/>
                  </a:lnTo>
                  <a:lnTo>
                    <a:pt x="2713" y="207"/>
                  </a:lnTo>
                  <a:lnTo>
                    <a:pt x="2753" y="196"/>
                  </a:lnTo>
                  <a:lnTo>
                    <a:pt x="2794" y="163"/>
                  </a:lnTo>
                  <a:lnTo>
                    <a:pt x="2834" y="141"/>
                  </a:lnTo>
                  <a:lnTo>
                    <a:pt x="2874" y="163"/>
                  </a:lnTo>
                  <a:lnTo>
                    <a:pt x="2915" y="196"/>
                  </a:lnTo>
                  <a:lnTo>
                    <a:pt x="2955" y="185"/>
                  </a:lnTo>
                  <a:lnTo>
                    <a:pt x="2995" y="174"/>
                  </a:lnTo>
                  <a:lnTo>
                    <a:pt x="3036" y="163"/>
                  </a:lnTo>
                  <a:lnTo>
                    <a:pt x="3076" y="196"/>
                  </a:lnTo>
                  <a:lnTo>
                    <a:pt x="3116" y="218"/>
                  </a:lnTo>
                  <a:lnTo>
                    <a:pt x="3167" y="207"/>
                  </a:lnTo>
                  <a:lnTo>
                    <a:pt x="3207" y="196"/>
                  </a:lnTo>
                  <a:lnTo>
                    <a:pt x="3247" y="218"/>
                  </a:lnTo>
                  <a:lnTo>
                    <a:pt x="3267" y="261"/>
                  </a:lnTo>
                  <a:lnTo>
                    <a:pt x="3267" y="305"/>
                  </a:lnTo>
                  <a:lnTo>
                    <a:pt x="3257" y="348"/>
                  </a:lnTo>
                  <a:lnTo>
                    <a:pt x="3227" y="392"/>
                  </a:lnTo>
                  <a:lnTo>
                    <a:pt x="3207" y="435"/>
                  </a:lnTo>
                  <a:lnTo>
                    <a:pt x="3197" y="479"/>
                  </a:lnTo>
                  <a:lnTo>
                    <a:pt x="3157" y="511"/>
                  </a:lnTo>
                  <a:lnTo>
                    <a:pt x="3207" y="544"/>
                  </a:lnTo>
                  <a:lnTo>
                    <a:pt x="3247" y="555"/>
                  </a:lnTo>
                  <a:lnTo>
                    <a:pt x="3288" y="566"/>
                  </a:lnTo>
                  <a:lnTo>
                    <a:pt x="3318" y="609"/>
                  </a:lnTo>
                  <a:lnTo>
                    <a:pt x="3348" y="653"/>
                  </a:lnTo>
                  <a:lnTo>
                    <a:pt x="3308" y="674"/>
                  </a:lnTo>
                  <a:lnTo>
                    <a:pt x="3267" y="674"/>
                  </a:lnTo>
                  <a:lnTo>
                    <a:pt x="3227" y="674"/>
                  </a:lnTo>
                  <a:lnTo>
                    <a:pt x="3187" y="707"/>
                  </a:lnTo>
                  <a:lnTo>
                    <a:pt x="3177" y="750"/>
                  </a:lnTo>
                  <a:lnTo>
                    <a:pt x="3136" y="783"/>
                  </a:lnTo>
                  <a:lnTo>
                    <a:pt x="3086" y="783"/>
                  </a:lnTo>
                  <a:lnTo>
                    <a:pt x="3046" y="783"/>
                  </a:lnTo>
                  <a:lnTo>
                    <a:pt x="2995" y="783"/>
                  </a:lnTo>
                  <a:lnTo>
                    <a:pt x="2955" y="783"/>
                  </a:lnTo>
                  <a:lnTo>
                    <a:pt x="2915" y="783"/>
                  </a:lnTo>
                  <a:lnTo>
                    <a:pt x="2864" y="783"/>
                  </a:lnTo>
                  <a:lnTo>
                    <a:pt x="2824" y="783"/>
                  </a:lnTo>
                  <a:lnTo>
                    <a:pt x="2783" y="783"/>
                  </a:lnTo>
                  <a:lnTo>
                    <a:pt x="2743" y="805"/>
                  </a:lnTo>
                  <a:lnTo>
                    <a:pt x="2733" y="848"/>
                  </a:lnTo>
                  <a:lnTo>
                    <a:pt x="2783" y="881"/>
                  </a:lnTo>
                  <a:lnTo>
                    <a:pt x="2824" y="881"/>
                  </a:lnTo>
                  <a:lnTo>
                    <a:pt x="2864" y="870"/>
                  </a:lnTo>
                  <a:lnTo>
                    <a:pt x="2884" y="914"/>
                  </a:lnTo>
                  <a:lnTo>
                    <a:pt x="2894" y="957"/>
                  </a:lnTo>
                  <a:lnTo>
                    <a:pt x="2894" y="1011"/>
                  </a:lnTo>
                  <a:lnTo>
                    <a:pt x="2904" y="1055"/>
                  </a:lnTo>
                  <a:lnTo>
                    <a:pt x="2975" y="1055"/>
                  </a:lnTo>
                  <a:lnTo>
                    <a:pt x="3015" y="1044"/>
                  </a:lnTo>
                  <a:lnTo>
                    <a:pt x="3056" y="1033"/>
                  </a:lnTo>
                  <a:lnTo>
                    <a:pt x="3096" y="1055"/>
                  </a:lnTo>
                  <a:lnTo>
                    <a:pt x="3136" y="1055"/>
                  </a:lnTo>
                  <a:lnTo>
                    <a:pt x="3167" y="1011"/>
                  </a:lnTo>
                  <a:lnTo>
                    <a:pt x="3207" y="990"/>
                  </a:lnTo>
                  <a:lnTo>
                    <a:pt x="3247" y="968"/>
                  </a:lnTo>
                  <a:lnTo>
                    <a:pt x="3288" y="946"/>
                  </a:lnTo>
                  <a:lnTo>
                    <a:pt x="3338" y="957"/>
                  </a:lnTo>
                  <a:lnTo>
                    <a:pt x="3378" y="1001"/>
                  </a:lnTo>
                  <a:lnTo>
                    <a:pt x="3419" y="1033"/>
                  </a:lnTo>
                  <a:lnTo>
                    <a:pt x="3459" y="1033"/>
                  </a:lnTo>
                  <a:lnTo>
                    <a:pt x="3499" y="1033"/>
                  </a:lnTo>
                  <a:lnTo>
                    <a:pt x="3540" y="1011"/>
                  </a:lnTo>
                  <a:lnTo>
                    <a:pt x="3580" y="1001"/>
                  </a:lnTo>
                  <a:lnTo>
                    <a:pt x="3620" y="1001"/>
                  </a:lnTo>
                  <a:lnTo>
                    <a:pt x="3661" y="1011"/>
                  </a:lnTo>
                  <a:lnTo>
                    <a:pt x="3681" y="1066"/>
                  </a:lnTo>
                  <a:lnTo>
                    <a:pt x="3691" y="1109"/>
                  </a:lnTo>
                  <a:lnTo>
                    <a:pt x="3691" y="1153"/>
                  </a:lnTo>
                  <a:lnTo>
                    <a:pt x="3681" y="1196"/>
                  </a:lnTo>
                  <a:lnTo>
                    <a:pt x="3711" y="1240"/>
                  </a:lnTo>
                  <a:lnTo>
                    <a:pt x="3741" y="1283"/>
                  </a:lnTo>
                  <a:lnTo>
                    <a:pt x="3741" y="1327"/>
                  </a:lnTo>
                  <a:lnTo>
                    <a:pt x="3741" y="1381"/>
                  </a:lnTo>
                  <a:lnTo>
                    <a:pt x="3752" y="1425"/>
                  </a:lnTo>
                  <a:lnTo>
                    <a:pt x="3752" y="1468"/>
                  </a:lnTo>
                  <a:lnTo>
                    <a:pt x="3701" y="1490"/>
                  </a:lnTo>
                  <a:lnTo>
                    <a:pt x="3641" y="1501"/>
                  </a:lnTo>
                  <a:lnTo>
                    <a:pt x="3610" y="1544"/>
                  </a:lnTo>
                  <a:lnTo>
                    <a:pt x="3610" y="1588"/>
                  </a:lnTo>
                  <a:lnTo>
                    <a:pt x="3620" y="1631"/>
                  </a:lnTo>
                  <a:lnTo>
                    <a:pt x="3661" y="1664"/>
                  </a:lnTo>
                  <a:lnTo>
                    <a:pt x="3701" y="1686"/>
                  </a:lnTo>
                  <a:lnTo>
                    <a:pt x="3741" y="1675"/>
                  </a:lnTo>
                  <a:lnTo>
                    <a:pt x="3782" y="1653"/>
                  </a:lnTo>
                  <a:lnTo>
                    <a:pt x="3822" y="1664"/>
                  </a:lnTo>
                  <a:lnTo>
                    <a:pt x="3842" y="1708"/>
                  </a:lnTo>
                  <a:lnTo>
                    <a:pt x="3852" y="1751"/>
                  </a:lnTo>
                  <a:lnTo>
                    <a:pt x="3822" y="1795"/>
                  </a:lnTo>
                  <a:lnTo>
                    <a:pt x="3822" y="1838"/>
                  </a:lnTo>
                  <a:lnTo>
                    <a:pt x="3832" y="1892"/>
                  </a:lnTo>
                  <a:lnTo>
                    <a:pt x="3873" y="1903"/>
                  </a:lnTo>
                  <a:lnTo>
                    <a:pt x="3893" y="1947"/>
                  </a:lnTo>
                  <a:lnTo>
                    <a:pt x="3943" y="1969"/>
                  </a:lnTo>
                  <a:lnTo>
                    <a:pt x="3994" y="1969"/>
                  </a:lnTo>
                  <a:lnTo>
                    <a:pt x="4044" y="1958"/>
                  </a:lnTo>
                  <a:lnTo>
                    <a:pt x="4084" y="1958"/>
                  </a:lnTo>
                  <a:lnTo>
                    <a:pt x="4125" y="1958"/>
                  </a:lnTo>
                  <a:lnTo>
                    <a:pt x="4135" y="1914"/>
                  </a:lnTo>
                  <a:lnTo>
                    <a:pt x="4135" y="1871"/>
                  </a:lnTo>
                  <a:lnTo>
                    <a:pt x="4175" y="1827"/>
                  </a:lnTo>
                  <a:lnTo>
                    <a:pt x="4175" y="1784"/>
                  </a:lnTo>
                  <a:lnTo>
                    <a:pt x="4215" y="1751"/>
                  </a:lnTo>
                  <a:lnTo>
                    <a:pt x="4256" y="1718"/>
                  </a:lnTo>
                  <a:lnTo>
                    <a:pt x="4256" y="1675"/>
                  </a:lnTo>
                  <a:lnTo>
                    <a:pt x="4256" y="1631"/>
                  </a:lnTo>
                  <a:lnTo>
                    <a:pt x="4276" y="1588"/>
                  </a:lnTo>
                  <a:lnTo>
                    <a:pt x="4316" y="1566"/>
                  </a:lnTo>
                  <a:lnTo>
                    <a:pt x="4347" y="1621"/>
                  </a:lnTo>
                  <a:lnTo>
                    <a:pt x="4387" y="1653"/>
                  </a:lnTo>
                  <a:lnTo>
                    <a:pt x="4427" y="1642"/>
                  </a:lnTo>
                  <a:lnTo>
                    <a:pt x="4468" y="1631"/>
                  </a:lnTo>
                  <a:lnTo>
                    <a:pt x="4508" y="1642"/>
                  </a:lnTo>
                  <a:lnTo>
                    <a:pt x="4548" y="1664"/>
                  </a:lnTo>
                  <a:lnTo>
                    <a:pt x="4589" y="1631"/>
                  </a:lnTo>
                  <a:lnTo>
                    <a:pt x="4589" y="1588"/>
                  </a:lnTo>
                  <a:lnTo>
                    <a:pt x="4599" y="1544"/>
                  </a:lnTo>
                  <a:lnTo>
                    <a:pt x="4639" y="1523"/>
                  </a:lnTo>
                  <a:lnTo>
                    <a:pt x="4679" y="1523"/>
                  </a:lnTo>
                  <a:lnTo>
                    <a:pt x="4700" y="1479"/>
                  </a:lnTo>
                  <a:lnTo>
                    <a:pt x="4700" y="1436"/>
                  </a:lnTo>
                  <a:lnTo>
                    <a:pt x="4720" y="1392"/>
                  </a:lnTo>
                  <a:lnTo>
                    <a:pt x="4760" y="1360"/>
                  </a:lnTo>
                  <a:lnTo>
                    <a:pt x="4800" y="1349"/>
                  </a:lnTo>
                  <a:lnTo>
                    <a:pt x="4841" y="1349"/>
                  </a:lnTo>
                  <a:lnTo>
                    <a:pt x="4881" y="1316"/>
                  </a:lnTo>
                  <a:lnTo>
                    <a:pt x="4921" y="1305"/>
                  </a:lnTo>
                  <a:lnTo>
                    <a:pt x="4962" y="1305"/>
                  </a:lnTo>
                  <a:lnTo>
                    <a:pt x="4992" y="1360"/>
                  </a:lnTo>
                  <a:lnTo>
                    <a:pt x="4992" y="1403"/>
                  </a:lnTo>
                  <a:lnTo>
                    <a:pt x="4992" y="1447"/>
                  </a:lnTo>
                  <a:lnTo>
                    <a:pt x="4992" y="1490"/>
                  </a:lnTo>
                  <a:lnTo>
                    <a:pt x="4992" y="1534"/>
                  </a:lnTo>
                  <a:lnTo>
                    <a:pt x="4962" y="1577"/>
                  </a:lnTo>
                  <a:lnTo>
                    <a:pt x="4921" y="1566"/>
                  </a:lnTo>
                  <a:lnTo>
                    <a:pt x="4881" y="1544"/>
                  </a:lnTo>
                  <a:lnTo>
                    <a:pt x="4841" y="1555"/>
                  </a:lnTo>
                  <a:lnTo>
                    <a:pt x="4810" y="1599"/>
                  </a:lnTo>
                  <a:lnTo>
                    <a:pt x="4770" y="1631"/>
                  </a:lnTo>
                  <a:lnTo>
                    <a:pt x="4750" y="1675"/>
                  </a:lnTo>
                  <a:lnTo>
                    <a:pt x="4750" y="1718"/>
                  </a:lnTo>
                  <a:lnTo>
                    <a:pt x="4730" y="1762"/>
                  </a:lnTo>
                  <a:lnTo>
                    <a:pt x="4700" y="1805"/>
                  </a:lnTo>
                  <a:lnTo>
                    <a:pt x="4659" y="1849"/>
                  </a:lnTo>
                  <a:lnTo>
                    <a:pt x="4639" y="1892"/>
                  </a:lnTo>
                  <a:lnTo>
                    <a:pt x="4639" y="1936"/>
                  </a:lnTo>
                  <a:lnTo>
                    <a:pt x="4599" y="1936"/>
                  </a:lnTo>
                  <a:lnTo>
                    <a:pt x="4579" y="1990"/>
                  </a:lnTo>
                  <a:lnTo>
                    <a:pt x="4579" y="2034"/>
                  </a:lnTo>
                  <a:lnTo>
                    <a:pt x="4579" y="2077"/>
                  </a:lnTo>
                  <a:lnTo>
                    <a:pt x="4558" y="2121"/>
                  </a:lnTo>
                  <a:lnTo>
                    <a:pt x="4518" y="2132"/>
                  </a:lnTo>
                  <a:lnTo>
                    <a:pt x="4478" y="2132"/>
                  </a:lnTo>
                  <a:lnTo>
                    <a:pt x="4437" y="2143"/>
                  </a:lnTo>
                  <a:lnTo>
                    <a:pt x="4417" y="2186"/>
                  </a:lnTo>
                  <a:lnTo>
                    <a:pt x="4377" y="2219"/>
                  </a:lnTo>
                  <a:lnTo>
                    <a:pt x="4377" y="2262"/>
                  </a:lnTo>
                  <a:lnTo>
                    <a:pt x="4377" y="2317"/>
                  </a:lnTo>
                  <a:lnTo>
                    <a:pt x="4347" y="2360"/>
                  </a:lnTo>
                  <a:lnTo>
                    <a:pt x="4306" y="2415"/>
                  </a:lnTo>
                  <a:lnTo>
                    <a:pt x="4306" y="2469"/>
                  </a:lnTo>
                  <a:lnTo>
                    <a:pt x="4266" y="2491"/>
                  </a:lnTo>
                  <a:lnTo>
                    <a:pt x="4185" y="2491"/>
                  </a:lnTo>
                  <a:lnTo>
                    <a:pt x="4145" y="2491"/>
                  </a:lnTo>
                  <a:lnTo>
                    <a:pt x="4105" y="2502"/>
                  </a:lnTo>
                  <a:lnTo>
                    <a:pt x="4064" y="2512"/>
                  </a:lnTo>
                  <a:lnTo>
                    <a:pt x="4024" y="2491"/>
                  </a:lnTo>
                  <a:lnTo>
                    <a:pt x="3984" y="2458"/>
                  </a:lnTo>
                  <a:lnTo>
                    <a:pt x="3943" y="2458"/>
                  </a:lnTo>
                  <a:lnTo>
                    <a:pt x="3903" y="2458"/>
                  </a:lnTo>
                  <a:lnTo>
                    <a:pt x="3852" y="2480"/>
                  </a:lnTo>
                  <a:lnTo>
                    <a:pt x="3812" y="2469"/>
                  </a:lnTo>
                  <a:lnTo>
                    <a:pt x="3772" y="2458"/>
                  </a:lnTo>
                  <a:lnTo>
                    <a:pt x="3741" y="2545"/>
                  </a:lnTo>
                  <a:lnTo>
                    <a:pt x="3701" y="2578"/>
                  </a:lnTo>
                  <a:lnTo>
                    <a:pt x="3661" y="2578"/>
                  </a:lnTo>
                  <a:lnTo>
                    <a:pt x="3651" y="2534"/>
                  </a:lnTo>
                  <a:lnTo>
                    <a:pt x="3661" y="2491"/>
                  </a:lnTo>
                  <a:lnTo>
                    <a:pt x="3661" y="2447"/>
                  </a:lnTo>
                  <a:lnTo>
                    <a:pt x="3661" y="2404"/>
                  </a:lnTo>
                  <a:lnTo>
                    <a:pt x="3570" y="2360"/>
                  </a:lnTo>
                  <a:lnTo>
                    <a:pt x="3560" y="2317"/>
                  </a:lnTo>
                  <a:lnTo>
                    <a:pt x="3570" y="2273"/>
                  </a:lnTo>
                  <a:lnTo>
                    <a:pt x="3590" y="2230"/>
                  </a:lnTo>
                  <a:lnTo>
                    <a:pt x="3600" y="2175"/>
                  </a:lnTo>
                  <a:lnTo>
                    <a:pt x="3600" y="2121"/>
                  </a:lnTo>
                  <a:lnTo>
                    <a:pt x="3590" y="2077"/>
                  </a:lnTo>
                  <a:lnTo>
                    <a:pt x="3580" y="2023"/>
                  </a:lnTo>
                  <a:lnTo>
                    <a:pt x="3580" y="1979"/>
                  </a:lnTo>
                  <a:lnTo>
                    <a:pt x="3550" y="1936"/>
                  </a:lnTo>
                  <a:lnTo>
                    <a:pt x="3530" y="1892"/>
                  </a:lnTo>
                  <a:lnTo>
                    <a:pt x="3550" y="1849"/>
                  </a:lnTo>
                  <a:lnTo>
                    <a:pt x="3570" y="1805"/>
                  </a:lnTo>
                  <a:lnTo>
                    <a:pt x="3580" y="1762"/>
                  </a:lnTo>
                  <a:lnTo>
                    <a:pt x="3570" y="1675"/>
                  </a:lnTo>
                  <a:lnTo>
                    <a:pt x="3570" y="1631"/>
                  </a:lnTo>
                  <a:lnTo>
                    <a:pt x="3560" y="1577"/>
                  </a:lnTo>
                  <a:lnTo>
                    <a:pt x="3520" y="1544"/>
                  </a:lnTo>
                  <a:lnTo>
                    <a:pt x="3469" y="1566"/>
                  </a:lnTo>
                  <a:lnTo>
                    <a:pt x="3429" y="1588"/>
                  </a:lnTo>
                  <a:lnTo>
                    <a:pt x="3389" y="1588"/>
                  </a:lnTo>
                  <a:lnTo>
                    <a:pt x="3348" y="1566"/>
                  </a:lnTo>
                  <a:lnTo>
                    <a:pt x="3308" y="1544"/>
                  </a:lnTo>
                  <a:lnTo>
                    <a:pt x="3267" y="1577"/>
                  </a:lnTo>
                  <a:lnTo>
                    <a:pt x="3237" y="1621"/>
                  </a:lnTo>
                  <a:lnTo>
                    <a:pt x="3197" y="1631"/>
                  </a:lnTo>
                  <a:lnTo>
                    <a:pt x="3146" y="1610"/>
                  </a:lnTo>
                  <a:lnTo>
                    <a:pt x="3106" y="1599"/>
                  </a:lnTo>
                  <a:lnTo>
                    <a:pt x="3066" y="1642"/>
                  </a:lnTo>
                  <a:lnTo>
                    <a:pt x="3046" y="1686"/>
                  </a:lnTo>
                  <a:lnTo>
                    <a:pt x="3025" y="1729"/>
                  </a:lnTo>
                  <a:lnTo>
                    <a:pt x="3005" y="1773"/>
                  </a:lnTo>
                  <a:lnTo>
                    <a:pt x="2995" y="1816"/>
                  </a:lnTo>
                  <a:lnTo>
                    <a:pt x="2945" y="1816"/>
                  </a:lnTo>
                  <a:lnTo>
                    <a:pt x="2904" y="1816"/>
                  </a:lnTo>
                  <a:lnTo>
                    <a:pt x="2894" y="1773"/>
                  </a:lnTo>
                  <a:lnTo>
                    <a:pt x="2904" y="1729"/>
                  </a:lnTo>
                  <a:lnTo>
                    <a:pt x="2904" y="1686"/>
                  </a:lnTo>
                  <a:lnTo>
                    <a:pt x="2864" y="1675"/>
                  </a:lnTo>
                  <a:lnTo>
                    <a:pt x="2824" y="1664"/>
                  </a:lnTo>
                  <a:lnTo>
                    <a:pt x="2814" y="1610"/>
                  </a:lnTo>
                  <a:lnTo>
                    <a:pt x="2824" y="1566"/>
                  </a:lnTo>
                  <a:lnTo>
                    <a:pt x="2824" y="1512"/>
                  </a:lnTo>
                  <a:lnTo>
                    <a:pt x="2824" y="1468"/>
                  </a:lnTo>
                  <a:lnTo>
                    <a:pt x="2834" y="1425"/>
                  </a:lnTo>
                  <a:lnTo>
                    <a:pt x="2834" y="1381"/>
                  </a:lnTo>
                  <a:lnTo>
                    <a:pt x="2794" y="1360"/>
                  </a:lnTo>
                  <a:lnTo>
                    <a:pt x="2753" y="1338"/>
                  </a:lnTo>
                  <a:lnTo>
                    <a:pt x="2703" y="1338"/>
                  </a:lnTo>
                  <a:lnTo>
                    <a:pt x="2662" y="1338"/>
                  </a:lnTo>
                  <a:lnTo>
                    <a:pt x="2622" y="1305"/>
                  </a:lnTo>
                  <a:lnTo>
                    <a:pt x="2582" y="1294"/>
                  </a:lnTo>
                  <a:lnTo>
                    <a:pt x="2521" y="1294"/>
                  </a:lnTo>
                  <a:lnTo>
                    <a:pt x="2491" y="1338"/>
                  </a:lnTo>
                  <a:lnTo>
                    <a:pt x="2451" y="1381"/>
                  </a:lnTo>
                  <a:lnTo>
                    <a:pt x="2451" y="1425"/>
                  </a:lnTo>
                  <a:lnTo>
                    <a:pt x="2451" y="1468"/>
                  </a:lnTo>
                  <a:lnTo>
                    <a:pt x="2410" y="1512"/>
                  </a:lnTo>
                  <a:lnTo>
                    <a:pt x="2400" y="1555"/>
                  </a:lnTo>
                  <a:lnTo>
                    <a:pt x="2360" y="1566"/>
                  </a:lnTo>
                  <a:lnTo>
                    <a:pt x="2320" y="1555"/>
                  </a:lnTo>
                  <a:lnTo>
                    <a:pt x="2279" y="1577"/>
                  </a:lnTo>
                  <a:lnTo>
                    <a:pt x="2239" y="1599"/>
                  </a:lnTo>
                  <a:lnTo>
                    <a:pt x="2229" y="1653"/>
                  </a:lnTo>
                  <a:lnTo>
                    <a:pt x="2239" y="1697"/>
                  </a:lnTo>
                  <a:lnTo>
                    <a:pt x="2239" y="1740"/>
                  </a:lnTo>
                  <a:lnTo>
                    <a:pt x="2219" y="1784"/>
                  </a:lnTo>
                  <a:lnTo>
                    <a:pt x="2188" y="1827"/>
                  </a:lnTo>
                  <a:lnTo>
                    <a:pt x="2178" y="1871"/>
                  </a:lnTo>
                  <a:lnTo>
                    <a:pt x="2168" y="1914"/>
                  </a:lnTo>
                  <a:lnTo>
                    <a:pt x="2168" y="1958"/>
                  </a:lnTo>
                  <a:lnTo>
                    <a:pt x="2158" y="2001"/>
                  </a:lnTo>
                  <a:lnTo>
                    <a:pt x="2128" y="2045"/>
                  </a:lnTo>
                  <a:lnTo>
                    <a:pt x="2088" y="2088"/>
                  </a:lnTo>
                  <a:lnTo>
                    <a:pt x="2047" y="2088"/>
                  </a:lnTo>
                  <a:lnTo>
                    <a:pt x="2007" y="2077"/>
                  </a:lnTo>
                  <a:lnTo>
                    <a:pt x="1967" y="2099"/>
                  </a:lnTo>
                  <a:lnTo>
                    <a:pt x="1926" y="2143"/>
                  </a:lnTo>
                  <a:lnTo>
                    <a:pt x="1896" y="2197"/>
                  </a:lnTo>
                  <a:lnTo>
                    <a:pt x="1896" y="2241"/>
                  </a:lnTo>
                  <a:lnTo>
                    <a:pt x="1896" y="2284"/>
                  </a:lnTo>
                  <a:lnTo>
                    <a:pt x="1896" y="2328"/>
                  </a:lnTo>
                  <a:lnTo>
                    <a:pt x="1886" y="2371"/>
                  </a:lnTo>
                  <a:lnTo>
                    <a:pt x="1916" y="2415"/>
                  </a:lnTo>
                  <a:lnTo>
                    <a:pt x="1956" y="2447"/>
                  </a:lnTo>
                  <a:lnTo>
                    <a:pt x="1967" y="2491"/>
                  </a:lnTo>
                  <a:lnTo>
                    <a:pt x="1946" y="2534"/>
                  </a:lnTo>
                  <a:lnTo>
                    <a:pt x="1926" y="2589"/>
                  </a:lnTo>
                  <a:lnTo>
                    <a:pt x="1876" y="2610"/>
                  </a:lnTo>
                  <a:lnTo>
                    <a:pt x="1835" y="2610"/>
                  </a:lnTo>
                  <a:lnTo>
                    <a:pt x="1795" y="2643"/>
                  </a:lnTo>
                  <a:lnTo>
                    <a:pt x="1755" y="2643"/>
                  </a:lnTo>
                  <a:lnTo>
                    <a:pt x="1714" y="2643"/>
                  </a:lnTo>
                  <a:lnTo>
                    <a:pt x="1674" y="2621"/>
                  </a:lnTo>
                  <a:lnTo>
                    <a:pt x="1634" y="2621"/>
                  </a:lnTo>
                  <a:lnTo>
                    <a:pt x="1593" y="2643"/>
                  </a:lnTo>
                  <a:lnTo>
                    <a:pt x="1553" y="2589"/>
                  </a:lnTo>
                  <a:lnTo>
                    <a:pt x="1543" y="2545"/>
                  </a:lnTo>
                  <a:lnTo>
                    <a:pt x="1493" y="2545"/>
                  </a:lnTo>
                  <a:lnTo>
                    <a:pt x="1472" y="2502"/>
                  </a:lnTo>
                  <a:lnTo>
                    <a:pt x="1432" y="2469"/>
                  </a:lnTo>
                  <a:lnTo>
                    <a:pt x="1392" y="2436"/>
                  </a:lnTo>
                  <a:lnTo>
                    <a:pt x="1351" y="2436"/>
                  </a:lnTo>
                  <a:lnTo>
                    <a:pt x="1311" y="2425"/>
                  </a:lnTo>
                  <a:lnTo>
                    <a:pt x="1271" y="2415"/>
                  </a:lnTo>
                  <a:lnTo>
                    <a:pt x="1220" y="2458"/>
                  </a:lnTo>
                  <a:lnTo>
                    <a:pt x="1240" y="2415"/>
                  </a:lnTo>
                </a:path>
              </a:pathLst>
            </a:custGeom>
            <a:solidFill>
              <a:srgbClr val="585858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033" name="Freeform 9"/>
            <p:cNvSpPr>
              <a:spLocks/>
            </p:cNvSpPr>
            <p:nvPr/>
          </p:nvSpPr>
          <p:spPr bwMode="auto">
            <a:xfrm>
              <a:off x="529" y="515"/>
              <a:ext cx="672" cy="605"/>
            </a:xfrm>
            <a:custGeom>
              <a:avLst/>
              <a:gdLst/>
              <a:ahLst/>
              <a:cxnLst>
                <a:cxn ang="0">
                  <a:pos x="154" y="44"/>
                </a:cxn>
                <a:cxn ang="0">
                  <a:pos x="168" y="102"/>
                </a:cxn>
                <a:cxn ang="0">
                  <a:pos x="174" y="160"/>
                </a:cxn>
                <a:cxn ang="0">
                  <a:pos x="201" y="226"/>
                </a:cxn>
                <a:cxn ang="0">
                  <a:pos x="208" y="291"/>
                </a:cxn>
                <a:cxn ang="0">
                  <a:pos x="221" y="349"/>
                </a:cxn>
                <a:cxn ang="0">
                  <a:pos x="228" y="415"/>
                </a:cxn>
                <a:cxn ang="0">
                  <a:pos x="221" y="473"/>
                </a:cxn>
                <a:cxn ang="0">
                  <a:pos x="201" y="524"/>
                </a:cxn>
                <a:cxn ang="0">
                  <a:pos x="161" y="466"/>
                </a:cxn>
                <a:cxn ang="0">
                  <a:pos x="107" y="437"/>
                </a:cxn>
                <a:cxn ang="0">
                  <a:pos x="54" y="422"/>
                </a:cxn>
                <a:cxn ang="0">
                  <a:pos x="0" y="408"/>
                </a:cxn>
                <a:cxn ang="0">
                  <a:pos x="54" y="451"/>
                </a:cxn>
                <a:cxn ang="0">
                  <a:pos x="107" y="458"/>
                </a:cxn>
                <a:cxn ang="0">
                  <a:pos x="148" y="488"/>
                </a:cxn>
                <a:cxn ang="0">
                  <a:pos x="181" y="546"/>
                </a:cxn>
                <a:cxn ang="0">
                  <a:pos x="235" y="531"/>
                </a:cxn>
                <a:cxn ang="0">
                  <a:pos x="289" y="546"/>
                </a:cxn>
                <a:cxn ang="0">
                  <a:pos x="342" y="582"/>
                </a:cxn>
                <a:cxn ang="0">
                  <a:pos x="396" y="597"/>
                </a:cxn>
                <a:cxn ang="0">
                  <a:pos x="483" y="604"/>
                </a:cxn>
                <a:cxn ang="0">
                  <a:pos x="544" y="589"/>
                </a:cxn>
                <a:cxn ang="0">
                  <a:pos x="604" y="582"/>
                </a:cxn>
                <a:cxn ang="0">
                  <a:pos x="671" y="568"/>
                </a:cxn>
                <a:cxn ang="0">
                  <a:pos x="604" y="568"/>
                </a:cxn>
                <a:cxn ang="0">
                  <a:pos x="537" y="575"/>
                </a:cxn>
                <a:cxn ang="0">
                  <a:pos x="483" y="575"/>
                </a:cxn>
                <a:cxn ang="0">
                  <a:pos x="429" y="575"/>
                </a:cxn>
                <a:cxn ang="0">
                  <a:pos x="376" y="568"/>
                </a:cxn>
                <a:cxn ang="0">
                  <a:pos x="322" y="524"/>
                </a:cxn>
                <a:cxn ang="0">
                  <a:pos x="268" y="509"/>
                </a:cxn>
                <a:cxn ang="0">
                  <a:pos x="255" y="451"/>
                </a:cxn>
                <a:cxn ang="0">
                  <a:pos x="255" y="393"/>
                </a:cxn>
                <a:cxn ang="0">
                  <a:pos x="248" y="327"/>
                </a:cxn>
                <a:cxn ang="0">
                  <a:pos x="242" y="269"/>
                </a:cxn>
                <a:cxn ang="0">
                  <a:pos x="228" y="211"/>
                </a:cxn>
                <a:cxn ang="0">
                  <a:pos x="201" y="146"/>
                </a:cxn>
                <a:cxn ang="0">
                  <a:pos x="141" y="109"/>
                </a:cxn>
                <a:cxn ang="0">
                  <a:pos x="161" y="51"/>
                </a:cxn>
                <a:cxn ang="0">
                  <a:pos x="134" y="0"/>
                </a:cxn>
              </a:cxnLst>
              <a:rect l="0" t="0" r="r" b="b"/>
              <a:pathLst>
                <a:path w="672" h="605">
                  <a:moveTo>
                    <a:pt x="134" y="0"/>
                  </a:moveTo>
                  <a:lnTo>
                    <a:pt x="154" y="44"/>
                  </a:lnTo>
                  <a:lnTo>
                    <a:pt x="168" y="73"/>
                  </a:lnTo>
                  <a:lnTo>
                    <a:pt x="168" y="102"/>
                  </a:lnTo>
                  <a:lnTo>
                    <a:pt x="168" y="131"/>
                  </a:lnTo>
                  <a:lnTo>
                    <a:pt x="174" y="160"/>
                  </a:lnTo>
                  <a:lnTo>
                    <a:pt x="181" y="189"/>
                  </a:lnTo>
                  <a:lnTo>
                    <a:pt x="201" y="226"/>
                  </a:lnTo>
                  <a:lnTo>
                    <a:pt x="201" y="262"/>
                  </a:lnTo>
                  <a:lnTo>
                    <a:pt x="208" y="291"/>
                  </a:lnTo>
                  <a:lnTo>
                    <a:pt x="215" y="320"/>
                  </a:lnTo>
                  <a:lnTo>
                    <a:pt x="221" y="349"/>
                  </a:lnTo>
                  <a:lnTo>
                    <a:pt x="221" y="386"/>
                  </a:lnTo>
                  <a:lnTo>
                    <a:pt x="228" y="415"/>
                  </a:lnTo>
                  <a:lnTo>
                    <a:pt x="228" y="444"/>
                  </a:lnTo>
                  <a:lnTo>
                    <a:pt x="221" y="473"/>
                  </a:lnTo>
                  <a:lnTo>
                    <a:pt x="228" y="502"/>
                  </a:lnTo>
                  <a:lnTo>
                    <a:pt x="201" y="524"/>
                  </a:lnTo>
                  <a:lnTo>
                    <a:pt x="174" y="495"/>
                  </a:lnTo>
                  <a:lnTo>
                    <a:pt x="161" y="466"/>
                  </a:lnTo>
                  <a:lnTo>
                    <a:pt x="134" y="437"/>
                  </a:lnTo>
                  <a:lnTo>
                    <a:pt x="107" y="437"/>
                  </a:lnTo>
                  <a:lnTo>
                    <a:pt x="81" y="437"/>
                  </a:lnTo>
                  <a:lnTo>
                    <a:pt x="54" y="422"/>
                  </a:lnTo>
                  <a:lnTo>
                    <a:pt x="27" y="408"/>
                  </a:lnTo>
                  <a:lnTo>
                    <a:pt x="0" y="408"/>
                  </a:lnTo>
                  <a:lnTo>
                    <a:pt x="27" y="422"/>
                  </a:lnTo>
                  <a:lnTo>
                    <a:pt x="54" y="451"/>
                  </a:lnTo>
                  <a:lnTo>
                    <a:pt x="81" y="451"/>
                  </a:lnTo>
                  <a:lnTo>
                    <a:pt x="107" y="458"/>
                  </a:lnTo>
                  <a:lnTo>
                    <a:pt x="134" y="458"/>
                  </a:lnTo>
                  <a:lnTo>
                    <a:pt x="148" y="488"/>
                  </a:lnTo>
                  <a:lnTo>
                    <a:pt x="168" y="517"/>
                  </a:lnTo>
                  <a:lnTo>
                    <a:pt x="181" y="546"/>
                  </a:lnTo>
                  <a:lnTo>
                    <a:pt x="208" y="546"/>
                  </a:lnTo>
                  <a:lnTo>
                    <a:pt x="235" y="531"/>
                  </a:lnTo>
                  <a:lnTo>
                    <a:pt x="262" y="524"/>
                  </a:lnTo>
                  <a:lnTo>
                    <a:pt x="289" y="546"/>
                  </a:lnTo>
                  <a:lnTo>
                    <a:pt x="315" y="560"/>
                  </a:lnTo>
                  <a:lnTo>
                    <a:pt x="342" y="582"/>
                  </a:lnTo>
                  <a:lnTo>
                    <a:pt x="369" y="597"/>
                  </a:lnTo>
                  <a:lnTo>
                    <a:pt x="396" y="597"/>
                  </a:lnTo>
                  <a:lnTo>
                    <a:pt x="429" y="597"/>
                  </a:lnTo>
                  <a:lnTo>
                    <a:pt x="483" y="604"/>
                  </a:lnTo>
                  <a:lnTo>
                    <a:pt x="510" y="604"/>
                  </a:lnTo>
                  <a:lnTo>
                    <a:pt x="544" y="589"/>
                  </a:lnTo>
                  <a:lnTo>
                    <a:pt x="570" y="589"/>
                  </a:lnTo>
                  <a:lnTo>
                    <a:pt x="604" y="582"/>
                  </a:lnTo>
                  <a:lnTo>
                    <a:pt x="637" y="575"/>
                  </a:lnTo>
                  <a:lnTo>
                    <a:pt x="671" y="568"/>
                  </a:lnTo>
                  <a:lnTo>
                    <a:pt x="631" y="568"/>
                  </a:lnTo>
                  <a:lnTo>
                    <a:pt x="604" y="568"/>
                  </a:lnTo>
                  <a:lnTo>
                    <a:pt x="564" y="575"/>
                  </a:lnTo>
                  <a:lnTo>
                    <a:pt x="537" y="575"/>
                  </a:lnTo>
                  <a:lnTo>
                    <a:pt x="510" y="575"/>
                  </a:lnTo>
                  <a:lnTo>
                    <a:pt x="483" y="575"/>
                  </a:lnTo>
                  <a:lnTo>
                    <a:pt x="456" y="575"/>
                  </a:lnTo>
                  <a:lnTo>
                    <a:pt x="429" y="575"/>
                  </a:lnTo>
                  <a:lnTo>
                    <a:pt x="403" y="575"/>
                  </a:lnTo>
                  <a:lnTo>
                    <a:pt x="376" y="568"/>
                  </a:lnTo>
                  <a:lnTo>
                    <a:pt x="349" y="546"/>
                  </a:lnTo>
                  <a:lnTo>
                    <a:pt x="322" y="524"/>
                  </a:lnTo>
                  <a:lnTo>
                    <a:pt x="295" y="524"/>
                  </a:lnTo>
                  <a:lnTo>
                    <a:pt x="268" y="509"/>
                  </a:lnTo>
                  <a:lnTo>
                    <a:pt x="248" y="480"/>
                  </a:lnTo>
                  <a:lnTo>
                    <a:pt x="255" y="451"/>
                  </a:lnTo>
                  <a:lnTo>
                    <a:pt x="255" y="422"/>
                  </a:lnTo>
                  <a:lnTo>
                    <a:pt x="255" y="393"/>
                  </a:lnTo>
                  <a:lnTo>
                    <a:pt x="255" y="364"/>
                  </a:lnTo>
                  <a:lnTo>
                    <a:pt x="248" y="327"/>
                  </a:lnTo>
                  <a:lnTo>
                    <a:pt x="248" y="298"/>
                  </a:lnTo>
                  <a:lnTo>
                    <a:pt x="242" y="269"/>
                  </a:lnTo>
                  <a:lnTo>
                    <a:pt x="228" y="240"/>
                  </a:lnTo>
                  <a:lnTo>
                    <a:pt x="228" y="211"/>
                  </a:lnTo>
                  <a:lnTo>
                    <a:pt x="221" y="175"/>
                  </a:lnTo>
                  <a:lnTo>
                    <a:pt x="201" y="146"/>
                  </a:lnTo>
                  <a:lnTo>
                    <a:pt x="161" y="138"/>
                  </a:lnTo>
                  <a:lnTo>
                    <a:pt x="141" y="109"/>
                  </a:lnTo>
                  <a:lnTo>
                    <a:pt x="161" y="80"/>
                  </a:lnTo>
                  <a:lnTo>
                    <a:pt x="161" y="51"/>
                  </a:lnTo>
                  <a:lnTo>
                    <a:pt x="141" y="22"/>
                  </a:lnTo>
                  <a:lnTo>
                    <a:pt x="134" y="0"/>
                  </a:lnTo>
                </a:path>
              </a:pathLst>
            </a:custGeom>
            <a:solidFill>
              <a:srgbClr val="494949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502" y="378"/>
              <a:ext cx="1136" cy="2548"/>
            </a:xfrm>
            <a:custGeom>
              <a:avLst/>
              <a:gdLst/>
              <a:ahLst/>
              <a:cxnLst>
                <a:cxn ang="0">
                  <a:pos x="1122" y="87"/>
                </a:cxn>
                <a:cxn ang="0">
                  <a:pos x="1095" y="210"/>
                </a:cxn>
                <a:cxn ang="0">
                  <a:pos x="1054" y="319"/>
                </a:cxn>
                <a:cxn ang="0">
                  <a:pos x="1034" y="406"/>
                </a:cxn>
                <a:cxn ang="0">
                  <a:pos x="1075" y="522"/>
                </a:cxn>
                <a:cxn ang="0">
                  <a:pos x="1054" y="638"/>
                </a:cxn>
                <a:cxn ang="0">
                  <a:pos x="1028" y="754"/>
                </a:cxn>
                <a:cxn ang="0">
                  <a:pos x="947" y="863"/>
                </a:cxn>
                <a:cxn ang="0">
                  <a:pos x="913" y="979"/>
                </a:cxn>
                <a:cxn ang="0">
                  <a:pos x="860" y="1103"/>
                </a:cxn>
                <a:cxn ang="0">
                  <a:pos x="813" y="1219"/>
                </a:cxn>
                <a:cxn ang="0">
                  <a:pos x="719" y="1313"/>
                </a:cxn>
                <a:cxn ang="0">
                  <a:pos x="611" y="1320"/>
                </a:cxn>
                <a:cxn ang="0">
                  <a:pos x="504" y="1320"/>
                </a:cxn>
                <a:cxn ang="0">
                  <a:pos x="396" y="1364"/>
                </a:cxn>
                <a:cxn ang="0">
                  <a:pos x="316" y="1248"/>
                </a:cxn>
                <a:cxn ang="0">
                  <a:pos x="208" y="1175"/>
                </a:cxn>
                <a:cxn ang="0">
                  <a:pos x="101" y="1175"/>
                </a:cxn>
                <a:cxn ang="0">
                  <a:pos x="40" y="1182"/>
                </a:cxn>
                <a:cxn ang="0">
                  <a:pos x="141" y="1240"/>
                </a:cxn>
                <a:cxn ang="0">
                  <a:pos x="235" y="1328"/>
                </a:cxn>
                <a:cxn ang="0">
                  <a:pos x="349" y="1386"/>
                </a:cxn>
                <a:cxn ang="0">
                  <a:pos x="356" y="1531"/>
                </a:cxn>
                <a:cxn ang="0">
                  <a:pos x="349" y="1690"/>
                </a:cxn>
                <a:cxn ang="0">
                  <a:pos x="296" y="1821"/>
                </a:cxn>
                <a:cxn ang="0">
                  <a:pos x="235" y="1951"/>
                </a:cxn>
                <a:cxn ang="0">
                  <a:pos x="168" y="2082"/>
                </a:cxn>
                <a:cxn ang="0">
                  <a:pos x="134" y="2213"/>
                </a:cxn>
                <a:cxn ang="0">
                  <a:pos x="67" y="2329"/>
                </a:cxn>
                <a:cxn ang="0">
                  <a:pos x="27" y="2452"/>
                </a:cxn>
                <a:cxn ang="0">
                  <a:pos x="20" y="2510"/>
                </a:cxn>
                <a:cxn ang="0">
                  <a:pos x="81" y="2387"/>
                </a:cxn>
                <a:cxn ang="0">
                  <a:pos x="148" y="2271"/>
                </a:cxn>
                <a:cxn ang="0">
                  <a:pos x="201" y="2147"/>
                </a:cxn>
                <a:cxn ang="0">
                  <a:pos x="242" y="2002"/>
                </a:cxn>
                <a:cxn ang="0">
                  <a:pos x="316" y="1886"/>
                </a:cxn>
                <a:cxn ang="0">
                  <a:pos x="403" y="1763"/>
                </a:cxn>
                <a:cxn ang="0">
                  <a:pos x="430" y="1639"/>
                </a:cxn>
                <a:cxn ang="0">
                  <a:pos x="423" y="1523"/>
                </a:cxn>
                <a:cxn ang="0">
                  <a:pos x="497" y="1444"/>
                </a:cxn>
                <a:cxn ang="0">
                  <a:pos x="651" y="1407"/>
                </a:cxn>
                <a:cxn ang="0">
                  <a:pos x="792" y="1364"/>
                </a:cxn>
                <a:cxn ang="0">
                  <a:pos x="866" y="1255"/>
                </a:cxn>
                <a:cxn ang="0">
                  <a:pos x="907" y="1074"/>
                </a:cxn>
                <a:cxn ang="0">
                  <a:pos x="1014" y="979"/>
                </a:cxn>
                <a:cxn ang="0">
                  <a:pos x="1048" y="856"/>
                </a:cxn>
                <a:cxn ang="0">
                  <a:pos x="1088" y="733"/>
                </a:cxn>
                <a:cxn ang="0">
                  <a:pos x="1115" y="617"/>
                </a:cxn>
                <a:cxn ang="0">
                  <a:pos x="1108" y="493"/>
                </a:cxn>
                <a:cxn ang="0">
                  <a:pos x="1081" y="377"/>
                </a:cxn>
                <a:cxn ang="0">
                  <a:pos x="1088" y="261"/>
                </a:cxn>
                <a:cxn ang="0">
                  <a:pos x="1135" y="138"/>
                </a:cxn>
              </a:cxnLst>
              <a:rect l="0" t="0" r="r" b="b"/>
              <a:pathLst>
                <a:path w="1136" h="2540">
                  <a:moveTo>
                    <a:pt x="1088" y="0"/>
                  </a:moveTo>
                  <a:lnTo>
                    <a:pt x="1115" y="29"/>
                  </a:lnTo>
                  <a:lnTo>
                    <a:pt x="1128" y="58"/>
                  </a:lnTo>
                  <a:lnTo>
                    <a:pt x="1122" y="87"/>
                  </a:lnTo>
                  <a:lnTo>
                    <a:pt x="1108" y="116"/>
                  </a:lnTo>
                  <a:lnTo>
                    <a:pt x="1095" y="145"/>
                  </a:lnTo>
                  <a:lnTo>
                    <a:pt x="1088" y="181"/>
                  </a:lnTo>
                  <a:lnTo>
                    <a:pt x="1095" y="210"/>
                  </a:lnTo>
                  <a:lnTo>
                    <a:pt x="1081" y="239"/>
                  </a:lnTo>
                  <a:lnTo>
                    <a:pt x="1054" y="261"/>
                  </a:lnTo>
                  <a:lnTo>
                    <a:pt x="1054" y="290"/>
                  </a:lnTo>
                  <a:lnTo>
                    <a:pt x="1054" y="319"/>
                  </a:lnTo>
                  <a:lnTo>
                    <a:pt x="1014" y="319"/>
                  </a:lnTo>
                  <a:lnTo>
                    <a:pt x="1021" y="348"/>
                  </a:lnTo>
                  <a:lnTo>
                    <a:pt x="1021" y="377"/>
                  </a:lnTo>
                  <a:lnTo>
                    <a:pt x="1034" y="406"/>
                  </a:lnTo>
                  <a:lnTo>
                    <a:pt x="1048" y="435"/>
                  </a:lnTo>
                  <a:lnTo>
                    <a:pt x="1068" y="464"/>
                  </a:lnTo>
                  <a:lnTo>
                    <a:pt x="1075" y="493"/>
                  </a:lnTo>
                  <a:lnTo>
                    <a:pt x="1075" y="522"/>
                  </a:lnTo>
                  <a:lnTo>
                    <a:pt x="1075" y="551"/>
                  </a:lnTo>
                  <a:lnTo>
                    <a:pt x="1054" y="580"/>
                  </a:lnTo>
                  <a:lnTo>
                    <a:pt x="1054" y="609"/>
                  </a:lnTo>
                  <a:lnTo>
                    <a:pt x="1054" y="638"/>
                  </a:lnTo>
                  <a:lnTo>
                    <a:pt x="1048" y="667"/>
                  </a:lnTo>
                  <a:lnTo>
                    <a:pt x="1048" y="696"/>
                  </a:lnTo>
                  <a:lnTo>
                    <a:pt x="1041" y="725"/>
                  </a:lnTo>
                  <a:lnTo>
                    <a:pt x="1028" y="754"/>
                  </a:lnTo>
                  <a:lnTo>
                    <a:pt x="1021" y="783"/>
                  </a:lnTo>
                  <a:lnTo>
                    <a:pt x="981" y="805"/>
                  </a:lnTo>
                  <a:lnTo>
                    <a:pt x="954" y="834"/>
                  </a:lnTo>
                  <a:lnTo>
                    <a:pt x="947" y="863"/>
                  </a:lnTo>
                  <a:lnTo>
                    <a:pt x="940" y="892"/>
                  </a:lnTo>
                  <a:lnTo>
                    <a:pt x="927" y="921"/>
                  </a:lnTo>
                  <a:lnTo>
                    <a:pt x="920" y="950"/>
                  </a:lnTo>
                  <a:lnTo>
                    <a:pt x="913" y="979"/>
                  </a:lnTo>
                  <a:lnTo>
                    <a:pt x="907" y="1008"/>
                  </a:lnTo>
                  <a:lnTo>
                    <a:pt x="880" y="1037"/>
                  </a:lnTo>
                  <a:lnTo>
                    <a:pt x="873" y="1066"/>
                  </a:lnTo>
                  <a:lnTo>
                    <a:pt x="860" y="1103"/>
                  </a:lnTo>
                  <a:lnTo>
                    <a:pt x="853" y="1132"/>
                  </a:lnTo>
                  <a:lnTo>
                    <a:pt x="839" y="1161"/>
                  </a:lnTo>
                  <a:lnTo>
                    <a:pt x="826" y="1190"/>
                  </a:lnTo>
                  <a:lnTo>
                    <a:pt x="813" y="1219"/>
                  </a:lnTo>
                  <a:lnTo>
                    <a:pt x="792" y="1248"/>
                  </a:lnTo>
                  <a:lnTo>
                    <a:pt x="772" y="1277"/>
                  </a:lnTo>
                  <a:lnTo>
                    <a:pt x="745" y="1299"/>
                  </a:lnTo>
                  <a:lnTo>
                    <a:pt x="719" y="1313"/>
                  </a:lnTo>
                  <a:lnTo>
                    <a:pt x="692" y="1320"/>
                  </a:lnTo>
                  <a:lnTo>
                    <a:pt x="665" y="1328"/>
                  </a:lnTo>
                  <a:lnTo>
                    <a:pt x="638" y="1328"/>
                  </a:lnTo>
                  <a:lnTo>
                    <a:pt x="611" y="1320"/>
                  </a:lnTo>
                  <a:lnTo>
                    <a:pt x="584" y="1320"/>
                  </a:lnTo>
                  <a:lnTo>
                    <a:pt x="557" y="1320"/>
                  </a:lnTo>
                  <a:lnTo>
                    <a:pt x="531" y="1320"/>
                  </a:lnTo>
                  <a:lnTo>
                    <a:pt x="504" y="1320"/>
                  </a:lnTo>
                  <a:lnTo>
                    <a:pt x="477" y="1320"/>
                  </a:lnTo>
                  <a:lnTo>
                    <a:pt x="450" y="1320"/>
                  </a:lnTo>
                  <a:lnTo>
                    <a:pt x="423" y="1349"/>
                  </a:lnTo>
                  <a:lnTo>
                    <a:pt x="396" y="1364"/>
                  </a:lnTo>
                  <a:lnTo>
                    <a:pt x="376" y="1335"/>
                  </a:lnTo>
                  <a:lnTo>
                    <a:pt x="356" y="1306"/>
                  </a:lnTo>
                  <a:lnTo>
                    <a:pt x="336" y="1277"/>
                  </a:lnTo>
                  <a:lnTo>
                    <a:pt x="316" y="1248"/>
                  </a:lnTo>
                  <a:lnTo>
                    <a:pt x="289" y="1233"/>
                  </a:lnTo>
                  <a:lnTo>
                    <a:pt x="262" y="1219"/>
                  </a:lnTo>
                  <a:lnTo>
                    <a:pt x="235" y="1190"/>
                  </a:lnTo>
                  <a:lnTo>
                    <a:pt x="208" y="1175"/>
                  </a:lnTo>
                  <a:lnTo>
                    <a:pt x="181" y="1168"/>
                  </a:lnTo>
                  <a:lnTo>
                    <a:pt x="154" y="1168"/>
                  </a:lnTo>
                  <a:lnTo>
                    <a:pt x="128" y="1175"/>
                  </a:lnTo>
                  <a:lnTo>
                    <a:pt x="101" y="1175"/>
                  </a:lnTo>
                  <a:lnTo>
                    <a:pt x="74" y="1175"/>
                  </a:lnTo>
                  <a:lnTo>
                    <a:pt x="40" y="1168"/>
                  </a:lnTo>
                  <a:lnTo>
                    <a:pt x="13" y="1161"/>
                  </a:lnTo>
                  <a:lnTo>
                    <a:pt x="40" y="1182"/>
                  </a:lnTo>
                  <a:lnTo>
                    <a:pt x="74" y="1197"/>
                  </a:lnTo>
                  <a:lnTo>
                    <a:pt x="101" y="1197"/>
                  </a:lnTo>
                  <a:lnTo>
                    <a:pt x="107" y="1226"/>
                  </a:lnTo>
                  <a:lnTo>
                    <a:pt x="141" y="1240"/>
                  </a:lnTo>
                  <a:lnTo>
                    <a:pt x="168" y="1255"/>
                  </a:lnTo>
                  <a:lnTo>
                    <a:pt x="195" y="1270"/>
                  </a:lnTo>
                  <a:lnTo>
                    <a:pt x="222" y="1299"/>
                  </a:lnTo>
                  <a:lnTo>
                    <a:pt x="235" y="1328"/>
                  </a:lnTo>
                  <a:lnTo>
                    <a:pt x="269" y="1349"/>
                  </a:lnTo>
                  <a:lnTo>
                    <a:pt x="296" y="1349"/>
                  </a:lnTo>
                  <a:lnTo>
                    <a:pt x="322" y="1364"/>
                  </a:lnTo>
                  <a:lnTo>
                    <a:pt x="349" y="1386"/>
                  </a:lnTo>
                  <a:lnTo>
                    <a:pt x="369" y="1415"/>
                  </a:lnTo>
                  <a:lnTo>
                    <a:pt x="376" y="1444"/>
                  </a:lnTo>
                  <a:lnTo>
                    <a:pt x="369" y="1473"/>
                  </a:lnTo>
                  <a:lnTo>
                    <a:pt x="356" y="1531"/>
                  </a:lnTo>
                  <a:lnTo>
                    <a:pt x="356" y="1560"/>
                  </a:lnTo>
                  <a:lnTo>
                    <a:pt x="356" y="1632"/>
                  </a:lnTo>
                  <a:lnTo>
                    <a:pt x="356" y="1661"/>
                  </a:lnTo>
                  <a:lnTo>
                    <a:pt x="349" y="1690"/>
                  </a:lnTo>
                  <a:lnTo>
                    <a:pt x="322" y="1719"/>
                  </a:lnTo>
                  <a:lnTo>
                    <a:pt x="309" y="1748"/>
                  </a:lnTo>
                  <a:lnTo>
                    <a:pt x="309" y="1785"/>
                  </a:lnTo>
                  <a:lnTo>
                    <a:pt x="296" y="1821"/>
                  </a:lnTo>
                  <a:lnTo>
                    <a:pt x="275" y="1857"/>
                  </a:lnTo>
                  <a:lnTo>
                    <a:pt x="262" y="1886"/>
                  </a:lnTo>
                  <a:lnTo>
                    <a:pt x="255" y="1915"/>
                  </a:lnTo>
                  <a:lnTo>
                    <a:pt x="235" y="1951"/>
                  </a:lnTo>
                  <a:lnTo>
                    <a:pt x="215" y="1988"/>
                  </a:lnTo>
                  <a:lnTo>
                    <a:pt x="195" y="2024"/>
                  </a:lnTo>
                  <a:lnTo>
                    <a:pt x="175" y="2053"/>
                  </a:lnTo>
                  <a:lnTo>
                    <a:pt x="168" y="2082"/>
                  </a:lnTo>
                  <a:lnTo>
                    <a:pt x="161" y="2111"/>
                  </a:lnTo>
                  <a:lnTo>
                    <a:pt x="154" y="2147"/>
                  </a:lnTo>
                  <a:lnTo>
                    <a:pt x="148" y="2184"/>
                  </a:lnTo>
                  <a:lnTo>
                    <a:pt x="134" y="2213"/>
                  </a:lnTo>
                  <a:lnTo>
                    <a:pt x="121" y="2242"/>
                  </a:lnTo>
                  <a:lnTo>
                    <a:pt x="107" y="2271"/>
                  </a:lnTo>
                  <a:lnTo>
                    <a:pt x="87" y="2300"/>
                  </a:lnTo>
                  <a:lnTo>
                    <a:pt x="67" y="2329"/>
                  </a:lnTo>
                  <a:lnTo>
                    <a:pt x="60" y="2358"/>
                  </a:lnTo>
                  <a:lnTo>
                    <a:pt x="47" y="2387"/>
                  </a:lnTo>
                  <a:lnTo>
                    <a:pt x="40" y="2416"/>
                  </a:lnTo>
                  <a:lnTo>
                    <a:pt x="27" y="2452"/>
                  </a:lnTo>
                  <a:lnTo>
                    <a:pt x="20" y="2481"/>
                  </a:lnTo>
                  <a:lnTo>
                    <a:pt x="13" y="2510"/>
                  </a:lnTo>
                  <a:lnTo>
                    <a:pt x="0" y="2539"/>
                  </a:lnTo>
                  <a:lnTo>
                    <a:pt x="20" y="2510"/>
                  </a:lnTo>
                  <a:lnTo>
                    <a:pt x="34" y="2481"/>
                  </a:lnTo>
                  <a:lnTo>
                    <a:pt x="54" y="2445"/>
                  </a:lnTo>
                  <a:lnTo>
                    <a:pt x="67" y="2416"/>
                  </a:lnTo>
                  <a:lnTo>
                    <a:pt x="81" y="2387"/>
                  </a:lnTo>
                  <a:lnTo>
                    <a:pt x="94" y="2358"/>
                  </a:lnTo>
                  <a:lnTo>
                    <a:pt x="107" y="2329"/>
                  </a:lnTo>
                  <a:lnTo>
                    <a:pt x="128" y="2300"/>
                  </a:lnTo>
                  <a:lnTo>
                    <a:pt x="148" y="2271"/>
                  </a:lnTo>
                  <a:lnTo>
                    <a:pt x="168" y="2242"/>
                  </a:lnTo>
                  <a:lnTo>
                    <a:pt x="175" y="2213"/>
                  </a:lnTo>
                  <a:lnTo>
                    <a:pt x="188" y="2176"/>
                  </a:lnTo>
                  <a:lnTo>
                    <a:pt x="201" y="2147"/>
                  </a:lnTo>
                  <a:lnTo>
                    <a:pt x="215" y="2118"/>
                  </a:lnTo>
                  <a:lnTo>
                    <a:pt x="222" y="2060"/>
                  </a:lnTo>
                  <a:lnTo>
                    <a:pt x="235" y="2031"/>
                  </a:lnTo>
                  <a:lnTo>
                    <a:pt x="242" y="2002"/>
                  </a:lnTo>
                  <a:lnTo>
                    <a:pt x="269" y="1973"/>
                  </a:lnTo>
                  <a:lnTo>
                    <a:pt x="296" y="1951"/>
                  </a:lnTo>
                  <a:lnTo>
                    <a:pt x="309" y="1922"/>
                  </a:lnTo>
                  <a:lnTo>
                    <a:pt x="316" y="1886"/>
                  </a:lnTo>
                  <a:lnTo>
                    <a:pt x="329" y="1857"/>
                  </a:lnTo>
                  <a:lnTo>
                    <a:pt x="356" y="1828"/>
                  </a:lnTo>
                  <a:lnTo>
                    <a:pt x="383" y="1792"/>
                  </a:lnTo>
                  <a:lnTo>
                    <a:pt x="403" y="1763"/>
                  </a:lnTo>
                  <a:lnTo>
                    <a:pt x="416" y="1734"/>
                  </a:lnTo>
                  <a:lnTo>
                    <a:pt x="423" y="1705"/>
                  </a:lnTo>
                  <a:lnTo>
                    <a:pt x="430" y="1668"/>
                  </a:lnTo>
                  <a:lnTo>
                    <a:pt x="430" y="1639"/>
                  </a:lnTo>
                  <a:lnTo>
                    <a:pt x="430" y="1610"/>
                  </a:lnTo>
                  <a:lnTo>
                    <a:pt x="423" y="1581"/>
                  </a:lnTo>
                  <a:lnTo>
                    <a:pt x="423" y="1552"/>
                  </a:lnTo>
                  <a:lnTo>
                    <a:pt x="423" y="1523"/>
                  </a:lnTo>
                  <a:lnTo>
                    <a:pt x="423" y="1494"/>
                  </a:lnTo>
                  <a:lnTo>
                    <a:pt x="443" y="1465"/>
                  </a:lnTo>
                  <a:lnTo>
                    <a:pt x="470" y="1458"/>
                  </a:lnTo>
                  <a:lnTo>
                    <a:pt x="497" y="1444"/>
                  </a:lnTo>
                  <a:lnTo>
                    <a:pt x="524" y="1436"/>
                  </a:lnTo>
                  <a:lnTo>
                    <a:pt x="584" y="1429"/>
                  </a:lnTo>
                  <a:lnTo>
                    <a:pt x="618" y="1415"/>
                  </a:lnTo>
                  <a:lnTo>
                    <a:pt x="651" y="1407"/>
                  </a:lnTo>
                  <a:lnTo>
                    <a:pt x="678" y="1393"/>
                  </a:lnTo>
                  <a:lnTo>
                    <a:pt x="719" y="1393"/>
                  </a:lnTo>
                  <a:lnTo>
                    <a:pt x="766" y="1378"/>
                  </a:lnTo>
                  <a:lnTo>
                    <a:pt x="792" y="1364"/>
                  </a:lnTo>
                  <a:lnTo>
                    <a:pt x="819" y="1349"/>
                  </a:lnTo>
                  <a:lnTo>
                    <a:pt x="846" y="1320"/>
                  </a:lnTo>
                  <a:lnTo>
                    <a:pt x="853" y="1284"/>
                  </a:lnTo>
                  <a:lnTo>
                    <a:pt x="866" y="1255"/>
                  </a:lnTo>
                  <a:lnTo>
                    <a:pt x="866" y="1211"/>
                  </a:lnTo>
                  <a:lnTo>
                    <a:pt x="880" y="1161"/>
                  </a:lnTo>
                  <a:lnTo>
                    <a:pt x="893" y="1103"/>
                  </a:lnTo>
                  <a:lnTo>
                    <a:pt x="907" y="1074"/>
                  </a:lnTo>
                  <a:lnTo>
                    <a:pt x="947" y="1059"/>
                  </a:lnTo>
                  <a:lnTo>
                    <a:pt x="974" y="1037"/>
                  </a:lnTo>
                  <a:lnTo>
                    <a:pt x="1001" y="1008"/>
                  </a:lnTo>
                  <a:lnTo>
                    <a:pt x="1014" y="979"/>
                  </a:lnTo>
                  <a:lnTo>
                    <a:pt x="1021" y="950"/>
                  </a:lnTo>
                  <a:lnTo>
                    <a:pt x="1034" y="914"/>
                  </a:lnTo>
                  <a:lnTo>
                    <a:pt x="1041" y="885"/>
                  </a:lnTo>
                  <a:lnTo>
                    <a:pt x="1048" y="856"/>
                  </a:lnTo>
                  <a:lnTo>
                    <a:pt x="1054" y="820"/>
                  </a:lnTo>
                  <a:lnTo>
                    <a:pt x="1061" y="791"/>
                  </a:lnTo>
                  <a:lnTo>
                    <a:pt x="1075" y="762"/>
                  </a:lnTo>
                  <a:lnTo>
                    <a:pt x="1088" y="733"/>
                  </a:lnTo>
                  <a:lnTo>
                    <a:pt x="1095" y="704"/>
                  </a:lnTo>
                  <a:lnTo>
                    <a:pt x="1108" y="675"/>
                  </a:lnTo>
                  <a:lnTo>
                    <a:pt x="1108" y="646"/>
                  </a:lnTo>
                  <a:lnTo>
                    <a:pt x="1115" y="617"/>
                  </a:lnTo>
                  <a:lnTo>
                    <a:pt x="1115" y="588"/>
                  </a:lnTo>
                  <a:lnTo>
                    <a:pt x="1115" y="551"/>
                  </a:lnTo>
                  <a:lnTo>
                    <a:pt x="1108" y="522"/>
                  </a:lnTo>
                  <a:lnTo>
                    <a:pt x="1108" y="493"/>
                  </a:lnTo>
                  <a:lnTo>
                    <a:pt x="1101" y="464"/>
                  </a:lnTo>
                  <a:lnTo>
                    <a:pt x="1088" y="435"/>
                  </a:lnTo>
                  <a:lnTo>
                    <a:pt x="1081" y="406"/>
                  </a:lnTo>
                  <a:lnTo>
                    <a:pt x="1081" y="377"/>
                  </a:lnTo>
                  <a:lnTo>
                    <a:pt x="1081" y="348"/>
                  </a:lnTo>
                  <a:lnTo>
                    <a:pt x="1081" y="319"/>
                  </a:lnTo>
                  <a:lnTo>
                    <a:pt x="1081" y="290"/>
                  </a:lnTo>
                  <a:lnTo>
                    <a:pt x="1088" y="261"/>
                  </a:lnTo>
                  <a:lnTo>
                    <a:pt x="1095" y="232"/>
                  </a:lnTo>
                  <a:lnTo>
                    <a:pt x="1108" y="203"/>
                  </a:lnTo>
                  <a:lnTo>
                    <a:pt x="1128" y="167"/>
                  </a:lnTo>
                  <a:lnTo>
                    <a:pt x="1135" y="138"/>
                  </a:lnTo>
                  <a:lnTo>
                    <a:pt x="1135" y="109"/>
                  </a:lnTo>
                  <a:lnTo>
                    <a:pt x="1128" y="80"/>
                  </a:lnTo>
                  <a:lnTo>
                    <a:pt x="1122" y="51"/>
                  </a:lnTo>
                </a:path>
              </a:pathLst>
            </a:custGeom>
            <a:solidFill>
              <a:srgbClr val="6D6D6D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1328" y="1009"/>
              <a:ext cx="1978" cy="422"/>
            </a:xfrm>
            <a:custGeom>
              <a:avLst/>
              <a:gdLst/>
              <a:ahLst/>
              <a:cxnLst>
                <a:cxn ang="0">
                  <a:pos x="87" y="65"/>
                </a:cxn>
                <a:cxn ang="0">
                  <a:pos x="168" y="51"/>
                </a:cxn>
                <a:cxn ang="0">
                  <a:pos x="222" y="44"/>
                </a:cxn>
                <a:cxn ang="0">
                  <a:pos x="276" y="29"/>
                </a:cxn>
                <a:cxn ang="0">
                  <a:pos x="370" y="7"/>
                </a:cxn>
                <a:cxn ang="0">
                  <a:pos x="451" y="0"/>
                </a:cxn>
                <a:cxn ang="0">
                  <a:pos x="504" y="0"/>
                </a:cxn>
                <a:cxn ang="0">
                  <a:pos x="558" y="22"/>
                </a:cxn>
                <a:cxn ang="0">
                  <a:pos x="632" y="51"/>
                </a:cxn>
                <a:cxn ang="0">
                  <a:pos x="693" y="80"/>
                </a:cxn>
                <a:cxn ang="0">
                  <a:pos x="746" y="87"/>
                </a:cxn>
                <a:cxn ang="0">
                  <a:pos x="800" y="94"/>
                </a:cxn>
                <a:cxn ang="0">
                  <a:pos x="867" y="131"/>
                </a:cxn>
                <a:cxn ang="0">
                  <a:pos x="921" y="138"/>
                </a:cxn>
                <a:cxn ang="0">
                  <a:pos x="982" y="145"/>
                </a:cxn>
                <a:cxn ang="0">
                  <a:pos x="1036" y="167"/>
                </a:cxn>
                <a:cxn ang="0">
                  <a:pos x="1150" y="189"/>
                </a:cxn>
                <a:cxn ang="0">
                  <a:pos x="1231" y="196"/>
                </a:cxn>
                <a:cxn ang="0">
                  <a:pos x="1291" y="225"/>
                </a:cxn>
                <a:cxn ang="0">
                  <a:pos x="1352" y="254"/>
                </a:cxn>
                <a:cxn ang="0">
                  <a:pos x="1432" y="261"/>
                </a:cxn>
                <a:cxn ang="0">
                  <a:pos x="1493" y="276"/>
                </a:cxn>
                <a:cxn ang="0">
                  <a:pos x="1580" y="290"/>
                </a:cxn>
                <a:cxn ang="0">
                  <a:pos x="1634" y="305"/>
                </a:cxn>
                <a:cxn ang="0">
                  <a:pos x="1695" y="327"/>
                </a:cxn>
                <a:cxn ang="0">
                  <a:pos x="1748" y="356"/>
                </a:cxn>
                <a:cxn ang="0">
                  <a:pos x="1809" y="392"/>
                </a:cxn>
                <a:cxn ang="0">
                  <a:pos x="1869" y="392"/>
                </a:cxn>
                <a:cxn ang="0">
                  <a:pos x="1950" y="399"/>
                </a:cxn>
                <a:cxn ang="0">
                  <a:pos x="1950" y="414"/>
                </a:cxn>
                <a:cxn ang="0">
                  <a:pos x="1883" y="421"/>
                </a:cxn>
                <a:cxn ang="0">
                  <a:pos x="1829" y="414"/>
                </a:cxn>
                <a:cxn ang="0">
                  <a:pos x="1775" y="414"/>
                </a:cxn>
                <a:cxn ang="0">
                  <a:pos x="1721" y="363"/>
                </a:cxn>
                <a:cxn ang="0">
                  <a:pos x="1661" y="341"/>
                </a:cxn>
                <a:cxn ang="0">
                  <a:pos x="1594" y="319"/>
                </a:cxn>
                <a:cxn ang="0">
                  <a:pos x="1533" y="305"/>
                </a:cxn>
                <a:cxn ang="0">
                  <a:pos x="1479" y="290"/>
                </a:cxn>
                <a:cxn ang="0">
                  <a:pos x="1405" y="276"/>
                </a:cxn>
                <a:cxn ang="0">
                  <a:pos x="1352" y="269"/>
                </a:cxn>
                <a:cxn ang="0">
                  <a:pos x="1298" y="261"/>
                </a:cxn>
                <a:cxn ang="0">
                  <a:pos x="1231" y="218"/>
                </a:cxn>
                <a:cxn ang="0">
                  <a:pos x="1170" y="196"/>
                </a:cxn>
                <a:cxn ang="0">
                  <a:pos x="1110" y="203"/>
                </a:cxn>
                <a:cxn ang="0">
                  <a:pos x="1056" y="203"/>
                </a:cxn>
                <a:cxn ang="0">
                  <a:pos x="1002" y="181"/>
                </a:cxn>
                <a:cxn ang="0">
                  <a:pos x="948" y="152"/>
                </a:cxn>
                <a:cxn ang="0">
                  <a:pos x="867" y="152"/>
                </a:cxn>
                <a:cxn ang="0">
                  <a:pos x="814" y="116"/>
                </a:cxn>
                <a:cxn ang="0">
                  <a:pos x="760" y="102"/>
                </a:cxn>
                <a:cxn ang="0">
                  <a:pos x="699" y="80"/>
                </a:cxn>
                <a:cxn ang="0">
                  <a:pos x="646" y="58"/>
                </a:cxn>
                <a:cxn ang="0">
                  <a:pos x="585" y="44"/>
                </a:cxn>
                <a:cxn ang="0">
                  <a:pos x="531" y="29"/>
                </a:cxn>
                <a:cxn ang="0">
                  <a:pos x="464" y="15"/>
                </a:cxn>
                <a:cxn ang="0">
                  <a:pos x="377" y="15"/>
                </a:cxn>
                <a:cxn ang="0">
                  <a:pos x="316" y="15"/>
                </a:cxn>
                <a:cxn ang="0">
                  <a:pos x="262" y="36"/>
                </a:cxn>
                <a:cxn ang="0">
                  <a:pos x="202" y="58"/>
                </a:cxn>
                <a:cxn ang="0">
                  <a:pos x="134" y="87"/>
                </a:cxn>
                <a:cxn ang="0">
                  <a:pos x="81" y="94"/>
                </a:cxn>
                <a:cxn ang="0">
                  <a:pos x="27" y="80"/>
                </a:cxn>
                <a:cxn ang="0">
                  <a:pos x="27" y="73"/>
                </a:cxn>
              </a:cxnLst>
              <a:rect l="0" t="0" r="r" b="b"/>
              <a:pathLst>
                <a:path w="1978" h="422">
                  <a:moveTo>
                    <a:pt x="40" y="73"/>
                  </a:moveTo>
                  <a:lnTo>
                    <a:pt x="87" y="65"/>
                  </a:lnTo>
                  <a:lnTo>
                    <a:pt x="128" y="58"/>
                  </a:lnTo>
                  <a:lnTo>
                    <a:pt x="168" y="51"/>
                  </a:lnTo>
                  <a:lnTo>
                    <a:pt x="195" y="51"/>
                  </a:lnTo>
                  <a:lnTo>
                    <a:pt x="222" y="44"/>
                  </a:lnTo>
                  <a:lnTo>
                    <a:pt x="249" y="29"/>
                  </a:lnTo>
                  <a:lnTo>
                    <a:pt x="276" y="29"/>
                  </a:lnTo>
                  <a:lnTo>
                    <a:pt x="309" y="22"/>
                  </a:lnTo>
                  <a:lnTo>
                    <a:pt x="370" y="7"/>
                  </a:lnTo>
                  <a:lnTo>
                    <a:pt x="403" y="7"/>
                  </a:lnTo>
                  <a:lnTo>
                    <a:pt x="451" y="0"/>
                  </a:lnTo>
                  <a:lnTo>
                    <a:pt x="477" y="0"/>
                  </a:lnTo>
                  <a:lnTo>
                    <a:pt x="504" y="0"/>
                  </a:lnTo>
                  <a:lnTo>
                    <a:pt x="531" y="22"/>
                  </a:lnTo>
                  <a:lnTo>
                    <a:pt x="558" y="22"/>
                  </a:lnTo>
                  <a:lnTo>
                    <a:pt x="585" y="36"/>
                  </a:lnTo>
                  <a:lnTo>
                    <a:pt x="632" y="51"/>
                  </a:lnTo>
                  <a:lnTo>
                    <a:pt x="666" y="65"/>
                  </a:lnTo>
                  <a:lnTo>
                    <a:pt x="693" y="80"/>
                  </a:lnTo>
                  <a:lnTo>
                    <a:pt x="720" y="80"/>
                  </a:lnTo>
                  <a:lnTo>
                    <a:pt x="746" y="87"/>
                  </a:lnTo>
                  <a:lnTo>
                    <a:pt x="773" y="87"/>
                  </a:lnTo>
                  <a:lnTo>
                    <a:pt x="800" y="94"/>
                  </a:lnTo>
                  <a:lnTo>
                    <a:pt x="834" y="109"/>
                  </a:lnTo>
                  <a:lnTo>
                    <a:pt x="867" y="131"/>
                  </a:lnTo>
                  <a:lnTo>
                    <a:pt x="894" y="138"/>
                  </a:lnTo>
                  <a:lnTo>
                    <a:pt x="921" y="138"/>
                  </a:lnTo>
                  <a:lnTo>
                    <a:pt x="955" y="138"/>
                  </a:lnTo>
                  <a:lnTo>
                    <a:pt x="982" y="145"/>
                  </a:lnTo>
                  <a:lnTo>
                    <a:pt x="1009" y="145"/>
                  </a:lnTo>
                  <a:lnTo>
                    <a:pt x="1036" y="167"/>
                  </a:lnTo>
                  <a:lnTo>
                    <a:pt x="1089" y="189"/>
                  </a:lnTo>
                  <a:lnTo>
                    <a:pt x="1150" y="189"/>
                  </a:lnTo>
                  <a:lnTo>
                    <a:pt x="1177" y="189"/>
                  </a:lnTo>
                  <a:lnTo>
                    <a:pt x="1231" y="196"/>
                  </a:lnTo>
                  <a:lnTo>
                    <a:pt x="1257" y="211"/>
                  </a:lnTo>
                  <a:lnTo>
                    <a:pt x="1291" y="225"/>
                  </a:lnTo>
                  <a:lnTo>
                    <a:pt x="1318" y="240"/>
                  </a:lnTo>
                  <a:lnTo>
                    <a:pt x="1352" y="254"/>
                  </a:lnTo>
                  <a:lnTo>
                    <a:pt x="1385" y="254"/>
                  </a:lnTo>
                  <a:lnTo>
                    <a:pt x="1432" y="261"/>
                  </a:lnTo>
                  <a:lnTo>
                    <a:pt x="1459" y="269"/>
                  </a:lnTo>
                  <a:lnTo>
                    <a:pt x="1493" y="276"/>
                  </a:lnTo>
                  <a:lnTo>
                    <a:pt x="1533" y="283"/>
                  </a:lnTo>
                  <a:lnTo>
                    <a:pt x="1580" y="290"/>
                  </a:lnTo>
                  <a:lnTo>
                    <a:pt x="1607" y="290"/>
                  </a:lnTo>
                  <a:lnTo>
                    <a:pt x="1634" y="305"/>
                  </a:lnTo>
                  <a:lnTo>
                    <a:pt x="1668" y="312"/>
                  </a:lnTo>
                  <a:lnTo>
                    <a:pt x="1695" y="327"/>
                  </a:lnTo>
                  <a:lnTo>
                    <a:pt x="1721" y="341"/>
                  </a:lnTo>
                  <a:lnTo>
                    <a:pt x="1748" y="356"/>
                  </a:lnTo>
                  <a:lnTo>
                    <a:pt x="1782" y="385"/>
                  </a:lnTo>
                  <a:lnTo>
                    <a:pt x="1809" y="392"/>
                  </a:lnTo>
                  <a:lnTo>
                    <a:pt x="1843" y="392"/>
                  </a:lnTo>
                  <a:lnTo>
                    <a:pt x="1869" y="392"/>
                  </a:lnTo>
                  <a:lnTo>
                    <a:pt x="1923" y="392"/>
                  </a:lnTo>
                  <a:lnTo>
                    <a:pt x="1950" y="399"/>
                  </a:lnTo>
                  <a:lnTo>
                    <a:pt x="1977" y="406"/>
                  </a:lnTo>
                  <a:lnTo>
                    <a:pt x="1950" y="414"/>
                  </a:lnTo>
                  <a:lnTo>
                    <a:pt x="1923" y="421"/>
                  </a:lnTo>
                  <a:lnTo>
                    <a:pt x="1883" y="421"/>
                  </a:lnTo>
                  <a:lnTo>
                    <a:pt x="1856" y="421"/>
                  </a:lnTo>
                  <a:lnTo>
                    <a:pt x="1829" y="414"/>
                  </a:lnTo>
                  <a:lnTo>
                    <a:pt x="1802" y="414"/>
                  </a:lnTo>
                  <a:lnTo>
                    <a:pt x="1775" y="414"/>
                  </a:lnTo>
                  <a:lnTo>
                    <a:pt x="1742" y="392"/>
                  </a:lnTo>
                  <a:lnTo>
                    <a:pt x="1721" y="363"/>
                  </a:lnTo>
                  <a:lnTo>
                    <a:pt x="1695" y="356"/>
                  </a:lnTo>
                  <a:lnTo>
                    <a:pt x="1661" y="341"/>
                  </a:lnTo>
                  <a:lnTo>
                    <a:pt x="1627" y="327"/>
                  </a:lnTo>
                  <a:lnTo>
                    <a:pt x="1594" y="319"/>
                  </a:lnTo>
                  <a:lnTo>
                    <a:pt x="1560" y="312"/>
                  </a:lnTo>
                  <a:lnTo>
                    <a:pt x="1533" y="305"/>
                  </a:lnTo>
                  <a:lnTo>
                    <a:pt x="1506" y="298"/>
                  </a:lnTo>
                  <a:lnTo>
                    <a:pt x="1479" y="290"/>
                  </a:lnTo>
                  <a:lnTo>
                    <a:pt x="1432" y="283"/>
                  </a:lnTo>
                  <a:lnTo>
                    <a:pt x="1405" y="276"/>
                  </a:lnTo>
                  <a:lnTo>
                    <a:pt x="1379" y="269"/>
                  </a:lnTo>
                  <a:lnTo>
                    <a:pt x="1352" y="269"/>
                  </a:lnTo>
                  <a:lnTo>
                    <a:pt x="1325" y="269"/>
                  </a:lnTo>
                  <a:lnTo>
                    <a:pt x="1298" y="261"/>
                  </a:lnTo>
                  <a:lnTo>
                    <a:pt x="1264" y="240"/>
                  </a:lnTo>
                  <a:lnTo>
                    <a:pt x="1231" y="218"/>
                  </a:lnTo>
                  <a:lnTo>
                    <a:pt x="1197" y="203"/>
                  </a:lnTo>
                  <a:lnTo>
                    <a:pt x="1170" y="196"/>
                  </a:lnTo>
                  <a:lnTo>
                    <a:pt x="1136" y="196"/>
                  </a:lnTo>
                  <a:lnTo>
                    <a:pt x="1110" y="203"/>
                  </a:lnTo>
                  <a:lnTo>
                    <a:pt x="1083" y="203"/>
                  </a:lnTo>
                  <a:lnTo>
                    <a:pt x="1056" y="203"/>
                  </a:lnTo>
                  <a:lnTo>
                    <a:pt x="1029" y="196"/>
                  </a:lnTo>
                  <a:lnTo>
                    <a:pt x="1002" y="181"/>
                  </a:lnTo>
                  <a:lnTo>
                    <a:pt x="975" y="167"/>
                  </a:lnTo>
                  <a:lnTo>
                    <a:pt x="948" y="152"/>
                  </a:lnTo>
                  <a:lnTo>
                    <a:pt x="894" y="152"/>
                  </a:lnTo>
                  <a:lnTo>
                    <a:pt x="867" y="152"/>
                  </a:lnTo>
                  <a:lnTo>
                    <a:pt x="841" y="138"/>
                  </a:lnTo>
                  <a:lnTo>
                    <a:pt x="814" y="116"/>
                  </a:lnTo>
                  <a:lnTo>
                    <a:pt x="787" y="102"/>
                  </a:lnTo>
                  <a:lnTo>
                    <a:pt x="760" y="102"/>
                  </a:lnTo>
                  <a:lnTo>
                    <a:pt x="726" y="94"/>
                  </a:lnTo>
                  <a:lnTo>
                    <a:pt x="699" y="80"/>
                  </a:lnTo>
                  <a:lnTo>
                    <a:pt x="672" y="65"/>
                  </a:lnTo>
                  <a:lnTo>
                    <a:pt x="646" y="58"/>
                  </a:lnTo>
                  <a:lnTo>
                    <a:pt x="612" y="51"/>
                  </a:lnTo>
                  <a:lnTo>
                    <a:pt x="585" y="44"/>
                  </a:lnTo>
                  <a:lnTo>
                    <a:pt x="558" y="36"/>
                  </a:lnTo>
                  <a:lnTo>
                    <a:pt x="531" y="29"/>
                  </a:lnTo>
                  <a:lnTo>
                    <a:pt x="498" y="22"/>
                  </a:lnTo>
                  <a:lnTo>
                    <a:pt x="464" y="15"/>
                  </a:lnTo>
                  <a:lnTo>
                    <a:pt x="430" y="15"/>
                  </a:lnTo>
                  <a:lnTo>
                    <a:pt x="377" y="15"/>
                  </a:lnTo>
                  <a:lnTo>
                    <a:pt x="343" y="15"/>
                  </a:lnTo>
                  <a:lnTo>
                    <a:pt x="316" y="15"/>
                  </a:lnTo>
                  <a:lnTo>
                    <a:pt x="289" y="29"/>
                  </a:lnTo>
                  <a:lnTo>
                    <a:pt x="262" y="36"/>
                  </a:lnTo>
                  <a:lnTo>
                    <a:pt x="235" y="44"/>
                  </a:lnTo>
                  <a:lnTo>
                    <a:pt x="202" y="58"/>
                  </a:lnTo>
                  <a:lnTo>
                    <a:pt x="168" y="73"/>
                  </a:lnTo>
                  <a:lnTo>
                    <a:pt x="134" y="87"/>
                  </a:lnTo>
                  <a:lnTo>
                    <a:pt x="108" y="94"/>
                  </a:lnTo>
                  <a:lnTo>
                    <a:pt x="81" y="94"/>
                  </a:lnTo>
                  <a:lnTo>
                    <a:pt x="54" y="94"/>
                  </a:lnTo>
                  <a:lnTo>
                    <a:pt x="27" y="80"/>
                  </a:lnTo>
                  <a:lnTo>
                    <a:pt x="0" y="65"/>
                  </a:lnTo>
                  <a:lnTo>
                    <a:pt x="27" y="73"/>
                  </a:lnTo>
                  <a:lnTo>
                    <a:pt x="40" y="73"/>
                  </a:lnTo>
                </a:path>
              </a:pathLst>
            </a:custGeom>
            <a:solidFill>
              <a:srgbClr val="494949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3466" y="559"/>
              <a:ext cx="1835" cy="880"/>
            </a:xfrm>
            <a:custGeom>
              <a:avLst/>
              <a:gdLst/>
              <a:ahLst/>
              <a:cxnLst>
                <a:cxn ang="0">
                  <a:pos x="27" y="864"/>
                </a:cxn>
                <a:cxn ang="0">
                  <a:pos x="101" y="850"/>
                </a:cxn>
                <a:cxn ang="0">
                  <a:pos x="154" y="814"/>
                </a:cxn>
                <a:cxn ang="0">
                  <a:pos x="262" y="785"/>
                </a:cxn>
                <a:cxn ang="0">
                  <a:pos x="322" y="726"/>
                </a:cxn>
                <a:cxn ang="0">
                  <a:pos x="376" y="697"/>
                </a:cxn>
                <a:cxn ang="0">
                  <a:pos x="430" y="661"/>
                </a:cxn>
                <a:cxn ang="0">
                  <a:pos x="497" y="625"/>
                </a:cxn>
                <a:cxn ang="0">
                  <a:pos x="577" y="610"/>
                </a:cxn>
                <a:cxn ang="0">
                  <a:pos x="651" y="588"/>
                </a:cxn>
                <a:cxn ang="0">
                  <a:pos x="705" y="559"/>
                </a:cxn>
                <a:cxn ang="0">
                  <a:pos x="765" y="501"/>
                </a:cxn>
                <a:cxn ang="0">
                  <a:pos x="839" y="465"/>
                </a:cxn>
                <a:cxn ang="0">
                  <a:pos x="886" y="407"/>
                </a:cxn>
                <a:cxn ang="0">
                  <a:pos x="913" y="341"/>
                </a:cxn>
                <a:cxn ang="0">
                  <a:pos x="967" y="283"/>
                </a:cxn>
                <a:cxn ang="0">
                  <a:pos x="1027" y="240"/>
                </a:cxn>
                <a:cxn ang="0">
                  <a:pos x="1094" y="203"/>
                </a:cxn>
                <a:cxn ang="0">
                  <a:pos x="1175" y="174"/>
                </a:cxn>
                <a:cxn ang="0">
                  <a:pos x="1242" y="174"/>
                </a:cxn>
                <a:cxn ang="0">
                  <a:pos x="1336" y="145"/>
                </a:cxn>
                <a:cxn ang="0">
                  <a:pos x="1390" y="123"/>
                </a:cxn>
                <a:cxn ang="0">
                  <a:pos x="1443" y="109"/>
                </a:cxn>
                <a:cxn ang="0">
                  <a:pos x="1497" y="94"/>
                </a:cxn>
                <a:cxn ang="0">
                  <a:pos x="1584" y="94"/>
                </a:cxn>
                <a:cxn ang="0">
                  <a:pos x="1638" y="73"/>
                </a:cxn>
                <a:cxn ang="0">
                  <a:pos x="1698" y="44"/>
                </a:cxn>
                <a:cxn ang="0">
                  <a:pos x="1766" y="22"/>
                </a:cxn>
                <a:cxn ang="0">
                  <a:pos x="1826" y="0"/>
                </a:cxn>
                <a:cxn ang="0">
                  <a:pos x="1766" y="22"/>
                </a:cxn>
                <a:cxn ang="0">
                  <a:pos x="1705" y="80"/>
                </a:cxn>
                <a:cxn ang="0">
                  <a:pos x="1625" y="102"/>
                </a:cxn>
                <a:cxn ang="0">
                  <a:pos x="1564" y="116"/>
                </a:cxn>
                <a:cxn ang="0">
                  <a:pos x="1484" y="138"/>
                </a:cxn>
                <a:cxn ang="0">
                  <a:pos x="1430" y="145"/>
                </a:cxn>
                <a:cxn ang="0">
                  <a:pos x="1370" y="160"/>
                </a:cxn>
                <a:cxn ang="0">
                  <a:pos x="1302" y="174"/>
                </a:cxn>
                <a:cxn ang="0">
                  <a:pos x="1242" y="203"/>
                </a:cxn>
                <a:cxn ang="0">
                  <a:pos x="1175" y="218"/>
                </a:cxn>
                <a:cxn ang="0">
                  <a:pos x="1121" y="240"/>
                </a:cxn>
                <a:cxn ang="0">
                  <a:pos x="1067" y="262"/>
                </a:cxn>
                <a:cxn ang="0">
                  <a:pos x="1014" y="298"/>
                </a:cxn>
                <a:cxn ang="0">
                  <a:pos x="960" y="327"/>
                </a:cxn>
                <a:cxn ang="0">
                  <a:pos x="913" y="370"/>
                </a:cxn>
                <a:cxn ang="0">
                  <a:pos x="886" y="443"/>
                </a:cxn>
                <a:cxn ang="0">
                  <a:pos x="846" y="509"/>
                </a:cxn>
                <a:cxn ang="0">
                  <a:pos x="792" y="545"/>
                </a:cxn>
                <a:cxn ang="0">
                  <a:pos x="732" y="567"/>
                </a:cxn>
                <a:cxn ang="0">
                  <a:pos x="665" y="588"/>
                </a:cxn>
                <a:cxn ang="0">
                  <a:pos x="591" y="610"/>
                </a:cxn>
                <a:cxn ang="0">
                  <a:pos x="537" y="647"/>
                </a:cxn>
                <a:cxn ang="0">
                  <a:pos x="477" y="654"/>
                </a:cxn>
                <a:cxn ang="0">
                  <a:pos x="403" y="676"/>
                </a:cxn>
                <a:cxn ang="0">
                  <a:pos x="356" y="734"/>
                </a:cxn>
                <a:cxn ang="0">
                  <a:pos x="302" y="777"/>
                </a:cxn>
                <a:cxn ang="0">
                  <a:pos x="208" y="799"/>
                </a:cxn>
                <a:cxn ang="0">
                  <a:pos x="154" y="835"/>
                </a:cxn>
                <a:cxn ang="0">
                  <a:pos x="101" y="872"/>
                </a:cxn>
                <a:cxn ang="0">
                  <a:pos x="47" y="879"/>
                </a:cxn>
                <a:cxn ang="0">
                  <a:pos x="0" y="864"/>
                </a:cxn>
              </a:cxnLst>
              <a:rect l="0" t="0" r="r" b="b"/>
              <a:pathLst>
                <a:path w="1827" h="880">
                  <a:moveTo>
                    <a:pt x="0" y="864"/>
                  </a:moveTo>
                  <a:lnTo>
                    <a:pt x="27" y="864"/>
                  </a:lnTo>
                  <a:lnTo>
                    <a:pt x="67" y="857"/>
                  </a:lnTo>
                  <a:lnTo>
                    <a:pt x="101" y="850"/>
                  </a:lnTo>
                  <a:lnTo>
                    <a:pt x="128" y="843"/>
                  </a:lnTo>
                  <a:lnTo>
                    <a:pt x="154" y="814"/>
                  </a:lnTo>
                  <a:lnTo>
                    <a:pt x="215" y="799"/>
                  </a:lnTo>
                  <a:lnTo>
                    <a:pt x="262" y="785"/>
                  </a:lnTo>
                  <a:lnTo>
                    <a:pt x="289" y="763"/>
                  </a:lnTo>
                  <a:lnTo>
                    <a:pt x="322" y="726"/>
                  </a:lnTo>
                  <a:lnTo>
                    <a:pt x="349" y="705"/>
                  </a:lnTo>
                  <a:lnTo>
                    <a:pt x="376" y="697"/>
                  </a:lnTo>
                  <a:lnTo>
                    <a:pt x="403" y="683"/>
                  </a:lnTo>
                  <a:lnTo>
                    <a:pt x="430" y="661"/>
                  </a:lnTo>
                  <a:lnTo>
                    <a:pt x="463" y="632"/>
                  </a:lnTo>
                  <a:lnTo>
                    <a:pt x="497" y="625"/>
                  </a:lnTo>
                  <a:lnTo>
                    <a:pt x="537" y="617"/>
                  </a:lnTo>
                  <a:lnTo>
                    <a:pt x="577" y="610"/>
                  </a:lnTo>
                  <a:lnTo>
                    <a:pt x="618" y="603"/>
                  </a:lnTo>
                  <a:lnTo>
                    <a:pt x="651" y="588"/>
                  </a:lnTo>
                  <a:lnTo>
                    <a:pt x="678" y="581"/>
                  </a:lnTo>
                  <a:lnTo>
                    <a:pt x="705" y="559"/>
                  </a:lnTo>
                  <a:lnTo>
                    <a:pt x="732" y="530"/>
                  </a:lnTo>
                  <a:lnTo>
                    <a:pt x="765" y="501"/>
                  </a:lnTo>
                  <a:lnTo>
                    <a:pt x="792" y="479"/>
                  </a:lnTo>
                  <a:lnTo>
                    <a:pt x="839" y="465"/>
                  </a:lnTo>
                  <a:lnTo>
                    <a:pt x="859" y="436"/>
                  </a:lnTo>
                  <a:lnTo>
                    <a:pt x="886" y="407"/>
                  </a:lnTo>
                  <a:lnTo>
                    <a:pt x="900" y="370"/>
                  </a:lnTo>
                  <a:lnTo>
                    <a:pt x="913" y="341"/>
                  </a:lnTo>
                  <a:lnTo>
                    <a:pt x="933" y="312"/>
                  </a:lnTo>
                  <a:lnTo>
                    <a:pt x="967" y="283"/>
                  </a:lnTo>
                  <a:lnTo>
                    <a:pt x="1000" y="262"/>
                  </a:lnTo>
                  <a:lnTo>
                    <a:pt x="1027" y="240"/>
                  </a:lnTo>
                  <a:lnTo>
                    <a:pt x="1061" y="218"/>
                  </a:lnTo>
                  <a:lnTo>
                    <a:pt x="1094" y="203"/>
                  </a:lnTo>
                  <a:lnTo>
                    <a:pt x="1121" y="189"/>
                  </a:lnTo>
                  <a:lnTo>
                    <a:pt x="1175" y="174"/>
                  </a:lnTo>
                  <a:lnTo>
                    <a:pt x="1202" y="182"/>
                  </a:lnTo>
                  <a:lnTo>
                    <a:pt x="1242" y="174"/>
                  </a:lnTo>
                  <a:lnTo>
                    <a:pt x="1302" y="167"/>
                  </a:lnTo>
                  <a:lnTo>
                    <a:pt x="1336" y="145"/>
                  </a:lnTo>
                  <a:lnTo>
                    <a:pt x="1363" y="131"/>
                  </a:lnTo>
                  <a:lnTo>
                    <a:pt x="1390" y="123"/>
                  </a:lnTo>
                  <a:lnTo>
                    <a:pt x="1416" y="116"/>
                  </a:lnTo>
                  <a:lnTo>
                    <a:pt x="1443" y="109"/>
                  </a:lnTo>
                  <a:lnTo>
                    <a:pt x="1470" y="102"/>
                  </a:lnTo>
                  <a:lnTo>
                    <a:pt x="1497" y="94"/>
                  </a:lnTo>
                  <a:lnTo>
                    <a:pt x="1524" y="94"/>
                  </a:lnTo>
                  <a:lnTo>
                    <a:pt x="1584" y="94"/>
                  </a:lnTo>
                  <a:lnTo>
                    <a:pt x="1611" y="87"/>
                  </a:lnTo>
                  <a:lnTo>
                    <a:pt x="1638" y="73"/>
                  </a:lnTo>
                  <a:lnTo>
                    <a:pt x="1672" y="58"/>
                  </a:lnTo>
                  <a:lnTo>
                    <a:pt x="1698" y="44"/>
                  </a:lnTo>
                  <a:lnTo>
                    <a:pt x="1732" y="36"/>
                  </a:lnTo>
                  <a:lnTo>
                    <a:pt x="1766" y="22"/>
                  </a:lnTo>
                  <a:lnTo>
                    <a:pt x="1799" y="15"/>
                  </a:lnTo>
                  <a:lnTo>
                    <a:pt x="1826" y="0"/>
                  </a:lnTo>
                  <a:lnTo>
                    <a:pt x="1792" y="0"/>
                  </a:lnTo>
                  <a:lnTo>
                    <a:pt x="1766" y="22"/>
                  </a:lnTo>
                  <a:lnTo>
                    <a:pt x="1732" y="51"/>
                  </a:lnTo>
                  <a:lnTo>
                    <a:pt x="1705" y="80"/>
                  </a:lnTo>
                  <a:lnTo>
                    <a:pt x="1678" y="102"/>
                  </a:lnTo>
                  <a:lnTo>
                    <a:pt x="1625" y="102"/>
                  </a:lnTo>
                  <a:lnTo>
                    <a:pt x="1598" y="109"/>
                  </a:lnTo>
                  <a:lnTo>
                    <a:pt x="1564" y="116"/>
                  </a:lnTo>
                  <a:lnTo>
                    <a:pt x="1531" y="131"/>
                  </a:lnTo>
                  <a:lnTo>
                    <a:pt x="1484" y="138"/>
                  </a:lnTo>
                  <a:lnTo>
                    <a:pt x="1457" y="145"/>
                  </a:lnTo>
                  <a:lnTo>
                    <a:pt x="1430" y="145"/>
                  </a:lnTo>
                  <a:lnTo>
                    <a:pt x="1396" y="160"/>
                  </a:lnTo>
                  <a:lnTo>
                    <a:pt x="1370" y="160"/>
                  </a:lnTo>
                  <a:lnTo>
                    <a:pt x="1329" y="167"/>
                  </a:lnTo>
                  <a:lnTo>
                    <a:pt x="1302" y="174"/>
                  </a:lnTo>
                  <a:lnTo>
                    <a:pt x="1276" y="189"/>
                  </a:lnTo>
                  <a:lnTo>
                    <a:pt x="1242" y="203"/>
                  </a:lnTo>
                  <a:lnTo>
                    <a:pt x="1208" y="218"/>
                  </a:lnTo>
                  <a:lnTo>
                    <a:pt x="1175" y="218"/>
                  </a:lnTo>
                  <a:lnTo>
                    <a:pt x="1148" y="225"/>
                  </a:lnTo>
                  <a:lnTo>
                    <a:pt x="1121" y="240"/>
                  </a:lnTo>
                  <a:lnTo>
                    <a:pt x="1094" y="247"/>
                  </a:lnTo>
                  <a:lnTo>
                    <a:pt x="1067" y="262"/>
                  </a:lnTo>
                  <a:lnTo>
                    <a:pt x="1041" y="276"/>
                  </a:lnTo>
                  <a:lnTo>
                    <a:pt x="1014" y="298"/>
                  </a:lnTo>
                  <a:lnTo>
                    <a:pt x="987" y="312"/>
                  </a:lnTo>
                  <a:lnTo>
                    <a:pt x="960" y="327"/>
                  </a:lnTo>
                  <a:lnTo>
                    <a:pt x="933" y="341"/>
                  </a:lnTo>
                  <a:lnTo>
                    <a:pt x="913" y="370"/>
                  </a:lnTo>
                  <a:lnTo>
                    <a:pt x="893" y="400"/>
                  </a:lnTo>
                  <a:lnTo>
                    <a:pt x="886" y="443"/>
                  </a:lnTo>
                  <a:lnTo>
                    <a:pt x="866" y="472"/>
                  </a:lnTo>
                  <a:lnTo>
                    <a:pt x="846" y="509"/>
                  </a:lnTo>
                  <a:lnTo>
                    <a:pt x="819" y="530"/>
                  </a:lnTo>
                  <a:lnTo>
                    <a:pt x="792" y="545"/>
                  </a:lnTo>
                  <a:lnTo>
                    <a:pt x="759" y="559"/>
                  </a:lnTo>
                  <a:lnTo>
                    <a:pt x="732" y="567"/>
                  </a:lnTo>
                  <a:lnTo>
                    <a:pt x="705" y="581"/>
                  </a:lnTo>
                  <a:lnTo>
                    <a:pt x="665" y="588"/>
                  </a:lnTo>
                  <a:lnTo>
                    <a:pt x="638" y="596"/>
                  </a:lnTo>
                  <a:lnTo>
                    <a:pt x="591" y="610"/>
                  </a:lnTo>
                  <a:lnTo>
                    <a:pt x="564" y="632"/>
                  </a:lnTo>
                  <a:lnTo>
                    <a:pt x="537" y="647"/>
                  </a:lnTo>
                  <a:lnTo>
                    <a:pt x="503" y="654"/>
                  </a:lnTo>
                  <a:lnTo>
                    <a:pt x="477" y="654"/>
                  </a:lnTo>
                  <a:lnTo>
                    <a:pt x="436" y="661"/>
                  </a:lnTo>
                  <a:lnTo>
                    <a:pt x="403" y="676"/>
                  </a:lnTo>
                  <a:lnTo>
                    <a:pt x="376" y="697"/>
                  </a:lnTo>
                  <a:lnTo>
                    <a:pt x="356" y="734"/>
                  </a:lnTo>
                  <a:lnTo>
                    <a:pt x="329" y="756"/>
                  </a:lnTo>
                  <a:lnTo>
                    <a:pt x="302" y="777"/>
                  </a:lnTo>
                  <a:lnTo>
                    <a:pt x="262" y="785"/>
                  </a:lnTo>
                  <a:lnTo>
                    <a:pt x="208" y="799"/>
                  </a:lnTo>
                  <a:lnTo>
                    <a:pt x="181" y="821"/>
                  </a:lnTo>
                  <a:lnTo>
                    <a:pt x="154" y="835"/>
                  </a:lnTo>
                  <a:lnTo>
                    <a:pt x="128" y="857"/>
                  </a:lnTo>
                  <a:lnTo>
                    <a:pt x="101" y="872"/>
                  </a:lnTo>
                  <a:lnTo>
                    <a:pt x="74" y="879"/>
                  </a:lnTo>
                  <a:lnTo>
                    <a:pt x="47" y="879"/>
                  </a:lnTo>
                  <a:lnTo>
                    <a:pt x="13" y="872"/>
                  </a:lnTo>
                  <a:lnTo>
                    <a:pt x="0" y="864"/>
                  </a:lnTo>
                </a:path>
              </a:pathLst>
            </a:custGeom>
            <a:solidFill>
              <a:srgbClr val="494949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531" y="356"/>
              <a:ext cx="4820" cy="3462"/>
            </a:xfrm>
            <a:custGeom>
              <a:avLst/>
              <a:gdLst/>
              <a:ahLst/>
              <a:cxnLst>
                <a:cxn ang="0">
                  <a:pos x="444" y="348"/>
                </a:cxn>
                <a:cxn ang="0">
                  <a:pos x="817" y="664"/>
                </a:cxn>
                <a:cxn ang="0">
                  <a:pos x="1190" y="925"/>
                </a:cxn>
                <a:cxn ang="0">
                  <a:pos x="1614" y="1252"/>
                </a:cxn>
                <a:cxn ang="0">
                  <a:pos x="2058" y="1611"/>
                </a:cxn>
                <a:cxn ang="0">
                  <a:pos x="2421" y="1926"/>
                </a:cxn>
                <a:cxn ang="0">
                  <a:pos x="2673" y="2362"/>
                </a:cxn>
                <a:cxn ang="0">
                  <a:pos x="2249" y="2318"/>
                </a:cxn>
                <a:cxn ang="0">
                  <a:pos x="1815" y="2307"/>
                </a:cxn>
                <a:cxn ang="0">
                  <a:pos x="1311" y="2373"/>
                </a:cxn>
                <a:cxn ang="0">
                  <a:pos x="918" y="2318"/>
                </a:cxn>
                <a:cxn ang="0">
                  <a:pos x="474" y="2122"/>
                </a:cxn>
                <a:cxn ang="0">
                  <a:pos x="30" y="1752"/>
                </a:cxn>
                <a:cxn ang="0">
                  <a:pos x="403" y="2090"/>
                </a:cxn>
                <a:cxn ang="0">
                  <a:pos x="827" y="2296"/>
                </a:cxn>
                <a:cxn ang="0">
                  <a:pos x="635" y="2416"/>
                </a:cxn>
                <a:cxn ang="0">
                  <a:pos x="212" y="2569"/>
                </a:cxn>
                <a:cxn ang="0">
                  <a:pos x="252" y="2612"/>
                </a:cxn>
                <a:cxn ang="0">
                  <a:pos x="676" y="2438"/>
                </a:cxn>
                <a:cxn ang="0">
                  <a:pos x="1089" y="2405"/>
                </a:cxn>
                <a:cxn ang="0">
                  <a:pos x="1553" y="2569"/>
                </a:cxn>
                <a:cxn ang="0">
                  <a:pos x="1624" y="3004"/>
                </a:cxn>
                <a:cxn ang="0">
                  <a:pos x="1069" y="3189"/>
                </a:cxn>
                <a:cxn ang="0">
                  <a:pos x="595" y="3298"/>
                </a:cxn>
                <a:cxn ang="0">
                  <a:pos x="161" y="3341"/>
                </a:cxn>
                <a:cxn ang="0">
                  <a:pos x="292" y="3320"/>
                </a:cxn>
                <a:cxn ang="0">
                  <a:pos x="767" y="3298"/>
                </a:cxn>
                <a:cxn ang="0">
                  <a:pos x="1241" y="3189"/>
                </a:cxn>
                <a:cxn ang="0">
                  <a:pos x="1654" y="2982"/>
                </a:cxn>
                <a:cxn ang="0">
                  <a:pos x="2088" y="2917"/>
                </a:cxn>
                <a:cxn ang="0">
                  <a:pos x="2521" y="3058"/>
                </a:cxn>
                <a:cxn ang="0">
                  <a:pos x="2975" y="3200"/>
                </a:cxn>
                <a:cxn ang="0">
                  <a:pos x="3490" y="3309"/>
                </a:cxn>
                <a:cxn ang="0">
                  <a:pos x="3944" y="3385"/>
                </a:cxn>
                <a:cxn ang="0">
                  <a:pos x="4408" y="3450"/>
                </a:cxn>
                <a:cxn ang="0">
                  <a:pos x="4297" y="3439"/>
                </a:cxn>
                <a:cxn ang="0">
                  <a:pos x="3782" y="3330"/>
                </a:cxn>
                <a:cxn ang="0">
                  <a:pos x="3197" y="3200"/>
                </a:cxn>
                <a:cxn ang="0">
                  <a:pos x="2733" y="3124"/>
                </a:cxn>
                <a:cxn ang="0">
                  <a:pos x="2199" y="2884"/>
                </a:cxn>
                <a:cxn ang="0">
                  <a:pos x="1684" y="2677"/>
                </a:cxn>
                <a:cxn ang="0">
                  <a:pos x="1220" y="2471"/>
                </a:cxn>
                <a:cxn ang="0">
                  <a:pos x="1493" y="2394"/>
                </a:cxn>
                <a:cxn ang="0">
                  <a:pos x="2078" y="2318"/>
                </a:cxn>
                <a:cxn ang="0">
                  <a:pos x="2582" y="2362"/>
                </a:cxn>
                <a:cxn ang="0">
                  <a:pos x="3056" y="2569"/>
                </a:cxn>
                <a:cxn ang="0">
                  <a:pos x="3500" y="2743"/>
                </a:cxn>
                <a:cxn ang="0">
                  <a:pos x="4075" y="3004"/>
                </a:cxn>
                <a:cxn ang="0">
                  <a:pos x="4569" y="3243"/>
                </a:cxn>
                <a:cxn ang="0">
                  <a:pos x="4650" y="3265"/>
                </a:cxn>
                <a:cxn ang="0">
                  <a:pos x="4196" y="3015"/>
                </a:cxn>
                <a:cxn ang="0">
                  <a:pos x="3742" y="2764"/>
                </a:cxn>
                <a:cxn ang="0">
                  <a:pos x="3278" y="2634"/>
                </a:cxn>
                <a:cxn ang="0">
                  <a:pos x="2733" y="2362"/>
                </a:cxn>
                <a:cxn ang="0">
                  <a:pos x="2461" y="1959"/>
                </a:cxn>
                <a:cxn ang="0">
                  <a:pos x="2168" y="1600"/>
                </a:cxn>
                <a:cxn ang="0">
                  <a:pos x="1765" y="1317"/>
                </a:cxn>
                <a:cxn ang="0">
                  <a:pos x="1362" y="969"/>
                </a:cxn>
                <a:cxn ang="0">
                  <a:pos x="938" y="740"/>
                </a:cxn>
                <a:cxn ang="0">
                  <a:pos x="595" y="392"/>
                </a:cxn>
                <a:cxn ang="0">
                  <a:pos x="242" y="87"/>
                </a:cxn>
              </a:cxnLst>
              <a:rect l="0" t="0" r="r" b="b"/>
              <a:pathLst>
                <a:path w="4812" h="3462">
                  <a:moveTo>
                    <a:pt x="101" y="0"/>
                  </a:moveTo>
                  <a:lnTo>
                    <a:pt x="141" y="44"/>
                  </a:lnTo>
                  <a:lnTo>
                    <a:pt x="182" y="76"/>
                  </a:lnTo>
                  <a:lnTo>
                    <a:pt x="222" y="109"/>
                  </a:lnTo>
                  <a:lnTo>
                    <a:pt x="262" y="141"/>
                  </a:lnTo>
                  <a:lnTo>
                    <a:pt x="282" y="185"/>
                  </a:lnTo>
                  <a:lnTo>
                    <a:pt x="323" y="218"/>
                  </a:lnTo>
                  <a:lnTo>
                    <a:pt x="363" y="261"/>
                  </a:lnTo>
                  <a:lnTo>
                    <a:pt x="403" y="305"/>
                  </a:lnTo>
                  <a:lnTo>
                    <a:pt x="444" y="348"/>
                  </a:lnTo>
                  <a:lnTo>
                    <a:pt x="484" y="370"/>
                  </a:lnTo>
                  <a:lnTo>
                    <a:pt x="524" y="414"/>
                  </a:lnTo>
                  <a:lnTo>
                    <a:pt x="565" y="435"/>
                  </a:lnTo>
                  <a:lnTo>
                    <a:pt x="605" y="446"/>
                  </a:lnTo>
                  <a:lnTo>
                    <a:pt x="646" y="479"/>
                  </a:lnTo>
                  <a:lnTo>
                    <a:pt x="686" y="501"/>
                  </a:lnTo>
                  <a:lnTo>
                    <a:pt x="716" y="544"/>
                  </a:lnTo>
                  <a:lnTo>
                    <a:pt x="756" y="566"/>
                  </a:lnTo>
                  <a:lnTo>
                    <a:pt x="797" y="588"/>
                  </a:lnTo>
                  <a:lnTo>
                    <a:pt x="817" y="664"/>
                  </a:lnTo>
                  <a:lnTo>
                    <a:pt x="847" y="707"/>
                  </a:lnTo>
                  <a:lnTo>
                    <a:pt x="888" y="729"/>
                  </a:lnTo>
                  <a:lnTo>
                    <a:pt x="928" y="762"/>
                  </a:lnTo>
                  <a:lnTo>
                    <a:pt x="958" y="805"/>
                  </a:lnTo>
                  <a:lnTo>
                    <a:pt x="999" y="805"/>
                  </a:lnTo>
                  <a:lnTo>
                    <a:pt x="1029" y="849"/>
                  </a:lnTo>
                  <a:lnTo>
                    <a:pt x="1069" y="871"/>
                  </a:lnTo>
                  <a:lnTo>
                    <a:pt x="1109" y="892"/>
                  </a:lnTo>
                  <a:lnTo>
                    <a:pt x="1150" y="925"/>
                  </a:lnTo>
                  <a:lnTo>
                    <a:pt x="1190" y="925"/>
                  </a:lnTo>
                  <a:lnTo>
                    <a:pt x="1230" y="947"/>
                  </a:lnTo>
                  <a:lnTo>
                    <a:pt x="1281" y="969"/>
                  </a:lnTo>
                  <a:lnTo>
                    <a:pt x="1321" y="1012"/>
                  </a:lnTo>
                  <a:lnTo>
                    <a:pt x="1362" y="1023"/>
                  </a:lnTo>
                  <a:lnTo>
                    <a:pt x="1402" y="1067"/>
                  </a:lnTo>
                  <a:lnTo>
                    <a:pt x="1422" y="1121"/>
                  </a:lnTo>
                  <a:lnTo>
                    <a:pt x="1473" y="1165"/>
                  </a:lnTo>
                  <a:lnTo>
                    <a:pt x="1523" y="1197"/>
                  </a:lnTo>
                  <a:lnTo>
                    <a:pt x="1573" y="1241"/>
                  </a:lnTo>
                  <a:lnTo>
                    <a:pt x="1614" y="1252"/>
                  </a:lnTo>
                  <a:lnTo>
                    <a:pt x="1664" y="1284"/>
                  </a:lnTo>
                  <a:lnTo>
                    <a:pt x="1705" y="1328"/>
                  </a:lnTo>
                  <a:lnTo>
                    <a:pt x="1795" y="1350"/>
                  </a:lnTo>
                  <a:lnTo>
                    <a:pt x="1836" y="1382"/>
                  </a:lnTo>
                  <a:lnTo>
                    <a:pt x="1856" y="1437"/>
                  </a:lnTo>
                  <a:lnTo>
                    <a:pt x="1866" y="1513"/>
                  </a:lnTo>
                  <a:lnTo>
                    <a:pt x="1916" y="1556"/>
                  </a:lnTo>
                  <a:lnTo>
                    <a:pt x="1967" y="1567"/>
                  </a:lnTo>
                  <a:lnTo>
                    <a:pt x="2017" y="1578"/>
                  </a:lnTo>
                  <a:lnTo>
                    <a:pt x="2058" y="1611"/>
                  </a:lnTo>
                  <a:lnTo>
                    <a:pt x="2098" y="1643"/>
                  </a:lnTo>
                  <a:lnTo>
                    <a:pt x="2138" y="1665"/>
                  </a:lnTo>
                  <a:lnTo>
                    <a:pt x="2199" y="1665"/>
                  </a:lnTo>
                  <a:lnTo>
                    <a:pt x="2239" y="1676"/>
                  </a:lnTo>
                  <a:lnTo>
                    <a:pt x="2279" y="1687"/>
                  </a:lnTo>
                  <a:lnTo>
                    <a:pt x="2300" y="1774"/>
                  </a:lnTo>
                  <a:lnTo>
                    <a:pt x="2320" y="1818"/>
                  </a:lnTo>
                  <a:lnTo>
                    <a:pt x="2370" y="1861"/>
                  </a:lnTo>
                  <a:lnTo>
                    <a:pt x="2411" y="1883"/>
                  </a:lnTo>
                  <a:lnTo>
                    <a:pt x="2421" y="1926"/>
                  </a:lnTo>
                  <a:lnTo>
                    <a:pt x="2431" y="1970"/>
                  </a:lnTo>
                  <a:lnTo>
                    <a:pt x="2451" y="2013"/>
                  </a:lnTo>
                  <a:lnTo>
                    <a:pt x="2481" y="2068"/>
                  </a:lnTo>
                  <a:lnTo>
                    <a:pt x="2511" y="2122"/>
                  </a:lnTo>
                  <a:lnTo>
                    <a:pt x="2521" y="2166"/>
                  </a:lnTo>
                  <a:lnTo>
                    <a:pt x="2532" y="2209"/>
                  </a:lnTo>
                  <a:lnTo>
                    <a:pt x="2552" y="2253"/>
                  </a:lnTo>
                  <a:lnTo>
                    <a:pt x="2602" y="2296"/>
                  </a:lnTo>
                  <a:lnTo>
                    <a:pt x="2643" y="2318"/>
                  </a:lnTo>
                  <a:lnTo>
                    <a:pt x="2673" y="2362"/>
                  </a:lnTo>
                  <a:lnTo>
                    <a:pt x="2632" y="2362"/>
                  </a:lnTo>
                  <a:lnTo>
                    <a:pt x="2592" y="2362"/>
                  </a:lnTo>
                  <a:lnTo>
                    <a:pt x="2542" y="2351"/>
                  </a:lnTo>
                  <a:lnTo>
                    <a:pt x="2501" y="2340"/>
                  </a:lnTo>
                  <a:lnTo>
                    <a:pt x="2461" y="2340"/>
                  </a:lnTo>
                  <a:lnTo>
                    <a:pt x="2421" y="2340"/>
                  </a:lnTo>
                  <a:lnTo>
                    <a:pt x="2380" y="2307"/>
                  </a:lnTo>
                  <a:lnTo>
                    <a:pt x="2330" y="2296"/>
                  </a:lnTo>
                  <a:lnTo>
                    <a:pt x="2290" y="2296"/>
                  </a:lnTo>
                  <a:lnTo>
                    <a:pt x="2249" y="2318"/>
                  </a:lnTo>
                  <a:lnTo>
                    <a:pt x="2209" y="2329"/>
                  </a:lnTo>
                  <a:lnTo>
                    <a:pt x="2168" y="2329"/>
                  </a:lnTo>
                  <a:lnTo>
                    <a:pt x="2128" y="2329"/>
                  </a:lnTo>
                  <a:lnTo>
                    <a:pt x="2088" y="2329"/>
                  </a:lnTo>
                  <a:lnTo>
                    <a:pt x="2047" y="2329"/>
                  </a:lnTo>
                  <a:lnTo>
                    <a:pt x="2007" y="2329"/>
                  </a:lnTo>
                  <a:lnTo>
                    <a:pt x="1957" y="2340"/>
                  </a:lnTo>
                  <a:lnTo>
                    <a:pt x="1906" y="2340"/>
                  </a:lnTo>
                  <a:lnTo>
                    <a:pt x="1866" y="2318"/>
                  </a:lnTo>
                  <a:lnTo>
                    <a:pt x="1815" y="2307"/>
                  </a:lnTo>
                  <a:lnTo>
                    <a:pt x="1745" y="2318"/>
                  </a:lnTo>
                  <a:lnTo>
                    <a:pt x="1705" y="2340"/>
                  </a:lnTo>
                  <a:lnTo>
                    <a:pt x="1664" y="2362"/>
                  </a:lnTo>
                  <a:lnTo>
                    <a:pt x="1624" y="2373"/>
                  </a:lnTo>
                  <a:lnTo>
                    <a:pt x="1583" y="2373"/>
                  </a:lnTo>
                  <a:lnTo>
                    <a:pt x="1543" y="2373"/>
                  </a:lnTo>
                  <a:lnTo>
                    <a:pt x="1473" y="2373"/>
                  </a:lnTo>
                  <a:lnTo>
                    <a:pt x="1432" y="2373"/>
                  </a:lnTo>
                  <a:lnTo>
                    <a:pt x="1352" y="2373"/>
                  </a:lnTo>
                  <a:lnTo>
                    <a:pt x="1311" y="2373"/>
                  </a:lnTo>
                  <a:lnTo>
                    <a:pt x="1271" y="2384"/>
                  </a:lnTo>
                  <a:lnTo>
                    <a:pt x="1230" y="2405"/>
                  </a:lnTo>
                  <a:lnTo>
                    <a:pt x="1190" y="2405"/>
                  </a:lnTo>
                  <a:lnTo>
                    <a:pt x="1150" y="2405"/>
                  </a:lnTo>
                  <a:lnTo>
                    <a:pt x="1109" y="2405"/>
                  </a:lnTo>
                  <a:lnTo>
                    <a:pt x="1069" y="2405"/>
                  </a:lnTo>
                  <a:lnTo>
                    <a:pt x="1029" y="2405"/>
                  </a:lnTo>
                  <a:lnTo>
                    <a:pt x="988" y="2394"/>
                  </a:lnTo>
                  <a:lnTo>
                    <a:pt x="948" y="2362"/>
                  </a:lnTo>
                  <a:lnTo>
                    <a:pt x="918" y="2318"/>
                  </a:lnTo>
                  <a:lnTo>
                    <a:pt x="877" y="2286"/>
                  </a:lnTo>
                  <a:lnTo>
                    <a:pt x="837" y="2275"/>
                  </a:lnTo>
                  <a:lnTo>
                    <a:pt x="797" y="2253"/>
                  </a:lnTo>
                  <a:lnTo>
                    <a:pt x="736" y="2242"/>
                  </a:lnTo>
                  <a:lnTo>
                    <a:pt x="696" y="2220"/>
                  </a:lnTo>
                  <a:lnTo>
                    <a:pt x="656" y="2220"/>
                  </a:lnTo>
                  <a:lnTo>
                    <a:pt x="615" y="2198"/>
                  </a:lnTo>
                  <a:lnTo>
                    <a:pt x="565" y="2144"/>
                  </a:lnTo>
                  <a:lnTo>
                    <a:pt x="524" y="2122"/>
                  </a:lnTo>
                  <a:lnTo>
                    <a:pt x="474" y="2122"/>
                  </a:lnTo>
                  <a:lnTo>
                    <a:pt x="434" y="2101"/>
                  </a:lnTo>
                  <a:lnTo>
                    <a:pt x="383" y="2057"/>
                  </a:lnTo>
                  <a:lnTo>
                    <a:pt x="313" y="2013"/>
                  </a:lnTo>
                  <a:lnTo>
                    <a:pt x="272" y="1981"/>
                  </a:lnTo>
                  <a:lnTo>
                    <a:pt x="232" y="1970"/>
                  </a:lnTo>
                  <a:lnTo>
                    <a:pt x="192" y="1937"/>
                  </a:lnTo>
                  <a:lnTo>
                    <a:pt x="161" y="1894"/>
                  </a:lnTo>
                  <a:lnTo>
                    <a:pt x="121" y="1839"/>
                  </a:lnTo>
                  <a:lnTo>
                    <a:pt x="71" y="1785"/>
                  </a:lnTo>
                  <a:lnTo>
                    <a:pt x="30" y="1752"/>
                  </a:lnTo>
                  <a:lnTo>
                    <a:pt x="50" y="1796"/>
                  </a:lnTo>
                  <a:lnTo>
                    <a:pt x="91" y="1828"/>
                  </a:lnTo>
                  <a:lnTo>
                    <a:pt x="121" y="1872"/>
                  </a:lnTo>
                  <a:lnTo>
                    <a:pt x="151" y="1916"/>
                  </a:lnTo>
                  <a:lnTo>
                    <a:pt x="192" y="1959"/>
                  </a:lnTo>
                  <a:lnTo>
                    <a:pt x="232" y="1981"/>
                  </a:lnTo>
                  <a:lnTo>
                    <a:pt x="282" y="2013"/>
                  </a:lnTo>
                  <a:lnTo>
                    <a:pt x="323" y="2035"/>
                  </a:lnTo>
                  <a:lnTo>
                    <a:pt x="363" y="2068"/>
                  </a:lnTo>
                  <a:lnTo>
                    <a:pt x="403" y="2090"/>
                  </a:lnTo>
                  <a:lnTo>
                    <a:pt x="444" y="2111"/>
                  </a:lnTo>
                  <a:lnTo>
                    <a:pt x="484" y="2122"/>
                  </a:lnTo>
                  <a:lnTo>
                    <a:pt x="524" y="2155"/>
                  </a:lnTo>
                  <a:lnTo>
                    <a:pt x="565" y="2188"/>
                  </a:lnTo>
                  <a:lnTo>
                    <a:pt x="615" y="2231"/>
                  </a:lnTo>
                  <a:lnTo>
                    <a:pt x="656" y="2231"/>
                  </a:lnTo>
                  <a:lnTo>
                    <a:pt x="696" y="2231"/>
                  </a:lnTo>
                  <a:lnTo>
                    <a:pt x="736" y="2275"/>
                  </a:lnTo>
                  <a:lnTo>
                    <a:pt x="787" y="2286"/>
                  </a:lnTo>
                  <a:lnTo>
                    <a:pt x="827" y="2296"/>
                  </a:lnTo>
                  <a:lnTo>
                    <a:pt x="908" y="2329"/>
                  </a:lnTo>
                  <a:lnTo>
                    <a:pt x="948" y="2373"/>
                  </a:lnTo>
                  <a:lnTo>
                    <a:pt x="999" y="2427"/>
                  </a:lnTo>
                  <a:lnTo>
                    <a:pt x="938" y="2438"/>
                  </a:lnTo>
                  <a:lnTo>
                    <a:pt x="888" y="2405"/>
                  </a:lnTo>
                  <a:lnTo>
                    <a:pt x="847" y="2394"/>
                  </a:lnTo>
                  <a:lnTo>
                    <a:pt x="807" y="2405"/>
                  </a:lnTo>
                  <a:lnTo>
                    <a:pt x="767" y="2427"/>
                  </a:lnTo>
                  <a:lnTo>
                    <a:pt x="716" y="2427"/>
                  </a:lnTo>
                  <a:lnTo>
                    <a:pt x="635" y="2416"/>
                  </a:lnTo>
                  <a:lnTo>
                    <a:pt x="595" y="2394"/>
                  </a:lnTo>
                  <a:lnTo>
                    <a:pt x="555" y="2405"/>
                  </a:lnTo>
                  <a:lnTo>
                    <a:pt x="514" y="2427"/>
                  </a:lnTo>
                  <a:lnTo>
                    <a:pt x="474" y="2438"/>
                  </a:lnTo>
                  <a:lnTo>
                    <a:pt x="403" y="2471"/>
                  </a:lnTo>
                  <a:lnTo>
                    <a:pt x="373" y="2547"/>
                  </a:lnTo>
                  <a:lnTo>
                    <a:pt x="333" y="2569"/>
                  </a:lnTo>
                  <a:lnTo>
                    <a:pt x="292" y="2579"/>
                  </a:lnTo>
                  <a:lnTo>
                    <a:pt x="252" y="2569"/>
                  </a:lnTo>
                  <a:lnTo>
                    <a:pt x="212" y="2569"/>
                  </a:lnTo>
                  <a:lnTo>
                    <a:pt x="171" y="2569"/>
                  </a:lnTo>
                  <a:lnTo>
                    <a:pt x="121" y="2569"/>
                  </a:lnTo>
                  <a:lnTo>
                    <a:pt x="81" y="2569"/>
                  </a:lnTo>
                  <a:lnTo>
                    <a:pt x="40" y="2569"/>
                  </a:lnTo>
                  <a:lnTo>
                    <a:pt x="0" y="2569"/>
                  </a:lnTo>
                  <a:lnTo>
                    <a:pt x="71" y="2569"/>
                  </a:lnTo>
                  <a:lnTo>
                    <a:pt x="131" y="2569"/>
                  </a:lnTo>
                  <a:lnTo>
                    <a:pt x="171" y="2590"/>
                  </a:lnTo>
                  <a:lnTo>
                    <a:pt x="212" y="2612"/>
                  </a:lnTo>
                  <a:lnTo>
                    <a:pt x="252" y="2612"/>
                  </a:lnTo>
                  <a:lnTo>
                    <a:pt x="292" y="2612"/>
                  </a:lnTo>
                  <a:lnTo>
                    <a:pt x="333" y="2590"/>
                  </a:lnTo>
                  <a:lnTo>
                    <a:pt x="373" y="2547"/>
                  </a:lnTo>
                  <a:lnTo>
                    <a:pt x="424" y="2503"/>
                  </a:lnTo>
                  <a:lnTo>
                    <a:pt x="464" y="2481"/>
                  </a:lnTo>
                  <a:lnTo>
                    <a:pt x="504" y="2449"/>
                  </a:lnTo>
                  <a:lnTo>
                    <a:pt x="555" y="2438"/>
                  </a:lnTo>
                  <a:lnTo>
                    <a:pt x="595" y="2438"/>
                  </a:lnTo>
                  <a:lnTo>
                    <a:pt x="635" y="2438"/>
                  </a:lnTo>
                  <a:lnTo>
                    <a:pt x="676" y="2438"/>
                  </a:lnTo>
                  <a:lnTo>
                    <a:pt x="716" y="2438"/>
                  </a:lnTo>
                  <a:lnTo>
                    <a:pt x="756" y="2438"/>
                  </a:lnTo>
                  <a:lnTo>
                    <a:pt x="797" y="2427"/>
                  </a:lnTo>
                  <a:lnTo>
                    <a:pt x="847" y="2416"/>
                  </a:lnTo>
                  <a:lnTo>
                    <a:pt x="888" y="2438"/>
                  </a:lnTo>
                  <a:lnTo>
                    <a:pt x="928" y="2449"/>
                  </a:lnTo>
                  <a:lnTo>
                    <a:pt x="978" y="2460"/>
                  </a:lnTo>
                  <a:lnTo>
                    <a:pt x="1019" y="2460"/>
                  </a:lnTo>
                  <a:lnTo>
                    <a:pt x="1049" y="2416"/>
                  </a:lnTo>
                  <a:lnTo>
                    <a:pt x="1089" y="2405"/>
                  </a:lnTo>
                  <a:lnTo>
                    <a:pt x="1130" y="2427"/>
                  </a:lnTo>
                  <a:lnTo>
                    <a:pt x="1170" y="2460"/>
                  </a:lnTo>
                  <a:lnTo>
                    <a:pt x="1210" y="2481"/>
                  </a:lnTo>
                  <a:lnTo>
                    <a:pt x="1251" y="2481"/>
                  </a:lnTo>
                  <a:lnTo>
                    <a:pt x="1291" y="2503"/>
                  </a:lnTo>
                  <a:lnTo>
                    <a:pt x="1341" y="2525"/>
                  </a:lnTo>
                  <a:lnTo>
                    <a:pt x="1382" y="2536"/>
                  </a:lnTo>
                  <a:lnTo>
                    <a:pt x="1422" y="2547"/>
                  </a:lnTo>
                  <a:lnTo>
                    <a:pt x="1493" y="2558"/>
                  </a:lnTo>
                  <a:lnTo>
                    <a:pt x="1553" y="2569"/>
                  </a:lnTo>
                  <a:lnTo>
                    <a:pt x="1594" y="2612"/>
                  </a:lnTo>
                  <a:lnTo>
                    <a:pt x="1604" y="2656"/>
                  </a:lnTo>
                  <a:lnTo>
                    <a:pt x="1684" y="2710"/>
                  </a:lnTo>
                  <a:lnTo>
                    <a:pt x="1725" y="2743"/>
                  </a:lnTo>
                  <a:lnTo>
                    <a:pt x="1755" y="2819"/>
                  </a:lnTo>
                  <a:lnTo>
                    <a:pt x="1785" y="2862"/>
                  </a:lnTo>
                  <a:lnTo>
                    <a:pt x="1705" y="2873"/>
                  </a:lnTo>
                  <a:lnTo>
                    <a:pt x="1664" y="2906"/>
                  </a:lnTo>
                  <a:lnTo>
                    <a:pt x="1634" y="2949"/>
                  </a:lnTo>
                  <a:lnTo>
                    <a:pt x="1624" y="3004"/>
                  </a:lnTo>
                  <a:lnTo>
                    <a:pt x="1533" y="3037"/>
                  </a:lnTo>
                  <a:lnTo>
                    <a:pt x="1452" y="3047"/>
                  </a:lnTo>
                  <a:lnTo>
                    <a:pt x="1402" y="3080"/>
                  </a:lnTo>
                  <a:lnTo>
                    <a:pt x="1352" y="3134"/>
                  </a:lnTo>
                  <a:lnTo>
                    <a:pt x="1311" y="3156"/>
                  </a:lnTo>
                  <a:lnTo>
                    <a:pt x="1271" y="3167"/>
                  </a:lnTo>
                  <a:lnTo>
                    <a:pt x="1230" y="3167"/>
                  </a:lnTo>
                  <a:lnTo>
                    <a:pt x="1190" y="3167"/>
                  </a:lnTo>
                  <a:lnTo>
                    <a:pt x="1150" y="3178"/>
                  </a:lnTo>
                  <a:lnTo>
                    <a:pt x="1069" y="3189"/>
                  </a:lnTo>
                  <a:lnTo>
                    <a:pt x="1029" y="3200"/>
                  </a:lnTo>
                  <a:lnTo>
                    <a:pt x="968" y="3211"/>
                  </a:lnTo>
                  <a:lnTo>
                    <a:pt x="908" y="3211"/>
                  </a:lnTo>
                  <a:lnTo>
                    <a:pt x="867" y="3211"/>
                  </a:lnTo>
                  <a:lnTo>
                    <a:pt x="827" y="3222"/>
                  </a:lnTo>
                  <a:lnTo>
                    <a:pt x="777" y="3243"/>
                  </a:lnTo>
                  <a:lnTo>
                    <a:pt x="736" y="3265"/>
                  </a:lnTo>
                  <a:lnTo>
                    <a:pt x="696" y="3287"/>
                  </a:lnTo>
                  <a:lnTo>
                    <a:pt x="656" y="3298"/>
                  </a:lnTo>
                  <a:lnTo>
                    <a:pt x="595" y="3298"/>
                  </a:lnTo>
                  <a:lnTo>
                    <a:pt x="555" y="3309"/>
                  </a:lnTo>
                  <a:lnTo>
                    <a:pt x="514" y="3309"/>
                  </a:lnTo>
                  <a:lnTo>
                    <a:pt x="474" y="3320"/>
                  </a:lnTo>
                  <a:lnTo>
                    <a:pt x="403" y="3320"/>
                  </a:lnTo>
                  <a:lnTo>
                    <a:pt x="363" y="3320"/>
                  </a:lnTo>
                  <a:lnTo>
                    <a:pt x="323" y="3320"/>
                  </a:lnTo>
                  <a:lnTo>
                    <a:pt x="282" y="3320"/>
                  </a:lnTo>
                  <a:lnTo>
                    <a:pt x="242" y="3320"/>
                  </a:lnTo>
                  <a:lnTo>
                    <a:pt x="202" y="3330"/>
                  </a:lnTo>
                  <a:lnTo>
                    <a:pt x="161" y="3341"/>
                  </a:lnTo>
                  <a:lnTo>
                    <a:pt x="91" y="3341"/>
                  </a:lnTo>
                  <a:lnTo>
                    <a:pt x="50" y="3352"/>
                  </a:lnTo>
                  <a:lnTo>
                    <a:pt x="10" y="3396"/>
                  </a:lnTo>
                  <a:lnTo>
                    <a:pt x="50" y="3396"/>
                  </a:lnTo>
                  <a:lnTo>
                    <a:pt x="91" y="3374"/>
                  </a:lnTo>
                  <a:lnTo>
                    <a:pt x="131" y="3352"/>
                  </a:lnTo>
                  <a:lnTo>
                    <a:pt x="171" y="3341"/>
                  </a:lnTo>
                  <a:lnTo>
                    <a:pt x="212" y="3341"/>
                  </a:lnTo>
                  <a:lnTo>
                    <a:pt x="252" y="3330"/>
                  </a:lnTo>
                  <a:lnTo>
                    <a:pt x="292" y="3320"/>
                  </a:lnTo>
                  <a:lnTo>
                    <a:pt x="333" y="3309"/>
                  </a:lnTo>
                  <a:lnTo>
                    <a:pt x="373" y="3309"/>
                  </a:lnTo>
                  <a:lnTo>
                    <a:pt x="414" y="3309"/>
                  </a:lnTo>
                  <a:lnTo>
                    <a:pt x="474" y="3320"/>
                  </a:lnTo>
                  <a:lnTo>
                    <a:pt x="555" y="3320"/>
                  </a:lnTo>
                  <a:lnTo>
                    <a:pt x="595" y="3320"/>
                  </a:lnTo>
                  <a:lnTo>
                    <a:pt x="635" y="3320"/>
                  </a:lnTo>
                  <a:lnTo>
                    <a:pt x="676" y="3309"/>
                  </a:lnTo>
                  <a:lnTo>
                    <a:pt x="716" y="3309"/>
                  </a:lnTo>
                  <a:lnTo>
                    <a:pt x="767" y="3298"/>
                  </a:lnTo>
                  <a:lnTo>
                    <a:pt x="807" y="3265"/>
                  </a:lnTo>
                  <a:lnTo>
                    <a:pt x="847" y="3243"/>
                  </a:lnTo>
                  <a:lnTo>
                    <a:pt x="888" y="3243"/>
                  </a:lnTo>
                  <a:lnTo>
                    <a:pt x="938" y="3243"/>
                  </a:lnTo>
                  <a:lnTo>
                    <a:pt x="978" y="3222"/>
                  </a:lnTo>
                  <a:lnTo>
                    <a:pt x="1029" y="3211"/>
                  </a:lnTo>
                  <a:lnTo>
                    <a:pt x="1109" y="3211"/>
                  </a:lnTo>
                  <a:lnTo>
                    <a:pt x="1150" y="3211"/>
                  </a:lnTo>
                  <a:lnTo>
                    <a:pt x="1200" y="3200"/>
                  </a:lnTo>
                  <a:lnTo>
                    <a:pt x="1241" y="3189"/>
                  </a:lnTo>
                  <a:lnTo>
                    <a:pt x="1291" y="3200"/>
                  </a:lnTo>
                  <a:lnTo>
                    <a:pt x="1341" y="3200"/>
                  </a:lnTo>
                  <a:lnTo>
                    <a:pt x="1382" y="3178"/>
                  </a:lnTo>
                  <a:lnTo>
                    <a:pt x="1412" y="3134"/>
                  </a:lnTo>
                  <a:lnTo>
                    <a:pt x="1432" y="3091"/>
                  </a:lnTo>
                  <a:lnTo>
                    <a:pt x="1473" y="3080"/>
                  </a:lnTo>
                  <a:lnTo>
                    <a:pt x="1533" y="3069"/>
                  </a:lnTo>
                  <a:lnTo>
                    <a:pt x="1573" y="3047"/>
                  </a:lnTo>
                  <a:lnTo>
                    <a:pt x="1614" y="3015"/>
                  </a:lnTo>
                  <a:lnTo>
                    <a:pt x="1654" y="2982"/>
                  </a:lnTo>
                  <a:lnTo>
                    <a:pt x="1694" y="2939"/>
                  </a:lnTo>
                  <a:lnTo>
                    <a:pt x="1735" y="2928"/>
                  </a:lnTo>
                  <a:lnTo>
                    <a:pt x="1775" y="2895"/>
                  </a:lnTo>
                  <a:lnTo>
                    <a:pt x="1815" y="2873"/>
                  </a:lnTo>
                  <a:lnTo>
                    <a:pt x="1856" y="2862"/>
                  </a:lnTo>
                  <a:lnTo>
                    <a:pt x="1896" y="2884"/>
                  </a:lnTo>
                  <a:lnTo>
                    <a:pt x="1937" y="2895"/>
                  </a:lnTo>
                  <a:lnTo>
                    <a:pt x="1977" y="2895"/>
                  </a:lnTo>
                  <a:lnTo>
                    <a:pt x="2017" y="2906"/>
                  </a:lnTo>
                  <a:lnTo>
                    <a:pt x="2088" y="2917"/>
                  </a:lnTo>
                  <a:lnTo>
                    <a:pt x="2128" y="2917"/>
                  </a:lnTo>
                  <a:lnTo>
                    <a:pt x="2189" y="2928"/>
                  </a:lnTo>
                  <a:lnTo>
                    <a:pt x="2239" y="2939"/>
                  </a:lnTo>
                  <a:lnTo>
                    <a:pt x="2279" y="2960"/>
                  </a:lnTo>
                  <a:lnTo>
                    <a:pt x="2320" y="2982"/>
                  </a:lnTo>
                  <a:lnTo>
                    <a:pt x="2360" y="3004"/>
                  </a:lnTo>
                  <a:lnTo>
                    <a:pt x="2400" y="3015"/>
                  </a:lnTo>
                  <a:lnTo>
                    <a:pt x="2441" y="3015"/>
                  </a:lnTo>
                  <a:lnTo>
                    <a:pt x="2481" y="3037"/>
                  </a:lnTo>
                  <a:lnTo>
                    <a:pt x="2521" y="3058"/>
                  </a:lnTo>
                  <a:lnTo>
                    <a:pt x="2562" y="3091"/>
                  </a:lnTo>
                  <a:lnTo>
                    <a:pt x="2622" y="3102"/>
                  </a:lnTo>
                  <a:lnTo>
                    <a:pt x="2663" y="3102"/>
                  </a:lnTo>
                  <a:lnTo>
                    <a:pt x="2703" y="3134"/>
                  </a:lnTo>
                  <a:lnTo>
                    <a:pt x="2743" y="3156"/>
                  </a:lnTo>
                  <a:lnTo>
                    <a:pt x="2784" y="3167"/>
                  </a:lnTo>
                  <a:lnTo>
                    <a:pt x="2834" y="3189"/>
                  </a:lnTo>
                  <a:lnTo>
                    <a:pt x="2874" y="3200"/>
                  </a:lnTo>
                  <a:lnTo>
                    <a:pt x="2925" y="3200"/>
                  </a:lnTo>
                  <a:lnTo>
                    <a:pt x="2975" y="3200"/>
                  </a:lnTo>
                  <a:lnTo>
                    <a:pt x="3016" y="3200"/>
                  </a:lnTo>
                  <a:lnTo>
                    <a:pt x="3066" y="3211"/>
                  </a:lnTo>
                  <a:lnTo>
                    <a:pt x="3117" y="3243"/>
                  </a:lnTo>
                  <a:lnTo>
                    <a:pt x="3167" y="3254"/>
                  </a:lnTo>
                  <a:lnTo>
                    <a:pt x="3217" y="3254"/>
                  </a:lnTo>
                  <a:lnTo>
                    <a:pt x="3308" y="3254"/>
                  </a:lnTo>
                  <a:lnTo>
                    <a:pt x="3359" y="3254"/>
                  </a:lnTo>
                  <a:lnTo>
                    <a:pt x="3399" y="3265"/>
                  </a:lnTo>
                  <a:lnTo>
                    <a:pt x="3449" y="3298"/>
                  </a:lnTo>
                  <a:lnTo>
                    <a:pt x="3490" y="3309"/>
                  </a:lnTo>
                  <a:lnTo>
                    <a:pt x="3530" y="3320"/>
                  </a:lnTo>
                  <a:lnTo>
                    <a:pt x="3581" y="3330"/>
                  </a:lnTo>
                  <a:lnTo>
                    <a:pt x="3631" y="3330"/>
                  </a:lnTo>
                  <a:lnTo>
                    <a:pt x="3671" y="3330"/>
                  </a:lnTo>
                  <a:lnTo>
                    <a:pt x="3712" y="3341"/>
                  </a:lnTo>
                  <a:lnTo>
                    <a:pt x="3752" y="3374"/>
                  </a:lnTo>
                  <a:lnTo>
                    <a:pt x="3802" y="3374"/>
                  </a:lnTo>
                  <a:lnTo>
                    <a:pt x="3843" y="3374"/>
                  </a:lnTo>
                  <a:lnTo>
                    <a:pt x="3893" y="3374"/>
                  </a:lnTo>
                  <a:lnTo>
                    <a:pt x="3944" y="3385"/>
                  </a:lnTo>
                  <a:lnTo>
                    <a:pt x="3984" y="3385"/>
                  </a:lnTo>
                  <a:lnTo>
                    <a:pt x="4024" y="3385"/>
                  </a:lnTo>
                  <a:lnTo>
                    <a:pt x="4075" y="3385"/>
                  </a:lnTo>
                  <a:lnTo>
                    <a:pt x="4125" y="3385"/>
                  </a:lnTo>
                  <a:lnTo>
                    <a:pt x="4165" y="3385"/>
                  </a:lnTo>
                  <a:lnTo>
                    <a:pt x="4216" y="3417"/>
                  </a:lnTo>
                  <a:lnTo>
                    <a:pt x="4266" y="3450"/>
                  </a:lnTo>
                  <a:lnTo>
                    <a:pt x="4307" y="3450"/>
                  </a:lnTo>
                  <a:lnTo>
                    <a:pt x="4357" y="3450"/>
                  </a:lnTo>
                  <a:lnTo>
                    <a:pt x="4408" y="3450"/>
                  </a:lnTo>
                  <a:lnTo>
                    <a:pt x="4458" y="3450"/>
                  </a:lnTo>
                  <a:lnTo>
                    <a:pt x="4498" y="3450"/>
                  </a:lnTo>
                  <a:lnTo>
                    <a:pt x="4539" y="3450"/>
                  </a:lnTo>
                  <a:lnTo>
                    <a:pt x="4589" y="3461"/>
                  </a:lnTo>
                  <a:lnTo>
                    <a:pt x="4640" y="3461"/>
                  </a:lnTo>
                  <a:lnTo>
                    <a:pt x="4549" y="3461"/>
                  </a:lnTo>
                  <a:lnTo>
                    <a:pt x="4508" y="3461"/>
                  </a:lnTo>
                  <a:lnTo>
                    <a:pt x="4428" y="3439"/>
                  </a:lnTo>
                  <a:lnTo>
                    <a:pt x="4377" y="3428"/>
                  </a:lnTo>
                  <a:lnTo>
                    <a:pt x="4297" y="3439"/>
                  </a:lnTo>
                  <a:lnTo>
                    <a:pt x="4256" y="3450"/>
                  </a:lnTo>
                  <a:lnTo>
                    <a:pt x="4216" y="3439"/>
                  </a:lnTo>
                  <a:lnTo>
                    <a:pt x="4196" y="3396"/>
                  </a:lnTo>
                  <a:lnTo>
                    <a:pt x="4105" y="3374"/>
                  </a:lnTo>
                  <a:lnTo>
                    <a:pt x="4065" y="3374"/>
                  </a:lnTo>
                  <a:lnTo>
                    <a:pt x="4014" y="3363"/>
                  </a:lnTo>
                  <a:lnTo>
                    <a:pt x="3954" y="3352"/>
                  </a:lnTo>
                  <a:lnTo>
                    <a:pt x="3873" y="3341"/>
                  </a:lnTo>
                  <a:lnTo>
                    <a:pt x="3823" y="3330"/>
                  </a:lnTo>
                  <a:lnTo>
                    <a:pt x="3782" y="3330"/>
                  </a:lnTo>
                  <a:lnTo>
                    <a:pt x="3722" y="3341"/>
                  </a:lnTo>
                  <a:lnTo>
                    <a:pt x="3611" y="3341"/>
                  </a:lnTo>
                  <a:lnTo>
                    <a:pt x="3560" y="3298"/>
                  </a:lnTo>
                  <a:lnTo>
                    <a:pt x="3520" y="3298"/>
                  </a:lnTo>
                  <a:lnTo>
                    <a:pt x="3449" y="3287"/>
                  </a:lnTo>
                  <a:lnTo>
                    <a:pt x="3369" y="3287"/>
                  </a:lnTo>
                  <a:lnTo>
                    <a:pt x="3328" y="3265"/>
                  </a:lnTo>
                  <a:lnTo>
                    <a:pt x="3278" y="3232"/>
                  </a:lnTo>
                  <a:lnTo>
                    <a:pt x="3238" y="3211"/>
                  </a:lnTo>
                  <a:lnTo>
                    <a:pt x="3197" y="3200"/>
                  </a:lnTo>
                  <a:lnTo>
                    <a:pt x="3157" y="3200"/>
                  </a:lnTo>
                  <a:lnTo>
                    <a:pt x="3117" y="3200"/>
                  </a:lnTo>
                  <a:lnTo>
                    <a:pt x="3076" y="3189"/>
                  </a:lnTo>
                  <a:lnTo>
                    <a:pt x="3016" y="3178"/>
                  </a:lnTo>
                  <a:lnTo>
                    <a:pt x="2955" y="3167"/>
                  </a:lnTo>
                  <a:lnTo>
                    <a:pt x="2915" y="3145"/>
                  </a:lnTo>
                  <a:lnTo>
                    <a:pt x="2864" y="3124"/>
                  </a:lnTo>
                  <a:lnTo>
                    <a:pt x="2824" y="3124"/>
                  </a:lnTo>
                  <a:lnTo>
                    <a:pt x="2784" y="3124"/>
                  </a:lnTo>
                  <a:lnTo>
                    <a:pt x="2733" y="3124"/>
                  </a:lnTo>
                  <a:lnTo>
                    <a:pt x="2673" y="3124"/>
                  </a:lnTo>
                  <a:lnTo>
                    <a:pt x="2592" y="3113"/>
                  </a:lnTo>
                  <a:lnTo>
                    <a:pt x="2552" y="3058"/>
                  </a:lnTo>
                  <a:lnTo>
                    <a:pt x="2511" y="3015"/>
                  </a:lnTo>
                  <a:lnTo>
                    <a:pt x="2471" y="3015"/>
                  </a:lnTo>
                  <a:lnTo>
                    <a:pt x="2380" y="3015"/>
                  </a:lnTo>
                  <a:lnTo>
                    <a:pt x="2340" y="2982"/>
                  </a:lnTo>
                  <a:lnTo>
                    <a:pt x="2300" y="2949"/>
                  </a:lnTo>
                  <a:lnTo>
                    <a:pt x="2249" y="2906"/>
                  </a:lnTo>
                  <a:lnTo>
                    <a:pt x="2199" y="2884"/>
                  </a:lnTo>
                  <a:lnTo>
                    <a:pt x="2158" y="2884"/>
                  </a:lnTo>
                  <a:lnTo>
                    <a:pt x="2108" y="2884"/>
                  </a:lnTo>
                  <a:lnTo>
                    <a:pt x="2017" y="2884"/>
                  </a:lnTo>
                  <a:lnTo>
                    <a:pt x="1977" y="2884"/>
                  </a:lnTo>
                  <a:lnTo>
                    <a:pt x="1937" y="2862"/>
                  </a:lnTo>
                  <a:lnTo>
                    <a:pt x="1826" y="2841"/>
                  </a:lnTo>
                  <a:lnTo>
                    <a:pt x="1725" y="2808"/>
                  </a:lnTo>
                  <a:lnTo>
                    <a:pt x="1705" y="2764"/>
                  </a:lnTo>
                  <a:lnTo>
                    <a:pt x="1715" y="2721"/>
                  </a:lnTo>
                  <a:lnTo>
                    <a:pt x="1684" y="2677"/>
                  </a:lnTo>
                  <a:lnTo>
                    <a:pt x="1654" y="2634"/>
                  </a:lnTo>
                  <a:lnTo>
                    <a:pt x="1624" y="2590"/>
                  </a:lnTo>
                  <a:lnTo>
                    <a:pt x="1583" y="2558"/>
                  </a:lnTo>
                  <a:lnTo>
                    <a:pt x="1543" y="2536"/>
                  </a:lnTo>
                  <a:lnTo>
                    <a:pt x="1503" y="2525"/>
                  </a:lnTo>
                  <a:lnTo>
                    <a:pt x="1422" y="2492"/>
                  </a:lnTo>
                  <a:lnTo>
                    <a:pt x="1382" y="2492"/>
                  </a:lnTo>
                  <a:lnTo>
                    <a:pt x="1341" y="2481"/>
                  </a:lnTo>
                  <a:lnTo>
                    <a:pt x="1291" y="2471"/>
                  </a:lnTo>
                  <a:lnTo>
                    <a:pt x="1220" y="2471"/>
                  </a:lnTo>
                  <a:lnTo>
                    <a:pt x="1180" y="2449"/>
                  </a:lnTo>
                  <a:lnTo>
                    <a:pt x="1140" y="2438"/>
                  </a:lnTo>
                  <a:lnTo>
                    <a:pt x="1200" y="2427"/>
                  </a:lnTo>
                  <a:lnTo>
                    <a:pt x="1241" y="2405"/>
                  </a:lnTo>
                  <a:lnTo>
                    <a:pt x="1281" y="2394"/>
                  </a:lnTo>
                  <a:lnTo>
                    <a:pt x="1331" y="2394"/>
                  </a:lnTo>
                  <a:lnTo>
                    <a:pt x="1372" y="2394"/>
                  </a:lnTo>
                  <a:lnTo>
                    <a:pt x="1412" y="2394"/>
                  </a:lnTo>
                  <a:lnTo>
                    <a:pt x="1452" y="2394"/>
                  </a:lnTo>
                  <a:lnTo>
                    <a:pt x="1493" y="2394"/>
                  </a:lnTo>
                  <a:lnTo>
                    <a:pt x="1543" y="2394"/>
                  </a:lnTo>
                  <a:lnTo>
                    <a:pt x="1583" y="2384"/>
                  </a:lnTo>
                  <a:lnTo>
                    <a:pt x="1664" y="2384"/>
                  </a:lnTo>
                  <a:lnTo>
                    <a:pt x="1755" y="2373"/>
                  </a:lnTo>
                  <a:lnTo>
                    <a:pt x="1795" y="2351"/>
                  </a:lnTo>
                  <a:lnTo>
                    <a:pt x="1836" y="2340"/>
                  </a:lnTo>
                  <a:lnTo>
                    <a:pt x="1896" y="2340"/>
                  </a:lnTo>
                  <a:lnTo>
                    <a:pt x="1977" y="2340"/>
                  </a:lnTo>
                  <a:lnTo>
                    <a:pt x="2037" y="2329"/>
                  </a:lnTo>
                  <a:lnTo>
                    <a:pt x="2078" y="2318"/>
                  </a:lnTo>
                  <a:lnTo>
                    <a:pt x="2118" y="2318"/>
                  </a:lnTo>
                  <a:lnTo>
                    <a:pt x="2158" y="2318"/>
                  </a:lnTo>
                  <a:lnTo>
                    <a:pt x="2199" y="2340"/>
                  </a:lnTo>
                  <a:lnTo>
                    <a:pt x="2249" y="2351"/>
                  </a:lnTo>
                  <a:lnTo>
                    <a:pt x="2310" y="2351"/>
                  </a:lnTo>
                  <a:lnTo>
                    <a:pt x="2370" y="2351"/>
                  </a:lnTo>
                  <a:lnTo>
                    <a:pt x="2421" y="2351"/>
                  </a:lnTo>
                  <a:lnTo>
                    <a:pt x="2461" y="2362"/>
                  </a:lnTo>
                  <a:lnTo>
                    <a:pt x="2521" y="2362"/>
                  </a:lnTo>
                  <a:lnTo>
                    <a:pt x="2582" y="2362"/>
                  </a:lnTo>
                  <a:lnTo>
                    <a:pt x="2622" y="2394"/>
                  </a:lnTo>
                  <a:lnTo>
                    <a:pt x="2703" y="2416"/>
                  </a:lnTo>
                  <a:lnTo>
                    <a:pt x="2743" y="2427"/>
                  </a:lnTo>
                  <a:lnTo>
                    <a:pt x="2794" y="2438"/>
                  </a:lnTo>
                  <a:lnTo>
                    <a:pt x="2834" y="2438"/>
                  </a:lnTo>
                  <a:lnTo>
                    <a:pt x="2864" y="2481"/>
                  </a:lnTo>
                  <a:lnTo>
                    <a:pt x="2915" y="2525"/>
                  </a:lnTo>
                  <a:lnTo>
                    <a:pt x="2975" y="2536"/>
                  </a:lnTo>
                  <a:lnTo>
                    <a:pt x="3016" y="2547"/>
                  </a:lnTo>
                  <a:lnTo>
                    <a:pt x="3056" y="2569"/>
                  </a:lnTo>
                  <a:lnTo>
                    <a:pt x="3096" y="2612"/>
                  </a:lnTo>
                  <a:lnTo>
                    <a:pt x="3137" y="2634"/>
                  </a:lnTo>
                  <a:lnTo>
                    <a:pt x="3177" y="2645"/>
                  </a:lnTo>
                  <a:lnTo>
                    <a:pt x="3228" y="2656"/>
                  </a:lnTo>
                  <a:lnTo>
                    <a:pt x="3268" y="2656"/>
                  </a:lnTo>
                  <a:lnTo>
                    <a:pt x="3308" y="2666"/>
                  </a:lnTo>
                  <a:lnTo>
                    <a:pt x="3349" y="2699"/>
                  </a:lnTo>
                  <a:lnTo>
                    <a:pt x="3389" y="2732"/>
                  </a:lnTo>
                  <a:lnTo>
                    <a:pt x="3459" y="2743"/>
                  </a:lnTo>
                  <a:lnTo>
                    <a:pt x="3500" y="2743"/>
                  </a:lnTo>
                  <a:lnTo>
                    <a:pt x="3540" y="2764"/>
                  </a:lnTo>
                  <a:lnTo>
                    <a:pt x="3621" y="2786"/>
                  </a:lnTo>
                  <a:lnTo>
                    <a:pt x="3691" y="2797"/>
                  </a:lnTo>
                  <a:lnTo>
                    <a:pt x="3752" y="2808"/>
                  </a:lnTo>
                  <a:lnTo>
                    <a:pt x="3843" y="2852"/>
                  </a:lnTo>
                  <a:lnTo>
                    <a:pt x="3883" y="2873"/>
                  </a:lnTo>
                  <a:lnTo>
                    <a:pt x="3923" y="2917"/>
                  </a:lnTo>
                  <a:lnTo>
                    <a:pt x="3994" y="2960"/>
                  </a:lnTo>
                  <a:lnTo>
                    <a:pt x="4034" y="2982"/>
                  </a:lnTo>
                  <a:lnTo>
                    <a:pt x="4075" y="3004"/>
                  </a:lnTo>
                  <a:lnTo>
                    <a:pt x="4125" y="3026"/>
                  </a:lnTo>
                  <a:lnTo>
                    <a:pt x="4186" y="3047"/>
                  </a:lnTo>
                  <a:lnTo>
                    <a:pt x="4236" y="3080"/>
                  </a:lnTo>
                  <a:lnTo>
                    <a:pt x="4276" y="3102"/>
                  </a:lnTo>
                  <a:lnTo>
                    <a:pt x="4317" y="3134"/>
                  </a:lnTo>
                  <a:lnTo>
                    <a:pt x="4357" y="3167"/>
                  </a:lnTo>
                  <a:lnTo>
                    <a:pt x="4428" y="3178"/>
                  </a:lnTo>
                  <a:lnTo>
                    <a:pt x="4468" y="3189"/>
                  </a:lnTo>
                  <a:lnTo>
                    <a:pt x="4519" y="3211"/>
                  </a:lnTo>
                  <a:lnTo>
                    <a:pt x="4569" y="3243"/>
                  </a:lnTo>
                  <a:lnTo>
                    <a:pt x="4609" y="3287"/>
                  </a:lnTo>
                  <a:lnTo>
                    <a:pt x="4650" y="3298"/>
                  </a:lnTo>
                  <a:lnTo>
                    <a:pt x="4690" y="3309"/>
                  </a:lnTo>
                  <a:lnTo>
                    <a:pt x="4730" y="3341"/>
                  </a:lnTo>
                  <a:lnTo>
                    <a:pt x="4771" y="3374"/>
                  </a:lnTo>
                  <a:lnTo>
                    <a:pt x="4811" y="3385"/>
                  </a:lnTo>
                  <a:lnTo>
                    <a:pt x="4771" y="3363"/>
                  </a:lnTo>
                  <a:lnTo>
                    <a:pt x="4720" y="3320"/>
                  </a:lnTo>
                  <a:lnTo>
                    <a:pt x="4690" y="3276"/>
                  </a:lnTo>
                  <a:lnTo>
                    <a:pt x="4650" y="3265"/>
                  </a:lnTo>
                  <a:lnTo>
                    <a:pt x="4599" y="3232"/>
                  </a:lnTo>
                  <a:lnTo>
                    <a:pt x="4549" y="3189"/>
                  </a:lnTo>
                  <a:lnTo>
                    <a:pt x="4508" y="3145"/>
                  </a:lnTo>
                  <a:lnTo>
                    <a:pt x="4468" y="3134"/>
                  </a:lnTo>
                  <a:lnTo>
                    <a:pt x="4428" y="3134"/>
                  </a:lnTo>
                  <a:lnTo>
                    <a:pt x="4387" y="3113"/>
                  </a:lnTo>
                  <a:lnTo>
                    <a:pt x="4347" y="3091"/>
                  </a:lnTo>
                  <a:lnTo>
                    <a:pt x="4276" y="3047"/>
                  </a:lnTo>
                  <a:lnTo>
                    <a:pt x="4236" y="3026"/>
                  </a:lnTo>
                  <a:lnTo>
                    <a:pt x="4196" y="3015"/>
                  </a:lnTo>
                  <a:lnTo>
                    <a:pt x="4145" y="3004"/>
                  </a:lnTo>
                  <a:lnTo>
                    <a:pt x="4105" y="2960"/>
                  </a:lnTo>
                  <a:lnTo>
                    <a:pt x="4055" y="2960"/>
                  </a:lnTo>
                  <a:lnTo>
                    <a:pt x="4004" y="2906"/>
                  </a:lnTo>
                  <a:lnTo>
                    <a:pt x="3964" y="2862"/>
                  </a:lnTo>
                  <a:lnTo>
                    <a:pt x="3923" y="2841"/>
                  </a:lnTo>
                  <a:lnTo>
                    <a:pt x="3883" y="2819"/>
                  </a:lnTo>
                  <a:lnTo>
                    <a:pt x="3823" y="2808"/>
                  </a:lnTo>
                  <a:lnTo>
                    <a:pt x="3782" y="2786"/>
                  </a:lnTo>
                  <a:lnTo>
                    <a:pt x="3742" y="2764"/>
                  </a:lnTo>
                  <a:lnTo>
                    <a:pt x="3702" y="2764"/>
                  </a:lnTo>
                  <a:lnTo>
                    <a:pt x="3661" y="2764"/>
                  </a:lnTo>
                  <a:lnTo>
                    <a:pt x="3611" y="2732"/>
                  </a:lnTo>
                  <a:lnTo>
                    <a:pt x="3570" y="2699"/>
                  </a:lnTo>
                  <a:lnTo>
                    <a:pt x="3530" y="2699"/>
                  </a:lnTo>
                  <a:lnTo>
                    <a:pt x="3490" y="2677"/>
                  </a:lnTo>
                  <a:lnTo>
                    <a:pt x="3439" y="2656"/>
                  </a:lnTo>
                  <a:lnTo>
                    <a:pt x="3379" y="2645"/>
                  </a:lnTo>
                  <a:lnTo>
                    <a:pt x="3338" y="2645"/>
                  </a:lnTo>
                  <a:lnTo>
                    <a:pt x="3278" y="2634"/>
                  </a:lnTo>
                  <a:lnTo>
                    <a:pt x="3228" y="2623"/>
                  </a:lnTo>
                  <a:lnTo>
                    <a:pt x="3187" y="2601"/>
                  </a:lnTo>
                  <a:lnTo>
                    <a:pt x="3137" y="2558"/>
                  </a:lnTo>
                  <a:lnTo>
                    <a:pt x="3086" y="2514"/>
                  </a:lnTo>
                  <a:lnTo>
                    <a:pt x="3036" y="2481"/>
                  </a:lnTo>
                  <a:lnTo>
                    <a:pt x="2996" y="2460"/>
                  </a:lnTo>
                  <a:lnTo>
                    <a:pt x="2945" y="2438"/>
                  </a:lnTo>
                  <a:lnTo>
                    <a:pt x="2864" y="2416"/>
                  </a:lnTo>
                  <a:lnTo>
                    <a:pt x="2824" y="2394"/>
                  </a:lnTo>
                  <a:lnTo>
                    <a:pt x="2733" y="2362"/>
                  </a:lnTo>
                  <a:lnTo>
                    <a:pt x="2693" y="2340"/>
                  </a:lnTo>
                  <a:lnTo>
                    <a:pt x="2673" y="2296"/>
                  </a:lnTo>
                  <a:lnTo>
                    <a:pt x="2643" y="2253"/>
                  </a:lnTo>
                  <a:lnTo>
                    <a:pt x="2602" y="2231"/>
                  </a:lnTo>
                  <a:lnTo>
                    <a:pt x="2572" y="2177"/>
                  </a:lnTo>
                  <a:lnTo>
                    <a:pt x="2521" y="2133"/>
                  </a:lnTo>
                  <a:lnTo>
                    <a:pt x="2511" y="2090"/>
                  </a:lnTo>
                  <a:lnTo>
                    <a:pt x="2501" y="2046"/>
                  </a:lnTo>
                  <a:lnTo>
                    <a:pt x="2481" y="2003"/>
                  </a:lnTo>
                  <a:lnTo>
                    <a:pt x="2461" y="1959"/>
                  </a:lnTo>
                  <a:lnTo>
                    <a:pt x="2441" y="1916"/>
                  </a:lnTo>
                  <a:lnTo>
                    <a:pt x="2431" y="1872"/>
                  </a:lnTo>
                  <a:lnTo>
                    <a:pt x="2411" y="1828"/>
                  </a:lnTo>
                  <a:lnTo>
                    <a:pt x="2390" y="1785"/>
                  </a:lnTo>
                  <a:lnTo>
                    <a:pt x="2350" y="1752"/>
                  </a:lnTo>
                  <a:lnTo>
                    <a:pt x="2330" y="1709"/>
                  </a:lnTo>
                  <a:lnTo>
                    <a:pt x="2300" y="1665"/>
                  </a:lnTo>
                  <a:lnTo>
                    <a:pt x="2259" y="1643"/>
                  </a:lnTo>
                  <a:lnTo>
                    <a:pt x="2209" y="1622"/>
                  </a:lnTo>
                  <a:lnTo>
                    <a:pt x="2168" y="1600"/>
                  </a:lnTo>
                  <a:lnTo>
                    <a:pt x="2118" y="1589"/>
                  </a:lnTo>
                  <a:lnTo>
                    <a:pt x="2078" y="1578"/>
                  </a:lnTo>
                  <a:lnTo>
                    <a:pt x="2037" y="1556"/>
                  </a:lnTo>
                  <a:lnTo>
                    <a:pt x="1997" y="1513"/>
                  </a:lnTo>
                  <a:lnTo>
                    <a:pt x="1957" y="1469"/>
                  </a:lnTo>
                  <a:lnTo>
                    <a:pt x="1916" y="1437"/>
                  </a:lnTo>
                  <a:lnTo>
                    <a:pt x="1876" y="1426"/>
                  </a:lnTo>
                  <a:lnTo>
                    <a:pt x="1846" y="1371"/>
                  </a:lnTo>
                  <a:lnTo>
                    <a:pt x="1805" y="1339"/>
                  </a:lnTo>
                  <a:lnTo>
                    <a:pt x="1765" y="1317"/>
                  </a:lnTo>
                  <a:lnTo>
                    <a:pt x="1725" y="1295"/>
                  </a:lnTo>
                  <a:lnTo>
                    <a:pt x="1684" y="1252"/>
                  </a:lnTo>
                  <a:lnTo>
                    <a:pt x="1644" y="1219"/>
                  </a:lnTo>
                  <a:lnTo>
                    <a:pt x="1604" y="1208"/>
                  </a:lnTo>
                  <a:lnTo>
                    <a:pt x="1563" y="1186"/>
                  </a:lnTo>
                  <a:lnTo>
                    <a:pt x="1523" y="1143"/>
                  </a:lnTo>
                  <a:lnTo>
                    <a:pt x="1493" y="1099"/>
                  </a:lnTo>
                  <a:lnTo>
                    <a:pt x="1452" y="1067"/>
                  </a:lnTo>
                  <a:lnTo>
                    <a:pt x="1402" y="1012"/>
                  </a:lnTo>
                  <a:lnTo>
                    <a:pt x="1362" y="969"/>
                  </a:lnTo>
                  <a:lnTo>
                    <a:pt x="1321" y="947"/>
                  </a:lnTo>
                  <a:lnTo>
                    <a:pt x="1281" y="947"/>
                  </a:lnTo>
                  <a:lnTo>
                    <a:pt x="1230" y="914"/>
                  </a:lnTo>
                  <a:lnTo>
                    <a:pt x="1180" y="882"/>
                  </a:lnTo>
                  <a:lnTo>
                    <a:pt x="1140" y="860"/>
                  </a:lnTo>
                  <a:lnTo>
                    <a:pt x="1099" y="827"/>
                  </a:lnTo>
                  <a:lnTo>
                    <a:pt x="1059" y="805"/>
                  </a:lnTo>
                  <a:lnTo>
                    <a:pt x="1019" y="784"/>
                  </a:lnTo>
                  <a:lnTo>
                    <a:pt x="978" y="751"/>
                  </a:lnTo>
                  <a:lnTo>
                    <a:pt x="938" y="740"/>
                  </a:lnTo>
                  <a:lnTo>
                    <a:pt x="898" y="718"/>
                  </a:lnTo>
                  <a:lnTo>
                    <a:pt x="867" y="675"/>
                  </a:lnTo>
                  <a:lnTo>
                    <a:pt x="847" y="631"/>
                  </a:lnTo>
                  <a:lnTo>
                    <a:pt x="817" y="588"/>
                  </a:lnTo>
                  <a:lnTo>
                    <a:pt x="787" y="544"/>
                  </a:lnTo>
                  <a:lnTo>
                    <a:pt x="756" y="501"/>
                  </a:lnTo>
                  <a:lnTo>
                    <a:pt x="716" y="468"/>
                  </a:lnTo>
                  <a:lnTo>
                    <a:pt x="676" y="435"/>
                  </a:lnTo>
                  <a:lnTo>
                    <a:pt x="635" y="403"/>
                  </a:lnTo>
                  <a:lnTo>
                    <a:pt x="595" y="392"/>
                  </a:lnTo>
                  <a:lnTo>
                    <a:pt x="555" y="381"/>
                  </a:lnTo>
                  <a:lnTo>
                    <a:pt x="514" y="359"/>
                  </a:lnTo>
                  <a:lnTo>
                    <a:pt x="474" y="348"/>
                  </a:lnTo>
                  <a:lnTo>
                    <a:pt x="434" y="327"/>
                  </a:lnTo>
                  <a:lnTo>
                    <a:pt x="403" y="283"/>
                  </a:lnTo>
                  <a:lnTo>
                    <a:pt x="383" y="239"/>
                  </a:lnTo>
                  <a:lnTo>
                    <a:pt x="353" y="196"/>
                  </a:lnTo>
                  <a:lnTo>
                    <a:pt x="313" y="163"/>
                  </a:lnTo>
                  <a:lnTo>
                    <a:pt x="282" y="120"/>
                  </a:lnTo>
                  <a:lnTo>
                    <a:pt x="242" y="87"/>
                  </a:lnTo>
                  <a:lnTo>
                    <a:pt x="202" y="65"/>
                  </a:lnTo>
                  <a:lnTo>
                    <a:pt x="161" y="44"/>
                  </a:lnTo>
                  <a:lnTo>
                    <a:pt x="121" y="11"/>
                  </a:lnTo>
                  <a:lnTo>
                    <a:pt x="101" y="0"/>
                  </a:lnTo>
                </a:path>
              </a:pathLst>
            </a:custGeom>
            <a:solidFill>
              <a:srgbClr val="747474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246" y="204"/>
              <a:ext cx="5271" cy="1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8" y="116"/>
                </a:cxn>
                <a:cxn ang="0">
                  <a:pos x="5162" y="116"/>
                </a:cxn>
                <a:cxn ang="0">
                  <a:pos x="5270" y="0"/>
                </a:cxn>
                <a:cxn ang="0">
                  <a:pos x="0" y="0"/>
                </a:cxn>
              </a:cxnLst>
              <a:rect l="0" t="0" r="r" b="b"/>
              <a:pathLst>
                <a:path w="5271" h="117">
                  <a:moveTo>
                    <a:pt x="0" y="0"/>
                  </a:moveTo>
                  <a:lnTo>
                    <a:pt x="108" y="116"/>
                  </a:lnTo>
                  <a:lnTo>
                    <a:pt x="5162" y="116"/>
                  </a:lnTo>
                  <a:lnTo>
                    <a:pt x="5270" y="0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246" y="204"/>
              <a:ext cx="107" cy="388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888"/>
                </a:cxn>
                <a:cxn ang="0">
                  <a:pos x="106" y="3772"/>
                </a:cxn>
                <a:cxn ang="0">
                  <a:pos x="106" y="116"/>
                </a:cxn>
                <a:cxn ang="0">
                  <a:pos x="0" y="0"/>
                </a:cxn>
              </a:cxnLst>
              <a:rect l="0" t="0" r="r" b="b"/>
              <a:pathLst>
                <a:path w="107" h="3889">
                  <a:moveTo>
                    <a:pt x="0" y="0"/>
                  </a:moveTo>
                  <a:lnTo>
                    <a:pt x="0" y="3888"/>
                  </a:lnTo>
                  <a:lnTo>
                    <a:pt x="106" y="3772"/>
                  </a:lnTo>
                  <a:lnTo>
                    <a:pt x="106" y="116"/>
                  </a:lnTo>
                  <a:lnTo>
                    <a:pt x="0" y="0"/>
                  </a:lnTo>
                </a:path>
              </a:pathLst>
            </a:custGeom>
            <a:solidFill>
              <a:srgbClr val="747474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5410" y="204"/>
              <a:ext cx="107" cy="3889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0" y="3772"/>
                </a:cxn>
                <a:cxn ang="0">
                  <a:pos x="106" y="3888"/>
                </a:cxn>
                <a:cxn ang="0">
                  <a:pos x="106" y="0"/>
                </a:cxn>
                <a:cxn ang="0">
                  <a:pos x="0" y="116"/>
                </a:cxn>
              </a:cxnLst>
              <a:rect l="0" t="0" r="r" b="b"/>
              <a:pathLst>
                <a:path w="107" h="3889">
                  <a:moveTo>
                    <a:pt x="0" y="116"/>
                  </a:moveTo>
                  <a:lnTo>
                    <a:pt x="0" y="3772"/>
                  </a:lnTo>
                  <a:lnTo>
                    <a:pt x="106" y="3888"/>
                  </a:lnTo>
                  <a:lnTo>
                    <a:pt x="106" y="0"/>
                  </a:lnTo>
                  <a:lnTo>
                    <a:pt x="0" y="116"/>
                  </a:lnTo>
                </a:path>
              </a:pathLst>
            </a:custGeom>
            <a:solidFill>
              <a:srgbClr val="747474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246" y="3976"/>
              <a:ext cx="5271" cy="117"/>
            </a:xfrm>
            <a:custGeom>
              <a:avLst/>
              <a:gdLst/>
              <a:ahLst/>
              <a:cxnLst>
                <a:cxn ang="0">
                  <a:pos x="108" y="0"/>
                </a:cxn>
                <a:cxn ang="0">
                  <a:pos x="5162" y="0"/>
                </a:cxn>
                <a:cxn ang="0">
                  <a:pos x="5270" y="116"/>
                </a:cxn>
                <a:cxn ang="0">
                  <a:pos x="0" y="116"/>
                </a:cxn>
                <a:cxn ang="0">
                  <a:pos x="108" y="0"/>
                </a:cxn>
              </a:cxnLst>
              <a:rect l="0" t="0" r="r" b="b"/>
              <a:pathLst>
                <a:path w="5271" h="117">
                  <a:moveTo>
                    <a:pt x="108" y="0"/>
                  </a:moveTo>
                  <a:lnTo>
                    <a:pt x="5162" y="0"/>
                  </a:lnTo>
                  <a:lnTo>
                    <a:pt x="5270" y="116"/>
                  </a:lnTo>
                  <a:lnTo>
                    <a:pt x="0" y="116"/>
                  </a:lnTo>
                  <a:lnTo>
                    <a:pt x="108" y="0"/>
                  </a:lnTo>
                </a:path>
              </a:pathLst>
            </a:custGeom>
            <a:solidFill>
              <a:srgbClr val="494949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auto">
            <a:xfrm>
              <a:off x="5410" y="320"/>
              <a:ext cx="80" cy="1873"/>
            </a:xfrm>
            <a:custGeom>
              <a:avLst/>
              <a:gdLst/>
              <a:ahLst/>
              <a:cxnLst>
                <a:cxn ang="0">
                  <a:pos x="40" y="51"/>
                </a:cxn>
                <a:cxn ang="0">
                  <a:pos x="46" y="109"/>
                </a:cxn>
                <a:cxn ang="0">
                  <a:pos x="26" y="167"/>
                </a:cxn>
                <a:cxn ang="0">
                  <a:pos x="40" y="225"/>
                </a:cxn>
                <a:cxn ang="0">
                  <a:pos x="53" y="283"/>
                </a:cxn>
                <a:cxn ang="0">
                  <a:pos x="46" y="341"/>
                </a:cxn>
                <a:cxn ang="0">
                  <a:pos x="33" y="406"/>
                </a:cxn>
                <a:cxn ang="0">
                  <a:pos x="46" y="464"/>
                </a:cxn>
                <a:cxn ang="0">
                  <a:pos x="46" y="530"/>
                </a:cxn>
                <a:cxn ang="0">
                  <a:pos x="33" y="588"/>
                </a:cxn>
                <a:cxn ang="0">
                  <a:pos x="46" y="646"/>
                </a:cxn>
                <a:cxn ang="0">
                  <a:pos x="59" y="704"/>
                </a:cxn>
                <a:cxn ang="0">
                  <a:pos x="66" y="769"/>
                </a:cxn>
                <a:cxn ang="0">
                  <a:pos x="53" y="834"/>
                </a:cxn>
                <a:cxn ang="0">
                  <a:pos x="20" y="892"/>
                </a:cxn>
                <a:cxn ang="0">
                  <a:pos x="20" y="958"/>
                </a:cxn>
                <a:cxn ang="0">
                  <a:pos x="46" y="1016"/>
                </a:cxn>
                <a:cxn ang="0">
                  <a:pos x="59" y="1088"/>
                </a:cxn>
                <a:cxn ang="0">
                  <a:pos x="46" y="1154"/>
                </a:cxn>
                <a:cxn ang="0">
                  <a:pos x="53" y="1219"/>
                </a:cxn>
                <a:cxn ang="0">
                  <a:pos x="59" y="1277"/>
                </a:cxn>
                <a:cxn ang="0">
                  <a:pos x="53" y="1342"/>
                </a:cxn>
                <a:cxn ang="0">
                  <a:pos x="53" y="1408"/>
                </a:cxn>
                <a:cxn ang="0">
                  <a:pos x="53" y="1524"/>
                </a:cxn>
                <a:cxn ang="0">
                  <a:pos x="53" y="1582"/>
                </a:cxn>
                <a:cxn ang="0">
                  <a:pos x="53" y="1640"/>
                </a:cxn>
                <a:cxn ang="0">
                  <a:pos x="66" y="1698"/>
                </a:cxn>
                <a:cxn ang="0">
                  <a:pos x="53" y="1756"/>
                </a:cxn>
                <a:cxn ang="0">
                  <a:pos x="59" y="1814"/>
                </a:cxn>
                <a:cxn ang="0">
                  <a:pos x="66" y="1872"/>
                </a:cxn>
                <a:cxn ang="0">
                  <a:pos x="40" y="1814"/>
                </a:cxn>
                <a:cxn ang="0">
                  <a:pos x="46" y="1756"/>
                </a:cxn>
                <a:cxn ang="0">
                  <a:pos x="53" y="1698"/>
                </a:cxn>
                <a:cxn ang="0">
                  <a:pos x="53" y="1640"/>
                </a:cxn>
                <a:cxn ang="0">
                  <a:pos x="53" y="1582"/>
                </a:cxn>
                <a:cxn ang="0">
                  <a:pos x="46" y="1524"/>
                </a:cxn>
                <a:cxn ang="0">
                  <a:pos x="53" y="1458"/>
                </a:cxn>
                <a:cxn ang="0">
                  <a:pos x="53" y="1393"/>
                </a:cxn>
                <a:cxn ang="0">
                  <a:pos x="46" y="1328"/>
                </a:cxn>
                <a:cxn ang="0">
                  <a:pos x="53" y="1263"/>
                </a:cxn>
                <a:cxn ang="0">
                  <a:pos x="40" y="1204"/>
                </a:cxn>
                <a:cxn ang="0">
                  <a:pos x="40" y="1139"/>
                </a:cxn>
                <a:cxn ang="0">
                  <a:pos x="66" y="1081"/>
                </a:cxn>
                <a:cxn ang="0">
                  <a:pos x="40" y="1023"/>
                </a:cxn>
                <a:cxn ang="0">
                  <a:pos x="7" y="972"/>
                </a:cxn>
                <a:cxn ang="0">
                  <a:pos x="53" y="907"/>
                </a:cxn>
                <a:cxn ang="0">
                  <a:pos x="53" y="842"/>
                </a:cxn>
                <a:cxn ang="0">
                  <a:pos x="59" y="784"/>
                </a:cxn>
                <a:cxn ang="0">
                  <a:pos x="53" y="726"/>
                </a:cxn>
                <a:cxn ang="0">
                  <a:pos x="40" y="668"/>
                </a:cxn>
                <a:cxn ang="0">
                  <a:pos x="40" y="609"/>
                </a:cxn>
                <a:cxn ang="0">
                  <a:pos x="72" y="551"/>
                </a:cxn>
                <a:cxn ang="0">
                  <a:pos x="79" y="486"/>
                </a:cxn>
                <a:cxn ang="0">
                  <a:pos x="53" y="428"/>
                </a:cxn>
                <a:cxn ang="0">
                  <a:pos x="53" y="370"/>
                </a:cxn>
                <a:cxn ang="0">
                  <a:pos x="33" y="312"/>
                </a:cxn>
                <a:cxn ang="0">
                  <a:pos x="26" y="247"/>
                </a:cxn>
                <a:cxn ang="0">
                  <a:pos x="40" y="189"/>
                </a:cxn>
                <a:cxn ang="0">
                  <a:pos x="53" y="131"/>
                </a:cxn>
                <a:cxn ang="0">
                  <a:pos x="33" y="73"/>
                </a:cxn>
                <a:cxn ang="0">
                  <a:pos x="7" y="15"/>
                </a:cxn>
              </a:cxnLst>
              <a:rect l="0" t="0" r="r" b="b"/>
              <a:pathLst>
                <a:path w="80" h="1873">
                  <a:moveTo>
                    <a:pt x="0" y="0"/>
                  </a:moveTo>
                  <a:lnTo>
                    <a:pt x="40" y="51"/>
                  </a:lnTo>
                  <a:lnTo>
                    <a:pt x="46" y="80"/>
                  </a:lnTo>
                  <a:lnTo>
                    <a:pt x="46" y="109"/>
                  </a:lnTo>
                  <a:lnTo>
                    <a:pt x="33" y="138"/>
                  </a:lnTo>
                  <a:lnTo>
                    <a:pt x="26" y="167"/>
                  </a:lnTo>
                  <a:lnTo>
                    <a:pt x="33" y="196"/>
                  </a:lnTo>
                  <a:lnTo>
                    <a:pt x="40" y="225"/>
                  </a:lnTo>
                  <a:lnTo>
                    <a:pt x="53" y="254"/>
                  </a:lnTo>
                  <a:lnTo>
                    <a:pt x="53" y="283"/>
                  </a:lnTo>
                  <a:lnTo>
                    <a:pt x="53" y="312"/>
                  </a:lnTo>
                  <a:lnTo>
                    <a:pt x="46" y="341"/>
                  </a:lnTo>
                  <a:lnTo>
                    <a:pt x="33" y="370"/>
                  </a:lnTo>
                  <a:lnTo>
                    <a:pt x="33" y="406"/>
                  </a:lnTo>
                  <a:lnTo>
                    <a:pt x="40" y="435"/>
                  </a:lnTo>
                  <a:lnTo>
                    <a:pt x="46" y="464"/>
                  </a:lnTo>
                  <a:lnTo>
                    <a:pt x="53" y="501"/>
                  </a:lnTo>
                  <a:lnTo>
                    <a:pt x="46" y="530"/>
                  </a:lnTo>
                  <a:lnTo>
                    <a:pt x="40" y="559"/>
                  </a:lnTo>
                  <a:lnTo>
                    <a:pt x="33" y="588"/>
                  </a:lnTo>
                  <a:lnTo>
                    <a:pt x="40" y="617"/>
                  </a:lnTo>
                  <a:lnTo>
                    <a:pt x="46" y="646"/>
                  </a:lnTo>
                  <a:lnTo>
                    <a:pt x="53" y="675"/>
                  </a:lnTo>
                  <a:lnTo>
                    <a:pt x="59" y="704"/>
                  </a:lnTo>
                  <a:lnTo>
                    <a:pt x="66" y="733"/>
                  </a:lnTo>
                  <a:lnTo>
                    <a:pt x="66" y="769"/>
                  </a:lnTo>
                  <a:lnTo>
                    <a:pt x="66" y="798"/>
                  </a:lnTo>
                  <a:lnTo>
                    <a:pt x="53" y="834"/>
                  </a:lnTo>
                  <a:lnTo>
                    <a:pt x="33" y="863"/>
                  </a:lnTo>
                  <a:lnTo>
                    <a:pt x="20" y="892"/>
                  </a:lnTo>
                  <a:lnTo>
                    <a:pt x="13" y="921"/>
                  </a:lnTo>
                  <a:lnTo>
                    <a:pt x="20" y="958"/>
                  </a:lnTo>
                  <a:lnTo>
                    <a:pt x="33" y="987"/>
                  </a:lnTo>
                  <a:lnTo>
                    <a:pt x="46" y="1016"/>
                  </a:lnTo>
                  <a:lnTo>
                    <a:pt x="59" y="1052"/>
                  </a:lnTo>
                  <a:lnTo>
                    <a:pt x="59" y="1088"/>
                  </a:lnTo>
                  <a:lnTo>
                    <a:pt x="53" y="1125"/>
                  </a:lnTo>
                  <a:lnTo>
                    <a:pt x="46" y="1154"/>
                  </a:lnTo>
                  <a:lnTo>
                    <a:pt x="46" y="1190"/>
                  </a:lnTo>
                  <a:lnTo>
                    <a:pt x="53" y="1219"/>
                  </a:lnTo>
                  <a:lnTo>
                    <a:pt x="53" y="1248"/>
                  </a:lnTo>
                  <a:lnTo>
                    <a:pt x="59" y="1277"/>
                  </a:lnTo>
                  <a:lnTo>
                    <a:pt x="53" y="1313"/>
                  </a:lnTo>
                  <a:lnTo>
                    <a:pt x="53" y="1342"/>
                  </a:lnTo>
                  <a:lnTo>
                    <a:pt x="53" y="1379"/>
                  </a:lnTo>
                  <a:lnTo>
                    <a:pt x="53" y="1408"/>
                  </a:lnTo>
                  <a:lnTo>
                    <a:pt x="53" y="1466"/>
                  </a:lnTo>
                  <a:lnTo>
                    <a:pt x="53" y="1524"/>
                  </a:lnTo>
                  <a:lnTo>
                    <a:pt x="53" y="1553"/>
                  </a:lnTo>
                  <a:lnTo>
                    <a:pt x="53" y="1582"/>
                  </a:lnTo>
                  <a:lnTo>
                    <a:pt x="53" y="1611"/>
                  </a:lnTo>
                  <a:lnTo>
                    <a:pt x="53" y="1640"/>
                  </a:lnTo>
                  <a:lnTo>
                    <a:pt x="53" y="1669"/>
                  </a:lnTo>
                  <a:lnTo>
                    <a:pt x="66" y="1698"/>
                  </a:lnTo>
                  <a:lnTo>
                    <a:pt x="66" y="1727"/>
                  </a:lnTo>
                  <a:lnTo>
                    <a:pt x="53" y="1756"/>
                  </a:lnTo>
                  <a:lnTo>
                    <a:pt x="46" y="1785"/>
                  </a:lnTo>
                  <a:lnTo>
                    <a:pt x="59" y="1814"/>
                  </a:lnTo>
                  <a:lnTo>
                    <a:pt x="66" y="1843"/>
                  </a:lnTo>
                  <a:lnTo>
                    <a:pt x="66" y="1872"/>
                  </a:lnTo>
                  <a:lnTo>
                    <a:pt x="53" y="1843"/>
                  </a:lnTo>
                  <a:lnTo>
                    <a:pt x="40" y="1814"/>
                  </a:lnTo>
                  <a:lnTo>
                    <a:pt x="33" y="1785"/>
                  </a:lnTo>
                  <a:lnTo>
                    <a:pt x="46" y="1756"/>
                  </a:lnTo>
                  <a:lnTo>
                    <a:pt x="59" y="1727"/>
                  </a:lnTo>
                  <a:lnTo>
                    <a:pt x="53" y="1698"/>
                  </a:lnTo>
                  <a:lnTo>
                    <a:pt x="46" y="1669"/>
                  </a:lnTo>
                  <a:lnTo>
                    <a:pt x="53" y="1640"/>
                  </a:lnTo>
                  <a:lnTo>
                    <a:pt x="53" y="1611"/>
                  </a:lnTo>
                  <a:lnTo>
                    <a:pt x="53" y="1582"/>
                  </a:lnTo>
                  <a:lnTo>
                    <a:pt x="46" y="1553"/>
                  </a:lnTo>
                  <a:lnTo>
                    <a:pt x="46" y="1524"/>
                  </a:lnTo>
                  <a:lnTo>
                    <a:pt x="46" y="1495"/>
                  </a:lnTo>
                  <a:lnTo>
                    <a:pt x="53" y="1458"/>
                  </a:lnTo>
                  <a:lnTo>
                    <a:pt x="53" y="1429"/>
                  </a:lnTo>
                  <a:lnTo>
                    <a:pt x="53" y="1393"/>
                  </a:lnTo>
                  <a:lnTo>
                    <a:pt x="46" y="1364"/>
                  </a:lnTo>
                  <a:lnTo>
                    <a:pt x="46" y="1328"/>
                  </a:lnTo>
                  <a:lnTo>
                    <a:pt x="53" y="1299"/>
                  </a:lnTo>
                  <a:lnTo>
                    <a:pt x="53" y="1263"/>
                  </a:lnTo>
                  <a:lnTo>
                    <a:pt x="46" y="1233"/>
                  </a:lnTo>
                  <a:lnTo>
                    <a:pt x="40" y="1204"/>
                  </a:lnTo>
                  <a:lnTo>
                    <a:pt x="33" y="1175"/>
                  </a:lnTo>
                  <a:lnTo>
                    <a:pt x="40" y="1139"/>
                  </a:lnTo>
                  <a:lnTo>
                    <a:pt x="53" y="1110"/>
                  </a:lnTo>
                  <a:lnTo>
                    <a:pt x="66" y="1081"/>
                  </a:lnTo>
                  <a:lnTo>
                    <a:pt x="59" y="1052"/>
                  </a:lnTo>
                  <a:lnTo>
                    <a:pt x="40" y="1023"/>
                  </a:lnTo>
                  <a:lnTo>
                    <a:pt x="13" y="1001"/>
                  </a:lnTo>
                  <a:lnTo>
                    <a:pt x="7" y="972"/>
                  </a:lnTo>
                  <a:lnTo>
                    <a:pt x="33" y="943"/>
                  </a:lnTo>
                  <a:lnTo>
                    <a:pt x="53" y="907"/>
                  </a:lnTo>
                  <a:lnTo>
                    <a:pt x="53" y="878"/>
                  </a:lnTo>
                  <a:lnTo>
                    <a:pt x="53" y="842"/>
                  </a:lnTo>
                  <a:lnTo>
                    <a:pt x="53" y="813"/>
                  </a:lnTo>
                  <a:lnTo>
                    <a:pt x="59" y="784"/>
                  </a:lnTo>
                  <a:lnTo>
                    <a:pt x="59" y="755"/>
                  </a:lnTo>
                  <a:lnTo>
                    <a:pt x="53" y="726"/>
                  </a:lnTo>
                  <a:lnTo>
                    <a:pt x="53" y="697"/>
                  </a:lnTo>
                  <a:lnTo>
                    <a:pt x="40" y="668"/>
                  </a:lnTo>
                  <a:lnTo>
                    <a:pt x="40" y="639"/>
                  </a:lnTo>
                  <a:lnTo>
                    <a:pt x="40" y="609"/>
                  </a:lnTo>
                  <a:lnTo>
                    <a:pt x="59" y="580"/>
                  </a:lnTo>
                  <a:lnTo>
                    <a:pt x="72" y="551"/>
                  </a:lnTo>
                  <a:lnTo>
                    <a:pt x="79" y="515"/>
                  </a:lnTo>
                  <a:lnTo>
                    <a:pt x="79" y="486"/>
                  </a:lnTo>
                  <a:lnTo>
                    <a:pt x="59" y="457"/>
                  </a:lnTo>
                  <a:lnTo>
                    <a:pt x="53" y="428"/>
                  </a:lnTo>
                  <a:lnTo>
                    <a:pt x="53" y="399"/>
                  </a:lnTo>
                  <a:lnTo>
                    <a:pt x="53" y="370"/>
                  </a:lnTo>
                  <a:lnTo>
                    <a:pt x="46" y="341"/>
                  </a:lnTo>
                  <a:lnTo>
                    <a:pt x="33" y="312"/>
                  </a:lnTo>
                  <a:lnTo>
                    <a:pt x="33" y="283"/>
                  </a:lnTo>
                  <a:lnTo>
                    <a:pt x="26" y="247"/>
                  </a:lnTo>
                  <a:lnTo>
                    <a:pt x="26" y="218"/>
                  </a:lnTo>
                  <a:lnTo>
                    <a:pt x="40" y="189"/>
                  </a:lnTo>
                  <a:lnTo>
                    <a:pt x="53" y="160"/>
                  </a:lnTo>
                  <a:lnTo>
                    <a:pt x="53" y="131"/>
                  </a:lnTo>
                  <a:lnTo>
                    <a:pt x="53" y="102"/>
                  </a:lnTo>
                  <a:lnTo>
                    <a:pt x="33" y="73"/>
                  </a:lnTo>
                  <a:lnTo>
                    <a:pt x="20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auto">
            <a:xfrm>
              <a:off x="931" y="3992"/>
              <a:ext cx="1494" cy="80"/>
            </a:xfrm>
            <a:custGeom>
              <a:avLst/>
              <a:gdLst/>
              <a:ahLst/>
              <a:cxnLst>
                <a:cxn ang="0">
                  <a:pos x="87" y="0"/>
                </a:cxn>
                <a:cxn ang="0">
                  <a:pos x="141" y="29"/>
                </a:cxn>
                <a:cxn ang="0">
                  <a:pos x="202" y="43"/>
                </a:cxn>
                <a:cxn ang="0">
                  <a:pos x="269" y="43"/>
                </a:cxn>
                <a:cxn ang="0">
                  <a:pos x="336" y="65"/>
                </a:cxn>
                <a:cxn ang="0">
                  <a:pos x="444" y="79"/>
                </a:cxn>
                <a:cxn ang="0">
                  <a:pos x="525" y="72"/>
                </a:cxn>
                <a:cxn ang="0">
                  <a:pos x="612" y="65"/>
                </a:cxn>
                <a:cxn ang="0">
                  <a:pos x="713" y="43"/>
                </a:cxn>
                <a:cxn ang="0">
                  <a:pos x="773" y="43"/>
                </a:cxn>
                <a:cxn ang="0">
                  <a:pos x="841" y="50"/>
                </a:cxn>
                <a:cxn ang="0">
                  <a:pos x="901" y="57"/>
                </a:cxn>
                <a:cxn ang="0">
                  <a:pos x="1002" y="43"/>
                </a:cxn>
                <a:cxn ang="0">
                  <a:pos x="1069" y="36"/>
                </a:cxn>
                <a:cxn ang="0">
                  <a:pos x="1137" y="36"/>
                </a:cxn>
                <a:cxn ang="0">
                  <a:pos x="1231" y="36"/>
                </a:cxn>
                <a:cxn ang="0">
                  <a:pos x="1311" y="29"/>
                </a:cxn>
                <a:cxn ang="0">
                  <a:pos x="1379" y="29"/>
                </a:cxn>
                <a:cxn ang="0">
                  <a:pos x="1439" y="43"/>
                </a:cxn>
                <a:cxn ang="0">
                  <a:pos x="1493" y="14"/>
                </a:cxn>
                <a:cxn ang="0">
                  <a:pos x="1439" y="29"/>
                </a:cxn>
                <a:cxn ang="0">
                  <a:pos x="1385" y="36"/>
                </a:cxn>
                <a:cxn ang="0">
                  <a:pos x="1325" y="29"/>
                </a:cxn>
                <a:cxn ang="0">
                  <a:pos x="1237" y="43"/>
                </a:cxn>
                <a:cxn ang="0">
                  <a:pos x="1170" y="72"/>
                </a:cxn>
                <a:cxn ang="0">
                  <a:pos x="1110" y="65"/>
                </a:cxn>
                <a:cxn ang="0">
                  <a:pos x="1056" y="50"/>
                </a:cxn>
                <a:cxn ang="0">
                  <a:pos x="962" y="36"/>
                </a:cxn>
                <a:cxn ang="0">
                  <a:pos x="881" y="43"/>
                </a:cxn>
                <a:cxn ang="0">
                  <a:pos x="827" y="57"/>
                </a:cxn>
                <a:cxn ang="0">
                  <a:pos x="747" y="57"/>
                </a:cxn>
                <a:cxn ang="0">
                  <a:pos x="659" y="57"/>
                </a:cxn>
                <a:cxn ang="0">
                  <a:pos x="605" y="50"/>
                </a:cxn>
                <a:cxn ang="0">
                  <a:pos x="551" y="57"/>
                </a:cxn>
                <a:cxn ang="0">
                  <a:pos x="484" y="65"/>
                </a:cxn>
                <a:cxn ang="0">
                  <a:pos x="417" y="57"/>
                </a:cxn>
                <a:cxn ang="0">
                  <a:pos x="363" y="36"/>
                </a:cxn>
                <a:cxn ang="0">
                  <a:pos x="309" y="57"/>
                </a:cxn>
                <a:cxn ang="0">
                  <a:pos x="256" y="57"/>
                </a:cxn>
                <a:cxn ang="0">
                  <a:pos x="195" y="50"/>
                </a:cxn>
                <a:cxn ang="0">
                  <a:pos x="141" y="7"/>
                </a:cxn>
                <a:cxn ang="0">
                  <a:pos x="81" y="22"/>
                </a:cxn>
                <a:cxn ang="0">
                  <a:pos x="27" y="36"/>
                </a:cxn>
                <a:cxn ang="0">
                  <a:pos x="13" y="43"/>
                </a:cxn>
              </a:cxnLst>
              <a:rect l="0" t="0" r="r" b="b"/>
              <a:pathLst>
                <a:path w="1494" h="80">
                  <a:moveTo>
                    <a:pt x="13" y="43"/>
                  </a:moveTo>
                  <a:lnTo>
                    <a:pt x="87" y="0"/>
                  </a:lnTo>
                  <a:lnTo>
                    <a:pt x="114" y="7"/>
                  </a:lnTo>
                  <a:lnTo>
                    <a:pt x="141" y="29"/>
                  </a:lnTo>
                  <a:lnTo>
                    <a:pt x="168" y="43"/>
                  </a:lnTo>
                  <a:lnTo>
                    <a:pt x="202" y="43"/>
                  </a:lnTo>
                  <a:lnTo>
                    <a:pt x="242" y="43"/>
                  </a:lnTo>
                  <a:lnTo>
                    <a:pt x="269" y="43"/>
                  </a:lnTo>
                  <a:lnTo>
                    <a:pt x="309" y="50"/>
                  </a:lnTo>
                  <a:lnTo>
                    <a:pt x="336" y="65"/>
                  </a:lnTo>
                  <a:lnTo>
                    <a:pt x="390" y="79"/>
                  </a:lnTo>
                  <a:lnTo>
                    <a:pt x="444" y="79"/>
                  </a:lnTo>
                  <a:lnTo>
                    <a:pt x="484" y="79"/>
                  </a:lnTo>
                  <a:lnTo>
                    <a:pt x="525" y="72"/>
                  </a:lnTo>
                  <a:lnTo>
                    <a:pt x="565" y="65"/>
                  </a:lnTo>
                  <a:lnTo>
                    <a:pt x="612" y="65"/>
                  </a:lnTo>
                  <a:lnTo>
                    <a:pt x="659" y="57"/>
                  </a:lnTo>
                  <a:lnTo>
                    <a:pt x="713" y="43"/>
                  </a:lnTo>
                  <a:lnTo>
                    <a:pt x="747" y="43"/>
                  </a:lnTo>
                  <a:lnTo>
                    <a:pt x="773" y="43"/>
                  </a:lnTo>
                  <a:lnTo>
                    <a:pt x="814" y="43"/>
                  </a:lnTo>
                  <a:lnTo>
                    <a:pt x="841" y="50"/>
                  </a:lnTo>
                  <a:lnTo>
                    <a:pt x="874" y="57"/>
                  </a:lnTo>
                  <a:lnTo>
                    <a:pt x="901" y="57"/>
                  </a:lnTo>
                  <a:lnTo>
                    <a:pt x="975" y="50"/>
                  </a:lnTo>
                  <a:lnTo>
                    <a:pt x="1002" y="43"/>
                  </a:lnTo>
                  <a:lnTo>
                    <a:pt x="1029" y="36"/>
                  </a:lnTo>
                  <a:lnTo>
                    <a:pt x="1069" y="36"/>
                  </a:lnTo>
                  <a:lnTo>
                    <a:pt x="1096" y="36"/>
                  </a:lnTo>
                  <a:lnTo>
                    <a:pt x="1137" y="36"/>
                  </a:lnTo>
                  <a:lnTo>
                    <a:pt x="1190" y="36"/>
                  </a:lnTo>
                  <a:lnTo>
                    <a:pt x="1231" y="36"/>
                  </a:lnTo>
                  <a:lnTo>
                    <a:pt x="1285" y="29"/>
                  </a:lnTo>
                  <a:lnTo>
                    <a:pt x="1311" y="29"/>
                  </a:lnTo>
                  <a:lnTo>
                    <a:pt x="1352" y="29"/>
                  </a:lnTo>
                  <a:lnTo>
                    <a:pt x="1379" y="29"/>
                  </a:lnTo>
                  <a:lnTo>
                    <a:pt x="1406" y="36"/>
                  </a:lnTo>
                  <a:lnTo>
                    <a:pt x="1439" y="43"/>
                  </a:lnTo>
                  <a:lnTo>
                    <a:pt x="1466" y="22"/>
                  </a:lnTo>
                  <a:lnTo>
                    <a:pt x="1493" y="14"/>
                  </a:lnTo>
                  <a:lnTo>
                    <a:pt x="1466" y="22"/>
                  </a:lnTo>
                  <a:lnTo>
                    <a:pt x="1439" y="29"/>
                  </a:lnTo>
                  <a:lnTo>
                    <a:pt x="1412" y="36"/>
                  </a:lnTo>
                  <a:lnTo>
                    <a:pt x="1385" y="36"/>
                  </a:lnTo>
                  <a:lnTo>
                    <a:pt x="1352" y="29"/>
                  </a:lnTo>
                  <a:lnTo>
                    <a:pt x="1325" y="29"/>
                  </a:lnTo>
                  <a:lnTo>
                    <a:pt x="1298" y="29"/>
                  </a:lnTo>
                  <a:lnTo>
                    <a:pt x="1237" y="43"/>
                  </a:lnTo>
                  <a:lnTo>
                    <a:pt x="1197" y="57"/>
                  </a:lnTo>
                  <a:lnTo>
                    <a:pt x="1170" y="72"/>
                  </a:lnTo>
                  <a:lnTo>
                    <a:pt x="1137" y="72"/>
                  </a:lnTo>
                  <a:lnTo>
                    <a:pt x="1110" y="65"/>
                  </a:lnTo>
                  <a:lnTo>
                    <a:pt x="1083" y="57"/>
                  </a:lnTo>
                  <a:lnTo>
                    <a:pt x="1056" y="50"/>
                  </a:lnTo>
                  <a:lnTo>
                    <a:pt x="1022" y="36"/>
                  </a:lnTo>
                  <a:lnTo>
                    <a:pt x="962" y="36"/>
                  </a:lnTo>
                  <a:lnTo>
                    <a:pt x="915" y="36"/>
                  </a:lnTo>
                  <a:lnTo>
                    <a:pt x="881" y="43"/>
                  </a:lnTo>
                  <a:lnTo>
                    <a:pt x="854" y="50"/>
                  </a:lnTo>
                  <a:lnTo>
                    <a:pt x="827" y="57"/>
                  </a:lnTo>
                  <a:lnTo>
                    <a:pt x="800" y="57"/>
                  </a:lnTo>
                  <a:lnTo>
                    <a:pt x="747" y="57"/>
                  </a:lnTo>
                  <a:lnTo>
                    <a:pt x="693" y="57"/>
                  </a:lnTo>
                  <a:lnTo>
                    <a:pt x="659" y="57"/>
                  </a:lnTo>
                  <a:lnTo>
                    <a:pt x="632" y="50"/>
                  </a:lnTo>
                  <a:lnTo>
                    <a:pt x="605" y="50"/>
                  </a:lnTo>
                  <a:lnTo>
                    <a:pt x="578" y="57"/>
                  </a:lnTo>
                  <a:lnTo>
                    <a:pt x="551" y="57"/>
                  </a:lnTo>
                  <a:lnTo>
                    <a:pt x="525" y="65"/>
                  </a:lnTo>
                  <a:lnTo>
                    <a:pt x="484" y="65"/>
                  </a:lnTo>
                  <a:lnTo>
                    <a:pt x="444" y="57"/>
                  </a:lnTo>
                  <a:lnTo>
                    <a:pt x="417" y="57"/>
                  </a:lnTo>
                  <a:lnTo>
                    <a:pt x="390" y="43"/>
                  </a:lnTo>
                  <a:lnTo>
                    <a:pt x="363" y="36"/>
                  </a:lnTo>
                  <a:lnTo>
                    <a:pt x="336" y="43"/>
                  </a:lnTo>
                  <a:lnTo>
                    <a:pt x="309" y="57"/>
                  </a:lnTo>
                  <a:lnTo>
                    <a:pt x="282" y="57"/>
                  </a:lnTo>
                  <a:lnTo>
                    <a:pt x="256" y="57"/>
                  </a:lnTo>
                  <a:lnTo>
                    <a:pt x="222" y="50"/>
                  </a:lnTo>
                  <a:lnTo>
                    <a:pt x="195" y="50"/>
                  </a:lnTo>
                  <a:lnTo>
                    <a:pt x="168" y="22"/>
                  </a:lnTo>
                  <a:lnTo>
                    <a:pt x="141" y="7"/>
                  </a:lnTo>
                  <a:lnTo>
                    <a:pt x="114" y="14"/>
                  </a:lnTo>
                  <a:lnTo>
                    <a:pt x="81" y="22"/>
                  </a:lnTo>
                  <a:lnTo>
                    <a:pt x="54" y="36"/>
                  </a:lnTo>
                  <a:lnTo>
                    <a:pt x="27" y="36"/>
                  </a:lnTo>
                  <a:lnTo>
                    <a:pt x="0" y="50"/>
                  </a:lnTo>
                  <a:lnTo>
                    <a:pt x="13" y="43"/>
                  </a:lnTo>
                </a:path>
              </a:pathLst>
            </a:custGeom>
            <a:solidFill>
              <a:srgbClr val="393939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auto">
            <a:xfrm>
              <a:off x="2773" y="3976"/>
              <a:ext cx="1730" cy="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21" y="0"/>
                </a:cxn>
                <a:cxn ang="0">
                  <a:pos x="1721" y="0"/>
                </a:cxn>
                <a:cxn ang="0">
                  <a:pos x="1640" y="22"/>
                </a:cxn>
                <a:cxn ang="0">
                  <a:pos x="1613" y="7"/>
                </a:cxn>
                <a:cxn ang="0">
                  <a:pos x="1587" y="0"/>
                </a:cxn>
                <a:cxn ang="0">
                  <a:pos x="1560" y="15"/>
                </a:cxn>
                <a:cxn ang="0">
                  <a:pos x="1533" y="44"/>
                </a:cxn>
                <a:cxn ang="0">
                  <a:pos x="1506" y="58"/>
                </a:cxn>
                <a:cxn ang="0">
                  <a:pos x="1479" y="73"/>
                </a:cxn>
                <a:cxn ang="0">
                  <a:pos x="1418" y="80"/>
                </a:cxn>
                <a:cxn ang="0">
                  <a:pos x="1351" y="80"/>
                </a:cxn>
                <a:cxn ang="0">
                  <a:pos x="1311" y="73"/>
                </a:cxn>
                <a:cxn ang="0">
                  <a:pos x="1284" y="65"/>
                </a:cxn>
                <a:cxn ang="0">
                  <a:pos x="1250" y="73"/>
                </a:cxn>
                <a:cxn ang="0">
                  <a:pos x="1224" y="73"/>
                </a:cxn>
                <a:cxn ang="0">
                  <a:pos x="1170" y="73"/>
                </a:cxn>
                <a:cxn ang="0">
                  <a:pos x="1123" y="65"/>
                </a:cxn>
                <a:cxn ang="0">
                  <a:pos x="1096" y="65"/>
                </a:cxn>
                <a:cxn ang="0">
                  <a:pos x="1055" y="58"/>
                </a:cxn>
                <a:cxn ang="0">
                  <a:pos x="1029" y="58"/>
                </a:cxn>
                <a:cxn ang="0">
                  <a:pos x="1002" y="36"/>
                </a:cxn>
                <a:cxn ang="0">
                  <a:pos x="968" y="15"/>
                </a:cxn>
                <a:cxn ang="0">
                  <a:pos x="934" y="15"/>
                </a:cxn>
                <a:cxn ang="0">
                  <a:pos x="908" y="15"/>
                </a:cxn>
                <a:cxn ang="0">
                  <a:pos x="881" y="15"/>
                </a:cxn>
                <a:cxn ang="0">
                  <a:pos x="847" y="29"/>
                </a:cxn>
                <a:cxn ang="0">
                  <a:pos x="787" y="44"/>
                </a:cxn>
                <a:cxn ang="0">
                  <a:pos x="753" y="51"/>
                </a:cxn>
                <a:cxn ang="0">
                  <a:pos x="726" y="51"/>
                </a:cxn>
                <a:cxn ang="0">
                  <a:pos x="686" y="44"/>
                </a:cxn>
                <a:cxn ang="0">
                  <a:pos x="659" y="29"/>
                </a:cxn>
                <a:cxn ang="0">
                  <a:pos x="632" y="22"/>
                </a:cxn>
                <a:cxn ang="0">
                  <a:pos x="598" y="22"/>
                </a:cxn>
                <a:cxn ang="0">
                  <a:pos x="565" y="22"/>
                </a:cxn>
                <a:cxn ang="0">
                  <a:pos x="531" y="29"/>
                </a:cxn>
                <a:cxn ang="0">
                  <a:pos x="477" y="29"/>
                </a:cxn>
                <a:cxn ang="0">
                  <a:pos x="437" y="36"/>
                </a:cxn>
                <a:cxn ang="0">
                  <a:pos x="403" y="44"/>
                </a:cxn>
                <a:cxn ang="0">
                  <a:pos x="376" y="44"/>
                </a:cxn>
                <a:cxn ang="0">
                  <a:pos x="343" y="44"/>
                </a:cxn>
                <a:cxn ang="0">
                  <a:pos x="282" y="44"/>
                </a:cxn>
                <a:cxn ang="0">
                  <a:pos x="229" y="29"/>
                </a:cxn>
                <a:cxn ang="0">
                  <a:pos x="195" y="22"/>
                </a:cxn>
                <a:cxn ang="0">
                  <a:pos x="168" y="22"/>
                </a:cxn>
                <a:cxn ang="0">
                  <a:pos x="141" y="15"/>
                </a:cxn>
                <a:cxn ang="0">
                  <a:pos x="114" y="7"/>
                </a:cxn>
                <a:cxn ang="0">
                  <a:pos x="87" y="7"/>
                </a:cxn>
                <a:cxn ang="0">
                  <a:pos x="61" y="15"/>
                </a:cxn>
                <a:cxn ang="0">
                  <a:pos x="34" y="22"/>
                </a:cxn>
                <a:cxn ang="0">
                  <a:pos x="7" y="36"/>
                </a:cxn>
              </a:cxnLst>
              <a:rect l="0" t="0" r="r" b="b"/>
              <a:pathLst>
                <a:path w="1722" h="81">
                  <a:moveTo>
                    <a:pt x="0" y="0"/>
                  </a:moveTo>
                  <a:lnTo>
                    <a:pt x="1721" y="0"/>
                  </a:lnTo>
                  <a:lnTo>
                    <a:pt x="1721" y="0"/>
                  </a:lnTo>
                  <a:lnTo>
                    <a:pt x="1640" y="22"/>
                  </a:lnTo>
                  <a:lnTo>
                    <a:pt x="1613" y="7"/>
                  </a:lnTo>
                  <a:lnTo>
                    <a:pt x="1587" y="0"/>
                  </a:lnTo>
                  <a:lnTo>
                    <a:pt x="1560" y="15"/>
                  </a:lnTo>
                  <a:lnTo>
                    <a:pt x="1533" y="44"/>
                  </a:lnTo>
                  <a:lnTo>
                    <a:pt x="1506" y="58"/>
                  </a:lnTo>
                  <a:lnTo>
                    <a:pt x="1479" y="73"/>
                  </a:lnTo>
                  <a:lnTo>
                    <a:pt x="1418" y="80"/>
                  </a:lnTo>
                  <a:lnTo>
                    <a:pt x="1351" y="80"/>
                  </a:lnTo>
                  <a:lnTo>
                    <a:pt x="1311" y="73"/>
                  </a:lnTo>
                  <a:lnTo>
                    <a:pt x="1284" y="65"/>
                  </a:lnTo>
                  <a:lnTo>
                    <a:pt x="1250" y="73"/>
                  </a:lnTo>
                  <a:lnTo>
                    <a:pt x="1224" y="73"/>
                  </a:lnTo>
                  <a:lnTo>
                    <a:pt x="1170" y="73"/>
                  </a:lnTo>
                  <a:lnTo>
                    <a:pt x="1123" y="65"/>
                  </a:lnTo>
                  <a:lnTo>
                    <a:pt x="1096" y="65"/>
                  </a:lnTo>
                  <a:lnTo>
                    <a:pt x="1055" y="58"/>
                  </a:lnTo>
                  <a:lnTo>
                    <a:pt x="1029" y="58"/>
                  </a:lnTo>
                  <a:lnTo>
                    <a:pt x="1002" y="36"/>
                  </a:lnTo>
                  <a:lnTo>
                    <a:pt x="968" y="15"/>
                  </a:lnTo>
                  <a:lnTo>
                    <a:pt x="934" y="15"/>
                  </a:lnTo>
                  <a:lnTo>
                    <a:pt x="908" y="15"/>
                  </a:lnTo>
                  <a:lnTo>
                    <a:pt x="881" y="15"/>
                  </a:lnTo>
                  <a:lnTo>
                    <a:pt x="847" y="29"/>
                  </a:lnTo>
                  <a:lnTo>
                    <a:pt x="787" y="44"/>
                  </a:lnTo>
                  <a:lnTo>
                    <a:pt x="753" y="51"/>
                  </a:lnTo>
                  <a:lnTo>
                    <a:pt x="726" y="51"/>
                  </a:lnTo>
                  <a:lnTo>
                    <a:pt x="686" y="44"/>
                  </a:lnTo>
                  <a:lnTo>
                    <a:pt x="659" y="29"/>
                  </a:lnTo>
                  <a:lnTo>
                    <a:pt x="632" y="22"/>
                  </a:lnTo>
                  <a:lnTo>
                    <a:pt x="598" y="22"/>
                  </a:lnTo>
                  <a:lnTo>
                    <a:pt x="565" y="22"/>
                  </a:lnTo>
                  <a:lnTo>
                    <a:pt x="531" y="29"/>
                  </a:lnTo>
                  <a:lnTo>
                    <a:pt x="477" y="29"/>
                  </a:lnTo>
                  <a:lnTo>
                    <a:pt x="437" y="36"/>
                  </a:lnTo>
                  <a:lnTo>
                    <a:pt x="403" y="44"/>
                  </a:lnTo>
                  <a:lnTo>
                    <a:pt x="376" y="44"/>
                  </a:lnTo>
                  <a:lnTo>
                    <a:pt x="343" y="44"/>
                  </a:lnTo>
                  <a:lnTo>
                    <a:pt x="282" y="44"/>
                  </a:lnTo>
                  <a:lnTo>
                    <a:pt x="229" y="29"/>
                  </a:lnTo>
                  <a:lnTo>
                    <a:pt x="195" y="22"/>
                  </a:lnTo>
                  <a:lnTo>
                    <a:pt x="168" y="22"/>
                  </a:lnTo>
                  <a:lnTo>
                    <a:pt x="141" y="15"/>
                  </a:lnTo>
                  <a:lnTo>
                    <a:pt x="114" y="7"/>
                  </a:lnTo>
                  <a:lnTo>
                    <a:pt x="87" y="7"/>
                  </a:lnTo>
                  <a:lnTo>
                    <a:pt x="61" y="15"/>
                  </a:lnTo>
                  <a:lnTo>
                    <a:pt x="34" y="22"/>
                  </a:lnTo>
                  <a:lnTo>
                    <a:pt x="7" y="36"/>
                  </a:lnTo>
                </a:path>
              </a:pathLst>
            </a:custGeom>
            <a:solidFill>
              <a:srgbClr val="313131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auto">
            <a:xfrm>
              <a:off x="5410" y="2003"/>
              <a:ext cx="80" cy="1366"/>
            </a:xfrm>
            <a:custGeom>
              <a:avLst/>
              <a:gdLst/>
              <a:ahLst/>
              <a:cxnLst>
                <a:cxn ang="0">
                  <a:pos x="33" y="109"/>
                </a:cxn>
                <a:cxn ang="0">
                  <a:pos x="59" y="167"/>
                </a:cxn>
                <a:cxn ang="0">
                  <a:pos x="59" y="232"/>
                </a:cxn>
                <a:cxn ang="0">
                  <a:pos x="40" y="298"/>
                </a:cxn>
                <a:cxn ang="0">
                  <a:pos x="33" y="363"/>
                </a:cxn>
                <a:cxn ang="0">
                  <a:pos x="40" y="421"/>
                </a:cxn>
                <a:cxn ang="0">
                  <a:pos x="53" y="494"/>
                </a:cxn>
                <a:cxn ang="0">
                  <a:pos x="53" y="581"/>
                </a:cxn>
                <a:cxn ang="0">
                  <a:pos x="53" y="653"/>
                </a:cxn>
                <a:cxn ang="0">
                  <a:pos x="59" y="741"/>
                </a:cxn>
                <a:cxn ang="0">
                  <a:pos x="66" y="799"/>
                </a:cxn>
                <a:cxn ang="0">
                  <a:pos x="46" y="871"/>
                </a:cxn>
                <a:cxn ang="0">
                  <a:pos x="66" y="929"/>
                </a:cxn>
                <a:cxn ang="0">
                  <a:pos x="59" y="1016"/>
                </a:cxn>
                <a:cxn ang="0">
                  <a:pos x="53" y="1089"/>
                </a:cxn>
                <a:cxn ang="0">
                  <a:pos x="72" y="1147"/>
                </a:cxn>
                <a:cxn ang="0">
                  <a:pos x="59" y="1213"/>
                </a:cxn>
                <a:cxn ang="0">
                  <a:pos x="53" y="1278"/>
                </a:cxn>
                <a:cxn ang="0">
                  <a:pos x="72" y="1336"/>
                </a:cxn>
                <a:cxn ang="0">
                  <a:pos x="59" y="1300"/>
                </a:cxn>
                <a:cxn ang="0">
                  <a:pos x="33" y="1242"/>
                </a:cxn>
                <a:cxn ang="0">
                  <a:pos x="46" y="1154"/>
                </a:cxn>
                <a:cxn ang="0">
                  <a:pos x="59" y="1089"/>
                </a:cxn>
                <a:cxn ang="0">
                  <a:pos x="59" y="1031"/>
                </a:cxn>
                <a:cxn ang="0">
                  <a:pos x="66" y="966"/>
                </a:cxn>
                <a:cxn ang="0">
                  <a:pos x="66" y="864"/>
                </a:cxn>
                <a:cxn ang="0">
                  <a:pos x="26" y="799"/>
                </a:cxn>
                <a:cxn ang="0">
                  <a:pos x="26" y="726"/>
                </a:cxn>
                <a:cxn ang="0">
                  <a:pos x="26" y="639"/>
                </a:cxn>
                <a:cxn ang="0">
                  <a:pos x="26" y="581"/>
                </a:cxn>
                <a:cxn ang="0">
                  <a:pos x="40" y="523"/>
                </a:cxn>
                <a:cxn ang="0">
                  <a:pos x="46" y="450"/>
                </a:cxn>
                <a:cxn ang="0">
                  <a:pos x="46" y="392"/>
                </a:cxn>
                <a:cxn ang="0">
                  <a:pos x="46" y="319"/>
                </a:cxn>
                <a:cxn ang="0">
                  <a:pos x="46" y="254"/>
                </a:cxn>
                <a:cxn ang="0">
                  <a:pos x="53" y="196"/>
                </a:cxn>
                <a:cxn ang="0">
                  <a:pos x="46" y="131"/>
                </a:cxn>
                <a:cxn ang="0">
                  <a:pos x="13" y="73"/>
                </a:cxn>
                <a:cxn ang="0">
                  <a:pos x="7" y="15"/>
                </a:cxn>
              </a:cxnLst>
              <a:rect l="0" t="0" r="r" b="b"/>
              <a:pathLst>
                <a:path w="80" h="1366">
                  <a:moveTo>
                    <a:pt x="0" y="0"/>
                  </a:moveTo>
                  <a:lnTo>
                    <a:pt x="33" y="109"/>
                  </a:lnTo>
                  <a:lnTo>
                    <a:pt x="53" y="138"/>
                  </a:lnTo>
                  <a:lnTo>
                    <a:pt x="59" y="167"/>
                  </a:lnTo>
                  <a:lnTo>
                    <a:pt x="66" y="196"/>
                  </a:lnTo>
                  <a:lnTo>
                    <a:pt x="59" y="232"/>
                  </a:lnTo>
                  <a:lnTo>
                    <a:pt x="46" y="269"/>
                  </a:lnTo>
                  <a:lnTo>
                    <a:pt x="40" y="298"/>
                  </a:lnTo>
                  <a:lnTo>
                    <a:pt x="33" y="334"/>
                  </a:lnTo>
                  <a:lnTo>
                    <a:pt x="33" y="363"/>
                  </a:lnTo>
                  <a:lnTo>
                    <a:pt x="33" y="392"/>
                  </a:lnTo>
                  <a:lnTo>
                    <a:pt x="40" y="421"/>
                  </a:lnTo>
                  <a:lnTo>
                    <a:pt x="40" y="457"/>
                  </a:lnTo>
                  <a:lnTo>
                    <a:pt x="53" y="494"/>
                  </a:lnTo>
                  <a:lnTo>
                    <a:pt x="53" y="523"/>
                  </a:lnTo>
                  <a:lnTo>
                    <a:pt x="53" y="581"/>
                  </a:lnTo>
                  <a:lnTo>
                    <a:pt x="53" y="610"/>
                  </a:lnTo>
                  <a:lnTo>
                    <a:pt x="53" y="653"/>
                  </a:lnTo>
                  <a:lnTo>
                    <a:pt x="53" y="697"/>
                  </a:lnTo>
                  <a:lnTo>
                    <a:pt x="59" y="741"/>
                  </a:lnTo>
                  <a:lnTo>
                    <a:pt x="66" y="770"/>
                  </a:lnTo>
                  <a:lnTo>
                    <a:pt x="66" y="799"/>
                  </a:lnTo>
                  <a:lnTo>
                    <a:pt x="59" y="835"/>
                  </a:lnTo>
                  <a:lnTo>
                    <a:pt x="46" y="871"/>
                  </a:lnTo>
                  <a:lnTo>
                    <a:pt x="53" y="900"/>
                  </a:lnTo>
                  <a:lnTo>
                    <a:pt x="66" y="929"/>
                  </a:lnTo>
                  <a:lnTo>
                    <a:pt x="66" y="958"/>
                  </a:lnTo>
                  <a:lnTo>
                    <a:pt x="59" y="1016"/>
                  </a:lnTo>
                  <a:lnTo>
                    <a:pt x="53" y="1060"/>
                  </a:lnTo>
                  <a:lnTo>
                    <a:pt x="53" y="1089"/>
                  </a:lnTo>
                  <a:lnTo>
                    <a:pt x="59" y="1118"/>
                  </a:lnTo>
                  <a:lnTo>
                    <a:pt x="72" y="1147"/>
                  </a:lnTo>
                  <a:lnTo>
                    <a:pt x="72" y="1176"/>
                  </a:lnTo>
                  <a:lnTo>
                    <a:pt x="59" y="1213"/>
                  </a:lnTo>
                  <a:lnTo>
                    <a:pt x="46" y="1242"/>
                  </a:lnTo>
                  <a:lnTo>
                    <a:pt x="53" y="1278"/>
                  </a:lnTo>
                  <a:lnTo>
                    <a:pt x="66" y="1307"/>
                  </a:lnTo>
                  <a:lnTo>
                    <a:pt x="72" y="1336"/>
                  </a:lnTo>
                  <a:lnTo>
                    <a:pt x="79" y="1365"/>
                  </a:lnTo>
                  <a:lnTo>
                    <a:pt x="59" y="1300"/>
                  </a:lnTo>
                  <a:lnTo>
                    <a:pt x="40" y="1271"/>
                  </a:lnTo>
                  <a:lnTo>
                    <a:pt x="33" y="1242"/>
                  </a:lnTo>
                  <a:lnTo>
                    <a:pt x="33" y="1183"/>
                  </a:lnTo>
                  <a:lnTo>
                    <a:pt x="46" y="1154"/>
                  </a:lnTo>
                  <a:lnTo>
                    <a:pt x="59" y="1125"/>
                  </a:lnTo>
                  <a:lnTo>
                    <a:pt x="59" y="1089"/>
                  </a:lnTo>
                  <a:lnTo>
                    <a:pt x="59" y="1060"/>
                  </a:lnTo>
                  <a:lnTo>
                    <a:pt x="59" y="1031"/>
                  </a:lnTo>
                  <a:lnTo>
                    <a:pt x="66" y="995"/>
                  </a:lnTo>
                  <a:lnTo>
                    <a:pt x="66" y="966"/>
                  </a:lnTo>
                  <a:lnTo>
                    <a:pt x="66" y="922"/>
                  </a:lnTo>
                  <a:lnTo>
                    <a:pt x="66" y="864"/>
                  </a:lnTo>
                  <a:lnTo>
                    <a:pt x="40" y="835"/>
                  </a:lnTo>
                  <a:lnTo>
                    <a:pt x="26" y="799"/>
                  </a:lnTo>
                  <a:lnTo>
                    <a:pt x="26" y="770"/>
                  </a:lnTo>
                  <a:lnTo>
                    <a:pt x="26" y="726"/>
                  </a:lnTo>
                  <a:lnTo>
                    <a:pt x="26" y="683"/>
                  </a:lnTo>
                  <a:lnTo>
                    <a:pt x="26" y="639"/>
                  </a:lnTo>
                  <a:lnTo>
                    <a:pt x="26" y="610"/>
                  </a:lnTo>
                  <a:lnTo>
                    <a:pt x="26" y="581"/>
                  </a:lnTo>
                  <a:lnTo>
                    <a:pt x="26" y="552"/>
                  </a:lnTo>
                  <a:lnTo>
                    <a:pt x="40" y="523"/>
                  </a:lnTo>
                  <a:lnTo>
                    <a:pt x="46" y="486"/>
                  </a:lnTo>
                  <a:lnTo>
                    <a:pt x="46" y="450"/>
                  </a:lnTo>
                  <a:lnTo>
                    <a:pt x="46" y="421"/>
                  </a:lnTo>
                  <a:lnTo>
                    <a:pt x="46" y="392"/>
                  </a:lnTo>
                  <a:lnTo>
                    <a:pt x="46" y="349"/>
                  </a:lnTo>
                  <a:lnTo>
                    <a:pt x="46" y="319"/>
                  </a:lnTo>
                  <a:lnTo>
                    <a:pt x="46" y="290"/>
                  </a:lnTo>
                  <a:lnTo>
                    <a:pt x="46" y="254"/>
                  </a:lnTo>
                  <a:lnTo>
                    <a:pt x="46" y="225"/>
                  </a:lnTo>
                  <a:lnTo>
                    <a:pt x="53" y="196"/>
                  </a:lnTo>
                  <a:lnTo>
                    <a:pt x="59" y="160"/>
                  </a:lnTo>
                  <a:lnTo>
                    <a:pt x="46" y="131"/>
                  </a:lnTo>
                  <a:lnTo>
                    <a:pt x="26" y="102"/>
                  </a:lnTo>
                  <a:lnTo>
                    <a:pt x="13" y="73"/>
                  </a:lnTo>
                  <a:lnTo>
                    <a:pt x="13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auto">
            <a:xfrm>
              <a:off x="246" y="204"/>
              <a:ext cx="107" cy="21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6" y="116"/>
                </a:cxn>
                <a:cxn ang="0">
                  <a:pos x="106" y="987"/>
                </a:cxn>
                <a:cxn ang="0">
                  <a:pos x="53" y="1045"/>
                </a:cxn>
                <a:cxn ang="0">
                  <a:pos x="53" y="1161"/>
                </a:cxn>
                <a:cxn ang="0">
                  <a:pos x="66" y="1219"/>
                </a:cxn>
                <a:cxn ang="0">
                  <a:pos x="40" y="1277"/>
                </a:cxn>
                <a:cxn ang="0">
                  <a:pos x="40" y="1336"/>
                </a:cxn>
                <a:cxn ang="0">
                  <a:pos x="27" y="1394"/>
                </a:cxn>
                <a:cxn ang="0">
                  <a:pos x="40" y="1452"/>
                </a:cxn>
                <a:cxn ang="0">
                  <a:pos x="53" y="1510"/>
                </a:cxn>
                <a:cxn ang="0">
                  <a:pos x="53" y="1568"/>
                </a:cxn>
                <a:cxn ang="0">
                  <a:pos x="66" y="1626"/>
                </a:cxn>
                <a:cxn ang="0">
                  <a:pos x="40" y="1684"/>
                </a:cxn>
                <a:cxn ang="0">
                  <a:pos x="27" y="1742"/>
                </a:cxn>
                <a:cxn ang="0">
                  <a:pos x="27" y="1800"/>
                </a:cxn>
                <a:cxn ang="0">
                  <a:pos x="40" y="1873"/>
                </a:cxn>
                <a:cxn ang="0">
                  <a:pos x="40" y="1945"/>
                </a:cxn>
                <a:cxn ang="0">
                  <a:pos x="27" y="2018"/>
                </a:cxn>
                <a:cxn ang="0">
                  <a:pos x="40" y="2076"/>
                </a:cxn>
                <a:cxn ang="0">
                  <a:pos x="53" y="2134"/>
                </a:cxn>
                <a:cxn ang="0">
                  <a:pos x="13" y="2061"/>
                </a:cxn>
                <a:cxn ang="0">
                  <a:pos x="13" y="1974"/>
                </a:cxn>
                <a:cxn ang="0">
                  <a:pos x="13" y="1916"/>
                </a:cxn>
                <a:cxn ang="0">
                  <a:pos x="27" y="1858"/>
                </a:cxn>
                <a:cxn ang="0">
                  <a:pos x="40" y="1800"/>
                </a:cxn>
                <a:cxn ang="0">
                  <a:pos x="40" y="1684"/>
                </a:cxn>
                <a:cxn ang="0">
                  <a:pos x="40" y="1597"/>
                </a:cxn>
                <a:cxn ang="0">
                  <a:pos x="40" y="1539"/>
                </a:cxn>
                <a:cxn ang="0">
                  <a:pos x="40" y="1481"/>
                </a:cxn>
                <a:cxn ang="0">
                  <a:pos x="53" y="1423"/>
                </a:cxn>
                <a:cxn ang="0">
                  <a:pos x="53" y="1350"/>
                </a:cxn>
                <a:cxn ang="0">
                  <a:pos x="53" y="1292"/>
                </a:cxn>
                <a:cxn ang="0">
                  <a:pos x="40" y="1234"/>
                </a:cxn>
                <a:cxn ang="0">
                  <a:pos x="40" y="1176"/>
                </a:cxn>
                <a:cxn ang="0">
                  <a:pos x="53" y="1118"/>
                </a:cxn>
                <a:cxn ang="0">
                  <a:pos x="66" y="1060"/>
                </a:cxn>
                <a:cxn ang="0">
                  <a:pos x="66" y="987"/>
                </a:cxn>
                <a:cxn ang="0">
                  <a:pos x="66" y="929"/>
                </a:cxn>
                <a:cxn ang="0">
                  <a:pos x="66" y="871"/>
                </a:cxn>
                <a:cxn ang="0">
                  <a:pos x="66" y="798"/>
                </a:cxn>
                <a:cxn ang="0">
                  <a:pos x="66" y="726"/>
                </a:cxn>
                <a:cxn ang="0">
                  <a:pos x="66" y="668"/>
                </a:cxn>
                <a:cxn ang="0">
                  <a:pos x="66" y="552"/>
                </a:cxn>
                <a:cxn ang="0">
                  <a:pos x="53" y="494"/>
                </a:cxn>
                <a:cxn ang="0">
                  <a:pos x="53" y="436"/>
                </a:cxn>
                <a:cxn ang="0">
                  <a:pos x="53" y="377"/>
                </a:cxn>
                <a:cxn ang="0">
                  <a:pos x="53" y="319"/>
                </a:cxn>
                <a:cxn ang="0">
                  <a:pos x="53" y="261"/>
                </a:cxn>
                <a:cxn ang="0">
                  <a:pos x="53" y="203"/>
                </a:cxn>
                <a:cxn ang="0">
                  <a:pos x="53" y="145"/>
                </a:cxn>
                <a:cxn ang="0">
                  <a:pos x="27" y="87"/>
                </a:cxn>
                <a:cxn ang="0">
                  <a:pos x="0" y="0"/>
                </a:cxn>
              </a:cxnLst>
              <a:rect l="0" t="0" r="r" b="b"/>
              <a:pathLst>
                <a:path w="107" h="2135">
                  <a:moveTo>
                    <a:pt x="0" y="0"/>
                  </a:moveTo>
                  <a:lnTo>
                    <a:pt x="106" y="116"/>
                  </a:lnTo>
                  <a:lnTo>
                    <a:pt x="106" y="987"/>
                  </a:lnTo>
                  <a:lnTo>
                    <a:pt x="53" y="1045"/>
                  </a:lnTo>
                  <a:lnTo>
                    <a:pt x="53" y="1161"/>
                  </a:lnTo>
                  <a:lnTo>
                    <a:pt x="66" y="1219"/>
                  </a:lnTo>
                  <a:lnTo>
                    <a:pt x="40" y="1277"/>
                  </a:lnTo>
                  <a:lnTo>
                    <a:pt x="40" y="1336"/>
                  </a:lnTo>
                  <a:lnTo>
                    <a:pt x="27" y="1394"/>
                  </a:lnTo>
                  <a:lnTo>
                    <a:pt x="40" y="1452"/>
                  </a:lnTo>
                  <a:lnTo>
                    <a:pt x="53" y="1510"/>
                  </a:lnTo>
                  <a:lnTo>
                    <a:pt x="53" y="1568"/>
                  </a:lnTo>
                  <a:lnTo>
                    <a:pt x="66" y="1626"/>
                  </a:lnTo>
                  <a:lnTo>
                    <a:pt x="40" y="1684"/>
                  </a:lnTo>
                  <a:lnTo>
                    <a:pt x="27" y="1742"/>
                  </a:lnTo>
                  <a:lnTo>
                    <a:pt x="27" y="1800"/>
                  </a:lnTo>
                  <a:lnTo>
                    <a:pt x="40" y="1873"/>
                  </a:lnTo>
                  <a:lnTo>
                    <a:pt x="40" y="1945"/>
                  </a:lnTo>
                  <a:lnTo>
                    <a:pt x="27" y="2018"/>
                  </a:lnTo>
                  <a:lnTo>
                    <a:pt x="40" y="2076"/>
                  </a:lnTo>
                  <a:lnTo>
                    <a:pt x="53" y="2134"/>
                  </a:lnTo>
                  <a:lnTo>
                    <a:pt x="13" y="2061"/>
                  </a:lnTo>
                  <a:lnTo>
                    <a:pt x="13" y="1974"/>
                  </a:lnTo>
                  <a:lnTo>
                    <a:pt x="13" y="1916"/>
                  </a:lnTo>
                  <a:lnTo>
                    <a:pt x="27" y="1858"/>
                  </a:lnTo>
                  <a:lnTo>
                    <a:pt x="40" y="1800"/>
                  </a:lnTo>
                  <a:lnTo>
                    <a:pt x="40" y="1684"/>
                  </a:lnTo>
                  <a:lnTo>
                    <a:pt x="40" y="1597"/>
                  </a:lnTo>
                  <a:lnTo>
                    <a:pt x="40" y="1539"/>
                  </a:lnTo>
                  <a:lnTo>
                    <a:pt x="40" y="1481"/>
                  </a:lnTo>
                  <a:lnTo>
                    <a:pt x="53" y="1423"/>
                  </a:lnTo>
                  <a:lnTo>
                    <a:pt x="53" y="1350"/>
                  </a:lnTo>
                  <a:lnTo>
                    <a:pt x="53" y="1292"/>
                  </a:lnTo>
                  <a:lnTo>
                    <a:pt x="40" y="1234"/>
                  </a:lnTo>
                  <a:lnTo>
                    <a:pt x="40" y="1176"/>
                  </a:lnTo>
                  <a:lnTo>
                    <a:pt x="53" y="1118"/>
                  </a:lnTo>
                  <a:lnTo>
                    <a:pt x="66" y="1060"/>
                  </a:lnTo>
                  <a:lnTo>
                    <a:pt x="66" y="987"/>
                  </a:lnTo>
                  <a:lnTo>
                    <a:pt x="66" y="929"/>
                  </a:lnTo>
                  <a:lnTo>
                    <a:pt x="66" y="871"/>
                  </a:lnTo>
                  <a:lnTo>
                    <a:pt x="66" y="798"/>
                  </a:lnTo>
                  <a:lnTo>
                    <a:pt x="66" y="726"/>
                  </a:lnTo>
                  <a:lnTo>
                    <a:pt x="66" y="668"/>
                  </a:lnTo>
                  <a:lnTo>
                    <a:pt x="66" y="552"/>
                  </a:lnTo>
                  <a:lnTo>
                    <a:pt x="53" y="494"/>
                  </a:lnTo>
                  <a:lnTo>
                    <a:pt x="53" y="436"/>
                  </a:lnTo>
                  <a:lnTo>
                    <a:pt x="53" y="377"/>
                  </a:lnTo>
                  <a:lnTo>
                    <a:pt x="53" y="319"/>
                  </a:lnTo>
                  <a:lnTo>
                    <a:pt x="53" y="261"/>
                  </a:lnTo>
                  <a:lnTo>
                    <a:pt x="53" y="203"/>
                  </a:lnTo>
                  <a:lnTo>
                    <a:pt x="53" y="145"/>
                  </a:lnTo>
                  <a:lnTo>
                    <a:pt x="27" y="87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auto">
            <a:xfrm>
              <a:off x="260" y="437"/>
              <a:ext cx="93" cy="1701"/>
            </a:xfrm>
            <a:custGeom>
              <a:avLst/>
              <a:gdLst/>
              <a:ahLst/>
              <a:cxnLst>
                <a:cxn ang="0">
                  <a:pos x="92" y="0"/>
                </a:cxn>
                <a:cxn ang="0">
                  <a:pos x="79" y="73"/>
                </a:cxn>
                <a:cxn ang="0">
                  <a:pos x="79" y="131"/>
                </a:cxn>
                <a:cxn ang="0">
                  <a:pos x="66" y="189"/>
                </a:cxn>
                <a:cxn ang="0">
                  <a:pos x="26" y="247"/>
                </a:cxn>
                <a:cxn ang="0">
                  <a:pos x="26" y="305"/>
                </a:cxn>
                <a:cxn ang="0">
                  <a:pos x="26" y="363"/>
                </a:cxn>
                <a:cxn ang="0">
                  <a:pos x="39" y="421"/>
                </a:cxn>
                <a:cxn ang="0">
                  <a:pos x="53" y="479"/>
                </a:cxn>
                <a:cxn ang="0">
                  <a:pos x="53" y="537"/>
                </a:cxn>
                <a:cxn ang="0">
                  <a:pos x="39" y="610"/>
                </a:cxn>
                <a:cxn ang="0">
                  <a:pos x="39" y="668"/>
                </a:cxn>
                <a:cxn ang="0">
                  <a:pos x="39" y="726"/>
                </a:cxn>
                <a:cxn ang="0">
                  <a:pos x="39" y="784"/>
                </a:cxn>
                <a:cxn ang="0">
                  <a:pos x="13" y="856"/>
                </a:cxn>
                <a:cxn ang="0">
                  <a:pos x="0" y="914"/>
                </a:cxn>
                <a:cxn ang="0">
                  <a:pos x="0" y="972"/>
                </a:cxn>
                <a:cxn ang="0">
                  <a:pos x="26" y="1030"/>
                </a:cxn>
                <a:cxn ang="0">
                  <a:pos x="26" y="1103"/>
                </a:cxn>
                <a:cxn ang="0">
                  <a:pos x="13" y="1176"/>
                </a:cxn>
                <a:cxn ang="0">
                  <a:pos x="13" y="1234"/>
                </a:cxn>
                <a:cxn ang="0">
                  <a:pos x="13" y="1292"/>
                </a:cxn>
                <a:cxn ang="0">
                  <a:pos x="13" y="1350"/>
                </a:cxn>
                <a:cxn ang="0">
                  <a:pos x="0" y="1408"/>
                </a:cxn>
                <a:cxn ang="0">
                  <a:pos x="0" y="1466"/>
                </a:cxn>
                <a:cxn ang="0">
                  <a:pos x="13" y="1524"/>
                </a:cxn>
                <a:cxn ang="0">
                  <a:pos x="53" y="1582"/>
                </a:cxn>
                <a:cxn ang="0">
                  <a:pos x="53" y="1640"/>
                </a:cxn>
                <a:cxn ang="0">
                  <a:pos x="26" y="1698"/>
                </a:cxn>
                <a:cxn ang="0">
                  <a:pos x="53" y="1640"/>
                </a:cxn>
                <a:cxn ang="0">
                  <a:pos x="39" y="1567"/>
                </a:cxn>
                <a:cxn ang="0">
                  <a:pos x="26" y="1509"/>
                </a:cxn>
                <a:cxn ang="0">
                  <a:pos x="26" y="1437"/>
                </a:cxn>
                <a:cxn ang="0">
                  <a:pos x="26" y="1379"/>
                </a:cxn>
                <a:cxn ang="0">
                  <a:pos x="26" y="1321"/>
                </a:cxn>
                <a:cxn ang="0">
                  <a:pos x="26" y="1263"/>
                </a:cxn>
                <a:cxn ang="0">
                  <a:pos x="26" y="1205"/>
                </a:cxn>
                <a:cxn ang="0">
                  <a:pos x="53" y="1147"/>
                </a:cxn>
                <a:cxn ang="0">
                  <a:pos x="66" y="1088"/>
                </a:cxn>
                <a:cxn ang="0">
                  <a:pos x="39" y="1030"/>
                </a:cxn>
                <a:cxn ang="0">
                  <a:pos x="13" y="972"/>
                </a:cxn>
                <a:cxn ang="0">
                  <a:pos x="13" y="914"/>
                </a:cxn>
                <a:cxn ang="0">
                  <a:pos x="26" y="856"/>
                </a:cxn>
                <a:cxn ang="0">
                  <a:pos x="39" y="798"/>
                </a:cxn>
                <a:cxn ang="0">
                  <a:pos x="39" y="740"/>
                </a:cxn>
                <a:cxn ang="0">
                  <a:pos x="53" y="682"/>
                </a:cxn>
                <a:cxn ang="0">
                  <a:pos x="66" y="624"/>
                </a:cxn>
                <a:cxn ang="0">
                  <a:pos x="66" y="566"/>
                </a:cxn>
                <a:cxn ang="0">
                  <a:pos x="53" y="508"/>
                </a:cxn>
                <a:cxn ang="0">
                  <a:pos x="39" y="450"/>
                </a:cxn>
                <a:cxn ang="0">
                  <a:pos x="26" y="392"/>
                </a:cxn>
                <a:cxn ang="0">
                  <a:pos x="26" y="334"/>
                </a:cxn>
                <a:cxn ang="0">
                  <a:pos x="26" y="276"/>
                </a:cxn>
                <a:cxn ang="0">
                  <a:pos x="66" y="218"/>
                </a:cxn>
                <a:cxn ang="0">
                  <a:pos x="66" y="160"/>
                </a:cxn>
                <a:cxn ang="0">
                  <a:pos x="66" y="102"/>
                </a:cxn>
              </a:cxnLst>
              <a:rect l="0" t="0" r="r" b="b"/>
              <a:pathLst>
                <a:path w="93" h="1699">
                  <a:moveTo>
                    <a:pt x="92" y="0"/>
                  </a:moveTo>
                  <a:lnTo>
                    <a:pt x="79" y="73"/>
                  </a:lnTo>
                  <a:lnTo>
                    <a:pt x="79" y="131"/>
                  </a:lnTo>
                  <a:lnTo>
                    <a:pt x="66" y="189"/>
                  </a:lnTo>
                  <a:lnTo>
                    <a:pt x="26" y="247"/>
                  </a:lnTo>
                  <a:lnTo>
                    <a:pt x="26" y="305"/>
                  </a:lnTo>
                  <a:lnTo>
                    <a:pt x="26" y="363"/>
                  </a:lnTo>
                  <a:lnTo>
                    <a:pt x="39" y="421"/>
                  </a:lnTo>
                  <a:lnTo>
                    <a:pt x="53" y="479"/>
                  </a:lnTo>
                  <a:lnTo>
                    <a:pt x="53" y="537"/>
                  </a:lnTo>
                  <a:lnTo>
                    <a:pt x="39" y="610"/>
                  </a:lnTo>
                  <a:lnTo>
                    <a:pt x="39" y="668"/>
                  </a:lnTo>
                  <a:lnTo>
                    <a:pt x="39" y="726"/>
                  </a:lnTo>
                  <a:lnTo>
                    <a:pt x="39" y="784"/>
                  </a:lnTo>
                  <a:lnTo>
                    <a:pt x="13" y="856"/>
                  </a:lnTo>
                  <a:lnTo>
                    <a:pt x="0" y="914"/>
                  </a:lnTo>
                  <a:lnTo>
                    <a:pt x="0" y="972"/>
                  </a:lnTo>
                  <a:lnTo>
                    <a:pt x="26" y="1030"/>
                  </a:lnTo>
                  <a:lnTo>
                    <a:pt x="26" y="1103"/>
                  </a:lnTo>
                  <a:lnTo>
                    <a:pt x="13" y="1176"/>
                  </a:lnTo>
                  <a:lnTo>
                    <a:pt x="13" y="1234"/>
                  </a:lnTo>
                  <a:lnTo>
                    <a:pt x="13" y="1292"/>
                  </a:lnTo>
                  <a:lnTo>
                    <a:pt x="13" y="1350"/>
                  </a:lnTo>
                  <a:lnTo>
                    <a:pt x="0" y="1408"/>
                  </a:lnTo>
                  <a:lnTo>
                    <a:pt x="0" y="1466"/>
                  </a:lnTo>
                  <a:lnTo>
                    <a:pt x="13" y="1524"/>
                  </a:lnTo>
                  <a:lnTo>
                    <a:pt x="53" y="1582"/>
                  </a:lnTo>
                  <a:lnTo>
                    <a:pt x="53" y="1640"/>
                  </a:lnTo>
                  <a:lnTo>
                    <a:pt x="26" y="1698"/>
                  </a:lnTo>
                  <a:lnTo>
                    <a:pt x="53" y="1640"/>
                  </a:lnTo>
                  <a:lnTo>
                    <a:pt x="39" y="1567"/>
                  </a:lnTo>
                  <a:lnTo>
                    <a:pt x="26" y="1509"/>
                  </a:lnTo>
                  <a:lnTo>
                    <a:pt x="26" y="1437"/>
                  </a:lnTo>
                  <a:lnTo>
                    <a:pt x="26" y="1379"/>
                  </a:lnTo>
                  <a:lnTo>
                    <a:pt x="26" y="1321"/>
                  </a:lnTo>
                  <a:lnTo>
                    <a:pt x="26" y="1263"/>
                  </a:lnTo>
                  <a:lnTo>
                    <a:pt x="26" y="1205"/>
                  </a:lnTo>
                  <a:lnTo>
                    <a:pt x="53" y="1147"/>
                  </a:lnTo>
                  <a:lnTo>
                    <a:pt x="66" y="1088"/>
                  </a:lnTo>
                  <a:lnTo>
                    <a:pt x="39" y="1030"/>
                  </a:lnTo>
                  <a:lnTo>
                    <a:pt x="13" y="972"/>
                  </a:lnTo>
                  <a:lnTo>
                    <a:pt x="13" y="914"/>
                  </a:lnTo>
                  <a:lnTo>
                    <a:pt x="26" y="856"/>
                  </a:lnTo>
                  <a:lnTo>
                    <a:pt x="39" y="798"/>
                  </a:lnTo>
                  <a:lnTo>
                    <a:pt x="39" y="740"/>
                  </a:lnTo>
                  <a:lnTo>
                    <a:pt x="53" y="682"/>
                  </a:lnTo>
                  <a:lnTo>
                    <a:pt x="66" y="624"/>
                  </a:lnTo>
                  <a:lnTo>
                    <a:pt x="66" y="566"/>
                  </a:lnTo>
                  <a:lnTo>
                    <a:pt x="53" y="508"/>
                  </a:lnTo>
                  <a:lnTo>
                    <a:pt x="39" y="450"/>
                  </a:lnTo>
                  <a:lnTo>
                    <a:pt x="26" y="392"/>
                  </a:lnTo>
                  <a:lnTo>
                    <a:pt x="26" y="334"/>
                  </a:lnTo>
                  <a:lnTo>
                    <a:pt x="26" y="276"/>
                  </a:lnTo>
                  <a:lnTo>
                    <a:pt x="66" y="218"/>
                  </a:lnTo>
                  <a:lnTo>
                    <a:pt x="66" y="160"/>
                  </a:lnTo>
                  <a:lnTo>
                    <a:pt x="66" y="102"/>
                  </a:lnTo>
                </a:path>
              </a:pathLst>
            </a:custGeom>
            <a:solidFill>
              <a:srgbClr val="494949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1161" y="204"/>
              <a:ext cx="2535" cy="117"/>
            </a:xfrm>
            <a:custGeom>
              <a:avLst/>
              <a:gdLst/>
              <a:ahLst/>
              <a:cxnLst>
                <a:cxn ang="0">
                  <a:pos x="81" y="73"/>
                </a:cxn>
                <a:cxn ang="0">
                  <a:pos x="188" y="44"/>
                </a:cxn>
                <a:cxn ang="0">
                  <a:pos x="296" y="58"/>
                </a:cxn>
                <a:cxn ang="0">
                  <a:pos x="417" y="87"/>
                </a:cxn>
                <a:cxn ang="0">
                  <a:pos x="524" y="87"/>
                </a:cxn>
                <a:cxn ang="0">
                  <a:pos x="645" y="73"/>
                </a:cxn>
                <a:cxn ang="0">
                  <a:pos x="833" y="58"/>
                </a:cxn>
                <a:cxn ang="0">
                  <a:pos x="941" y="44"/>
                </a:cxn>
                <a:cxn ang="0">
                  <a:pos x="1061" y="58"/>
                </a:cxn>
                <a:cxn ang="0">
                  <a:pos x="1209" y="58"/>
                </a:cxn>
                <a:cxn ang="0">
                  <a:pos x="1344" y="44"/>
                </a:cxn>
                <a:cxn ang="0">
                  <a:pos x="1451" y="44"/>
                </a:cxn>
                <a:cxn ang="0">
                  <a:pos x="1559" y="0"/>
                </a:cxn>
                <a:cxn ang="0">
                  <a:pos x="2472" y="0"/>
                </a:cxn>
                <a:cxn ang="0">
                  <a:pos x="2472" y="58"/>
                </a:cxn>
                <a:cxn ang="0">
                  <a:pos x="2351" y="58"/>
                </a:cxn>
                <a:cxn ang="0">
                  <a:pos x="2244" y="58"/>
                </a:cxn>
                <a:cxn ang="0">
                  <a:pos x="2123" y="73"/>
                </a:cxn>
                <a:cxn ang="0">
                  <a:pos x="2015" y="87"/>
                </a:cxn>
                <a:cxn ang="0">
                  <a:pos x="1868" y="73"/>
                </a:cxn>
                <a:cxn ang="0">
                  <a:pos x="1760" y="58"/>
                </a:cxn>
                <a:cxn ang="0">
                  <a:pos x="1639" y="58"/>
                </a:cxn>
                <a:cxn ang="0">
                  <a:pos x="1532" y="73"/>
                </a:cxn>
                <a:cxn ang="0">
                  <a:pos x="1424" y="73"/>
                </a:cxn>
                <a:cxn ang="0">
                  <a:pos x="1317" y="58"/>
                </a:cxn>
                <a:cxn ang="0">
                  <a:pos x="1088" y="73"/>
                </a:cxn>
                <a:cxn ang="0">
                  <a:pos x="967" y="73"/>
                </a:cxn>
                <a:cxn ang="0">
                  <a:pos x="846" y="87"/>
                </a:cxn>
                <a:cxn ang="0">
                  <a:pos x="726" y="73"/>
                </a:cxn>
                <a:cxn ang="0">
                  <a:pos x="591" y="73"/>
                </a:cxn>
                <a:cxn ang="0">
                  <a:pos x="470" y="73"/>
                </a:cxn>
                <a:cxn ang="0">
                  <a:pos x="363" y="73"/>
                </a:cxn>
                <a:cxn ang="0">
                  <a:pos x="255" y="44"/>
                </a:cxn>
                <a:cxn ang="0">
                  <a:pos x="148" y="73"/>
                </a:cxn>
                <a:cxn ang="0">
                  <a:pos x="0" y="116"/>
                </a:cxn>
              </a:cxnLst>
              <a:rect l="0" t="0" r="r" b="b"/>
              <a:pathLst>
                <a:path w="2527" h="117">
                  <a:moveTo>
                    <a:pt x="0" y="116"/>
                  </a:moveTo>
                  <a:lnTo>
                    <a:pt x="81" y="73"/>
                  </a:lnTo>
                  <a:lnTo>
                    <a:pt x="134" y="58"/>
                  </a:lnTo>
                  <a:lnTo>
                    <a:pt x="188" y="44"/>
                  </a:lnTo>
                  <a:lnTo>
                    <a:pt x="242" y="44"/>
                  </a:lnTo>
                  <a:lnTo>
                    <a:pt x="296" y="58"/>
                  </a:lnTo>
                  <a:lnTo>
                    <a:pt x="363" y="87"/>
                  </a:lnTo>
                  <a:lnTo>
                    <a:pt x="417" y="87"/>
                  </a:lnTo>
                  <a:lnTo>
                    <a:pt x="470" y="87"/>
                  </a:lnTo>
                  <a:lnTo>
                    <a:pt x="524" y="87"/>
                  </a:lnTo>
                  <a:lnTo>
                    <a:pt x="591" y="87"/>
                  </a:lnTo>
                  <a:lnTo>
                    <a:pt x="645" y="73"/>
                  </a:lnTo>
                  <a:lnTo>
                    <a:pt x="752" y="58"/>
                  </a:lnTo>
                  <a:lnTo>
                    <a:pt x="833" y="58"/>
                  </a:lnTo>
                  <a:lnTo>
                    <a:pt x="887" y="44"/>
                  </a:lnTo>
                  <a:lnTo>
                    <a:pt x="941" y="44"/>
                  </a:lnTo>
                  <a:lnTo>
                    <a:pt x="1008" y="58"/>
                  </a:lnTo>
                  <a:lnTo>
                    <a:pt x="1061" y="58"/>
                  </a:lnTo>
                  <a:lnTo>
                    <a:pt x="1115" y="58"/>
                  </a:lnTo>
                  <a:lnTo>
                    <a:pt x="1209" y="58"/>
                  </a:lnTo>
                  <a:lnTo>
                    <a:pt x="1276" y="44"/>
                  </a:lnTo>
                  <a:lnTo>
                    <a:pt x="1344" y="44"/>
                  </a:lnTo>
                  <a:lnTo>
                    <a:pt x="1397" y="44"/>
                  </a:lnTo>
                  <a:lnTo>
                    <a:pt x="1451" y="44"/>
                  </a:lnTo>
                  <a:lnTo>
                    <a:pt x="1505" y="29"/>
                  </a:lnTo>
                  <a:lnTo>
                    <a:pt x="1559" y="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526" y="29"/>
                  </a:lnTo>
                  <a:lnTo>
                    <a:pt x="2472" y="58"/>
                  </a:lnTo>
                  <a:lnTo>
                    <a:pt x="2419" y="58"/>
                  </a:lnTo>
                  <a:lnTo>
                    <a:pt x="2351" y="58"/>
                  </a:lnTo>
                  <a:lnTo>
                    <a:pt x="2298" y="58"/>
                  </a:lnTo>
                  <a:lnTo>
                    <a:pt x="2244" y="58"/>
                  </a:lnTo>
                  <a:lnTo>
                    <a:pt x="2177" y="102"/>
                  </a:lnTo>
                  <a:lnTo>
                    <a:pt x="2123" y="73"/>
                  </a:lnTo>
                  <a:lnTo>
                    <a:pt x="2069" y="73"/>
                  </a:lnTo>
                  <a:lnTo>
                    <a:pt x="2015" y="87"/>
                  </a:lnTo>
                  <a:lnTo>
                    <a:pt x="1935" y="87"/>
                  </a:lnTo>
                  <a:lnTo>
                    <a:pt x="1868" y="73"/>
                  </a:lnTo>
                  <a:lnTo>
                    <a:pt x="1814" y="58"/>
                  </a:lnTo>
                  <a:lnTo>
                    <a:pt x="1760" y="58"/>
                  </a:lnTo>
                  <a:lnTo>
                    <a:pt x="1706" y="58"/>
                  </a:lnTo>
                  <a:lnTo>
                    <a:pt x="1639" y="58"/>
                  </a:lnTo>
                  <a:lnTo>
                    <a:pt x="1585" y="58"/>
                  </a:lnTo>
                  <a:lnTo>
                    <a:pt x="1532" y="73"/>
                  </a:lnTo>
                  <a:lnTo>
                    <a:pt x="1478" y="73"/>
                  </a:lnTo>
                  <a:lnTo>
                    <a:pt x="1424" y="73"/>
                  </a:lnTo>
                  <a:lnTo>
                    <a:pt x="1370" y="58"/>
                  </a:lnTo>
                  <a:lnTo>
                    <a:pt x="1317" y="58"/>
                  </a:lnTo>
                  <a:lnTo>
                    <a:pt x="1196" y="58"/>
                  </a:lnTo>
                  <a:lnTo>
                    <a:pt x="1088" y="73"/>
                  </a:lnTo>
                  <a:lnTo>
                    <a:pt x="1035" y="73"/>
                  </a:lnTo>
                  <a:lnTo>
                    <a:pt x="967" y="73"/>
                  </a:lnTo>
                  <a:lnTo>
                    <a:pt x="914" y="87"/>
                  </a:lnTo>
                  <a:lnTo>
                    <a:pt x="846" y="87"/>
                  </a:lnTo>
                  <a:lnTo>
                    <a:pt x="779" y="73"/>
                  </a:lnTo>
                  <a:lnTo>
                    <a:pt x="726" y="73"/>
                  </a:lnTo>
                  <a:lnTo>
                    <a:pt x="658" y="73"/>
                  </a:lnTo>
                  <a:lnTo>
                    <a:pt x="591" y="73"/>
                  </a:lnTo>
                  <a:lnTo>
                    <a:pt x="524" y="73"/>
                  </a:lnTo>
                  <a:lnTo>
                    <a:pt x="470" y="73"/>
                  </a:lnTo>
                  <a:lnTo>
                    <a:pt x="417" y="73"/>
                  </a:lnTo>
                  <a:lnTo>
                    <a:pt x="363" y="73"/>
                  </a:lnTo>
                  <a:lnTo>
                    <a:pt x="309" y="44"/>
                  </a:lnTo>
                  <a:lnTo>
                    <a:pt x="255" y="44"/>
                  </a:lnTo>
                  <a:lnTo>
                    <a:pt x="202" y="44"/>
                  </a:lnTo>
                  <a:lnTo>
                    <a:pt x="148" y="73"/>
                  </a:lnTo>
                  <a:lnTo>
                    <a:pt x="94" y="73"/>
                  </a:lnTo>
                  <a:lnTo>
                    <a:pt x="0" y="116"/>
                  </a:lnTo>
                </a:path>
              </a:pathLst>
            </a:custGeom>
            <a:solidFill>
              <a:srgbClr val="B9B9B9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049" name="Freeform 25"/>
            <p:cNvSpPr>
              <a:spLocks/>
            </p:cNvSpPr>
            <p:nvPr/>
          </p:nvSpPr>
          <p:spPr bwMode="auto">
            <a:xfrm>
              <a:off x="3070" y="204"/>
              <a:ext cx="1763" cy="75"/>
            </a:xfrm>
            <a:custGeom>
              <a:avLst/>
              <a:gdLst/>
              <a:ahLst/>
              <a:cxnLst>
                <a:cxn ang="0">
                  <a:pos x="188" y="0"/>
                </a:cxn>
                <a:cxn ang="0">
                  <a:pos x="363" y="74"/>
                </a:cxn>
                <a:cxn ang="0">
                  <a:pos x="444" y="74"/>
                </a:cxn>
                <a:cxn ang="0">
                  <a:pos x="565" y="74"/>
                </a:cxn>
                <a:cxn ang="0">
                  <a:pos x="619" y="74"/>
                </a:cxn>
                <a:cxn ang="0">
                  <a:pos x="699" y="59"/>
                </a:cxn>
                <a:cxn ang="0">
                  <a:pos x="753" y="59"/>
                </a:cxn>
                <a:cxn ang="0">
                  <a:pos x="807" y="44"/>
                </a:cxn>
                <a:cxn ang="0">
                  <a:pos x="874" y="44"/>
                </a:cxn>
                <a:cxn ang="0">
                  <a:pos x="928" y="44"/>
                </a:cxn>
                <a:cxn ang="0">
                  <a:pos x="995" y="74"/>
                </a:cxn>
                <a:cxn ang="0">
                  <a:pos x="1103" y="74"/>
                </a:cxn>
                <a:cxn ang="0">
                  <a:pos x="1157" y="74"/>
                </a:cxn>
                <a:cxn ang="0">
                  <a:pos x="1211" y="74"/>
                </a:cxn>
                <a:cxn ang="0">
                  <a:pos x="1332" y="74"/>
                </a:cxn>
                <a:cxn ang="0">
                  <a:pos x="1399" y="59"/>
                </a:cxn>
                <a:cxn ang="0">
                  <a:pos x="1453" y="44"/>
                </a:cxn>
                <a:cxn ang="0">
                  <a:pos x="1506" y="44"/>
                </a:cxn>
                <a:cxn ang="0">
                  <a:pos x="1560" y="30"/>
                </a:cxn>
                <a:cxn ang="0">
                  <a:pos x="1654" y="30"/>
                </a:cxn>
                <a:cxn ang="0">
                  <a:pos x="1708" y="30"/>
                </a:cxn>
                <a:cxn ang="0">
                  <a:pos x="1762" y="30"/>
                </a:cxn>
                <a:cxn ang="0">
                  <a:pos x="1708" y="30"/>
                </a:cxn>
                <a:cxn ang="0">
                  <a:pos x="1654" y="44"/>
                </a:cxn>
                <a:cxn ang="0">
                  <a:pos x="1601" y="74"/>
                </a:cxn>
                <a:cxn ang="0">
                  <a:pos x="1547" y="74"/>
                </a:cxn>
                <a:cxn ang="0">
                  <a:pos x="1493" y="74"/>
                </a:cxn>
                <a:cxn ang="0">
                  <a:pos x="1426" y="59"/>
                </a:cxn>
                <a:cxn ang="0">
                  <a:pos x="1372" y="59"/>
                </a:cxn>
                <a:cxn ang="0">
                  <a:pos x="1251" y="59"/>
                </a:cxn>
                <a:cxn ang="0">
                  <a:pos x="1184" y="59"/>
                </a:cxn>
                <a:cxn ang="0">
                  <a:pos x="1116" y="59"/>
                </a:cxn>
                <a:cxn ang="0">
                  <a:pos x="1009" y="59"/>
                </a:cxn>
                <a:cxn ang="0">
                  <a:pos x="955" y="59"/>
                </a:cxn>
                <a:cxn ang="0">
                  <a:pos x="888" y="59"/>
                </a:cxn>
                <a:cxn ang="0">
                  <a:pos x="820" y="74"/>
                </a:cxn>
                <a:cxn ang="0">
                  <a:pos x="767" y="74"/>
                </a:cxn>
                <a:cxn ang="0">
                  <a:pos x="699" y="59"/>
                </a:cxn>
                <a:cxn ang="0">
                  <a:pos x="646" y="44"/>
                </a:cxn>
                <a:cxn ang="0">
                  <a:pos x="592" y="44"/>
                </a:cxn>
                <a:cxn ang="0">
                  <a:pos x="538" y="44"/>
                </a:cxn>
                <a:cxn ang="0">
                  <a:pos x="484" y="59"/>
                </a:cxn>
                <a:cxn ang="0">
                  <a:pos x="430" y="59"/>
                </a:cxn>
                <a:cxn ang="0">
                  <a:pos x="377" y="30"/>
                </a:cxn>
                <a:cxn ang="0">
                  <a:pos x="323" y="15"/>
                </a:cxn>
                <a:cxn ang="0">
                  <a:pos x="269" y="15"/>
                </a:cxn>
                <a:cxn ang="0">
                  <a:pos x="215" y="15"/>
                </a:cxn>
                <a:cxn ang="0">
                  <a:pos x="161" y="15"/>
                </a:cxn>
                <a:cxn ang="0">
                  <a:pos x="108" y="30"/>
                </a:cxn>
                <a:cxn ang="0">
                  <a:pos x="54" y="44"/>
                </a:cxn>
                <a:cxn ang="0">
                  <a:pos x="0" y="59"/>
                </a:cxn>
                <a:cxn ang="0">
                  <a:pos x="54" y="59"/>
                </a:cxn>
                <a:cxn ang="0">
                  <a:pos x="108" y="30"/>
                </a:cxn>
                <a:cxn ang="0">
                  <a:pos x="161" y="30"/>
                </a:cxn>
                <a:cxn ang="0">
                  <a:pos x="188" y="0"/>
                </a:cxn>
              </a:cxnLst>
              <a:rect l="0" t="0" r="r" b="b"/>
              <a:pathLst>
                <a:path w="1763" h="75">
                  <a:moveTo>
                    <a:pt x="188" y="0"/>
                  </a:moveTo>
                  <a:lnTo>
                    <a:pt x="363" y="74"/>
                  </a:lnTo>
                  <a:lnTo>
                    <a:pt x="444" y="74"/>
                  </a:lnTo>
                  <a:lnTo>
                    <a:pt x="565" y="74"/>
                  </a:lnTo>
                  <a:lnTo>
                    <a:pt x="619" y="74"/>
                  </a:lnTo>
                  <a:lnTo>
                    <a:pt x="699" y="59"/>
                  </a:lnTo>
                  <a:lnTo>
                    <a:pt x="753" y="59"/>
                  </a:lnTo>
                  <a:lnTo>
                    <a:pt x="807" y="44"/>
                  </a:lnTo>
                  <a:lnTo>
                    <a:pt x="874" y="44"/>
                  </a:lnTo>
                  <a:lnTo>
                    <a:pt x="928" y="44"/>
                  </a:lnTo>
                  <a:lnTo>
                    <a:pt x="995" y="74"/>
                  </a:lnTo>
                  <a:lnTo>
                    <a:pt x="1103" y="74"/>
                  </a:lnTo>
                  <a:lnTo>
                    <a:pt x="1157" y="74"/>
                  </a:lnTo>
                  <a:lnTo>
                    <a:pt x="1211" y="74"/>
                  </a:lnTo>
                  <a:lnTo>
                    <a:pt x="1332" y="74"/>
                  </a:lnTo>
                  <a:lnTo>
                    <a:pt x="1399" y="59"/>
                  </a:lnTo>
                  <a:lnTo>
                    <a:pt x="1453" y="44"/>
                  </a:lnTo>
                  <a:lnTo>
                    <a:pt x="1506" y="44"/>
                  </a:lnTo>
                  <a:lnTo>
                    <a:pt x="1560" y="30"/>
                  </a:lnTo>
                  <a:lnTo>
                    <a:pt x="1654" y="30"/>
                  </a:lnTo>
                  <a:lnTo>
                    <a:pt x="1708" y="30"/>
                  </a:lnTo>
                  <a:lnTo>
                    <a:pt x="1762" y="30"/>
                  </a:lnTo>
                  <a:lnTo>
                    <a:pt x="1708" y="30"/>
                  </a:lnTo>
                  <a:lnTo>
                    <a:pt x="1654" y="44"/>
                  </a:lnTo>
                  <a:lnTo>
                    <a:pt x="1601" y="74"/>
                  </a:lnTo>
                  <a:lnTo>
                    <a:pt x="1547" y="74"/>
                  </a:lnTo>
                  <a:lnTo>
                    <a:pt x="1493" y="74"/>
                  </a:lnTo>
                  <a:lnTo>
                    <a:pt x="1426" y="59"/>
                  </a:lnTo>
                  <a:lnTo>
                    <a:pt x="1372" y="59"/>
                  </a:lnTo>
                  <a:lnTo>
                    <a:pt x="1251" y="59"/>
                  </a:lnTo>
                  <a:lnTo>
                    <a:pt x="1184" y="59"/>
                  </a:lnTo>
                  <a:lnTo>
                    <a:pt x="1116" y="59"/>
                  </a:lnTo>
                  <a:lnTo>
                    <a:pt x="1009" y="59"/>
                  </a:lnTo>
                  <a:lnTo>
                    <a:pt x="955" y="59"/>
                  </a:lnTo>
                  <a:lnTo>
                    <a:pt x="888" y="59"/>
                  </a:lnTo>
                  <a:lnTo>
                    <a:pt x="820" y="74"/>
                  </a:lnTo>
                  <a:lnTo>
                    <a:pt x="767" y="74"/>
                  </a:lnTo>
                  <a:lnTo>
                    <a:pt x="699" y="59"/>
                  </a:lnTo>
                  <a:lnTo>
                    <a:pt x="646" y="44"/>
                  </a:lnTo>
                  <a:lnTo>
                    <a:pt x="592" y="44"/>
                  </a:lnTo>
                  <a:lnTo>
                    <a:pt x="538" y="44"/>
                  </a:lnTo>
                  <a:lnTo>
                    <a:pt x="484" y="59"/>
                  </a:lnTo>
                  <a:lnTo>
                    <a:pt x="430" y="59"/>
                  </a:lnTo>
                  <a:lnTo>
                    <a:pt x="377" y="30"/>
                  </a:lnTo>
                  <a:lnTo>
                    <a:pt x="323" y="15"/>
                  </a:lnTo>
                  <a:lnTo>
                    <a:pt x="269" y="15"/>
                  </a:lnTo>
                  <a:lnTo>
                    <a:pt x="215" y="15"/>
                  </a:lnTo>
                  <a:lnTo>
                    <a:pt x="161" y="15"/>
                  </a:lnTo>
                  <a:lnTo>
                    <a:pt x="108" y="30"/>
                  </a:lnTo>
                  <a:lnTo>
                    <a:pt x="54" y="44"/>
                  </a:lnTo>
                  <a:lnTo>
                    <a:pt x="0" y="59"/>
                  </a:lnTo>
                  <a:lnTo>
                    <a:pt x="54" y="59"/>
                  </a:lnTo>
                  <a:lnTo>
                    <a:pt x="108" y="30"/>
                  </a:lnTo>
                  <a:lnTo>
                    <a:pt x="161" y="30"/>
                  </a:lnTo>
                  <a:lnTo>
                    <a:pt x="188" y="0"/>
                  </a:lnTo>
                </a:path>
              </a:pathLst>
            </a:custGeom>
            <a:solidFill>
              <a:srgbClr val="6D6D6D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1028" name="Group 30"/>
          <p:cNvGrpSpPr>
            <a:grpSpLocks/>
          </p:cNvGrpSpPr>
          <p:nvPr/>
        </p:nvGrpSpPr>
        <p:grpSpPr bwMode="auto">
          <a:xfrm>
            <a:off x="0" y="0"/>
            <a:ext cx="1981200" cy="1958975"/>
            <a:chOff x="0" y="0"/>
            <a:chExt cx="1246" cy="1232"/>
          </a:xfrm>
        </p:grpSpPr>
        <p:sp>
          <p:nvSpPr>
            <p:cNvPr id="1051" name="Rectangle 27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052" name="Rectangle 28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1062" name="Text Box 38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TBBMI</a:t>
            </a:r>
          </a:p>
        </p:txBody>
      </p:sp>
      <p:sp>
        <p:nvSpPr>
          <p:cNvPr id="1063" name="Rectangle 39"/>
          <p:cNvSpPr>
            <a:spLocks noChangeArrowheads="1"/>
          </p:cNvSpPr>
          <p:nvPr/>
        </p:nvSpPr>
        <p:spPr bwMode="auto">
          <a:xfrm>
            <a:off x="7712075" y="6510338"/>
            <a:ext cx="423863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YN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7602538" y="6523038"/>
            <a:ext cx="628650" cy="246062"/>
          </a:xfrm>
          <a:prstGeom prst="rect">
            <a:avLst/>
          </a:prstGeom>
          <a:solidFill>
            <a:srgbClr val="70001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0" dirty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9.5.03f</a:t>
            </a:r>
          </a:p>
        </p:txBody>
      </p:sp>
      <p:sp>
        <p:nvSpPr>
          <p:cNvPr id="35" name="Rectangle 34"/>
          <p:cNvSpPr/>
          <p:nvPr userDrawn="1"/>
        </p:nvSpPr>
        <p:spPr bwMode="auto">
          <a:xfrm>
            <a:off x="7546975" y="6583363"/>
            <a:ext cx="617538" cy="246062"/>
          </a:xfrm>
          <a:prstGeom prst="rect">
            <a:avLst/>
          </a:prstGeom>
          <a:solidFill>
            <a:srgbClr val="64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36" name="Rectangle 35"/>
          <p:cNvSpPr>
            <a:spLocks noChangeArrowheads="1"/>
          </p:cNvSpPr>
          <p:nvPr userDrawn="1"/>
        </p:nvSpPr>
        <p:spPr bwMode="auto">
          <a:xfrm>
            <a:off x="7437438" y="6519863"/>
            <a:ext cx="811212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9.65.03f.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4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MS PGothic" charset="0"/>
              </a:defRPr>
            </a:lvl1pPr>
          </a:lstStyle>
          <a:p>
            <a:pPr>
              <a:defRPr/>
            </a:pPr>
            <a:fld id="{1382EB58-E45B-5341-84AE-3D7DF96613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621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60960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" y="1981200"/>
            <a:ext cx="9070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5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5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5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4BDAEAEC-9514-8348-98E3-9F58B798E1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16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wmf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Relationship Id="rId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Relationship Id="rId4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image" Target="../media/image49.png"/><Relationship Id="rId5" Type="http://schemas.openxmlformats.org/officeDocument/2006/relationships/image" Target="../media/image50.png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jpe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49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4" Type="http://schemas.openxmlformats.org/officeDocument/2006/relationships/image" Target="../media/image56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tags" Target="../tags/tag5.xml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1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.jpeg"/><Relationship Id="rId4" Type="http://schemas.openxmlformats.org/officeDocument/2006/relationships/tags" Target="../tags/tag6.xml"/><Relationship Id="rId9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wmf"/><Relationship Id="rId4" Type="http://schemas.openxmlformats.org/officeDocument/2006/relationships/image" Target="../media/image62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jpe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notesSlide" Target="../notesSlides/notesSlide70.xml"/><Relationship Id="rId9" Type="http://schemas.openxmlformats.org/officeDocument/2006/relationships/image" Target="../media/image4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7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61.jpeg"/><Relationship Id="rId4" Type="http://schemas.openxmlformats.org/officeDocument/2006/relationships/image" Target="../media/image7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69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69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Relationship Id="rId9" Type="http://schemas.openxmlformats.org/officeDocument/2006/relationships/image" Target="../media/image61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10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61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70.jpeg"/><Relationship Id="rId9" Type="http://schemas.openxmlformats.org/officeDocument/2006/relationships/image" Target="../media/image61.jpe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jpeg"/><Relationship Id="rId7" Type="http://schemas.openxmlformats.org/officeDocument/2006/relationships/image" Target="../media/image74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70.jpeg"/><Relationship Id="rId9" Type="http://schemas.openxmlformats.org/officeDocument/2006/relationships/image" Target="../media/image61.jpe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jpe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jpeg"/><Relationship Id="rId10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61.jpe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jpe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jpeg"/><Relationship Id="rId10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61.jpe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jpe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jpeg"/><Relationship Id="rId10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61.jpe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2.png"/><Relationship Id="rId7" Type="http://schemas.openxmlformats.org/officeDocument/2006/relationships/image" Target="../media/image71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11" Type="http://schemas.openxmlformats.org/officeDocument/2006/relationships/image" Target="../media/image76.png"/><Relationship Id="rId5" Type="http://schemas.openxmlformats.org/officeDocument/2006/relationships/image" Target="../media/image74.png"/><Relationship Id="rId10" Type="http://schemas.openxmlformats.org/officeDocument/2006/relationships/image" Target="../media/image75.png"/><Relationship Id="rId4" Type="http://schemas.openxmlformats.org/officeDocument/2006/relationships/image" Target="../media/image69.jpeg"/><Relationship Id="rId9" Type="http://schemas.openxmlformats.org/officeDocument/2006/relationships/image" Target="../media/image61.jpe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1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11" Type="http://schemas.openxmlformats.org/officeDocument/2006/relationships/image" Target="../media/image76.png"/><Relationship Id="rId5" Type="http://schemas.openxmlformats.org/officeDocument/2006/relationships/image" Target="../media/image74.png"/><Relationship Id="rId10" Type="http://schemas.openxmlformats.org/officeDocument/2006/relationships/image" Target="../media/image75.png"/><Relationship Id="rId4" Type="http://schemas.openxmlformats.org/officeDocument/2006/relationships/image" Target="../media/image72.png"/><Relationship Id="rId9" Type="http://schemas.openxmlformats.org/officeDocument/2006/relationships/image" Target="../media/image6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1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11" Type="http://schemas.openxmlformats.org/officeDocument/2006/relationships/image" Target="../media/image76.png"/><Relationship Id="rId5" Type="http://schemas.openxmlformats.org/officeDocument/2006/relationships/image" Target="../media/image74.png"/><Relationship Id="rId10" Type="http://schemas.openxmlformats.org/officeDocument/2006/relationships/image" Target="../media/image75.png"/><Relationship Id="rId4" Type="http://schemas.openxmlformats.org/officeDocument/2006/relationships/image" Target="../media/image72.png"/><Relationship Id="rId9" Type="http://schemas.openxmlformats.org/officeDocument/2006/relationships/image" Target="../media/image61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3" descr="untitle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224"/>
            <a:ext cx="9144000" cy="683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WordArt 29"/>
          <p:cNvSpPr>
            <a:spLocks noChangeArrowheads="1" noChangeShapeType="1" noTextEdit="1"/>
          </p:cNvSpPr>
          <p:nvPr/>
        </p:nvSpPr>
        <p:spPr bwMode="auto">
          <a:xfrm rot="-224769">
            <a:off x="733425" y="623888"/>
            <a:ext cx="7058025" cy="1989137"/>
          </a:xfrm>
          <a:prstGeom prst="rect">
            <a:avLst/>
          </a:prstGeom>
        </p:spPr>
        <p:txBody>
          <a:bodyPr wrap="none" fromWordArt="1">
            <a:prstTxWarp prst="textFadeLeft">
              <a:avLst>
                <a:gd name="adj" fmla="val 17273"/>
              </a:avLst>
            </a:prstTxWarp>
            <a:scene3d>
              <a:camera prst="legacyObliqueBottomRight"/>
              <a:lightRig rig="legacyFlat3" dir="b"/>
            </a:scene3d>
            <a:sp3d extrusionH="430200" prstMaterial="legacyMatte">
              <a:extrusionClr>
                <a:srgbClr val="040404"/>
              </a:extrusionClr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9525"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Cooper Black"/>
                <a:ea typeface="Cooper Black"/>
                <a:cs typeface="Cooper Black"/>
              </a:rPr>
              <a:t>KINH THÁNH...</a:t>
            </a:r>
          </a:p>
        </p:txBody>
      </p:sp>
      <p:sp>
        <p:nvSpPr>
          <p:cNvPr id="738315" name="Rectangle 11"/>
          <p:cNvSpPr>
            <a:spLocks noChangeArrowheads="1"/>
          </p:cNvSpPr>
          <p:nvPr/>
        </p:nvSpPr>
        <p:spPr bwMode="auto">
          <a:xfrm>
            <a:off x="8130892" y="6523752"/>
            <a:ext cx="327308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Times" charset="0"/>
                <a:ea typeface="ＭＳ Ｐゴシック" charset="0"/>
                <a:cs typeface="MS PGothic" charset="0"/>
              </a:rPr>
              <a:t>01</a:t>
            </a:r>
          </a:p>
        </p:txBody>
      </p:sp>
      <p:sp>
        <p:nvSpPr>
          <p:cNvPr id="20484" name="Text Box 13"/>
          <p:cNvSpPr txBox="1">
            <a:spLocks noChangeArrowheads="1"/>
          </p:cNvSpPr>
          <p:nvPr/>
        </p:nvSpPr>
        <p:spPr bwMode="auto">
          <a:xfrm>
            <a:off x="220663" y="6542088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Times" charset="0"/>
                <a:ea typeface="ＭＳ Ｐゴシック" charset="0"/>
              </a:rPr>
              <a:t>©2003 TBBMI</a:t>
            </a:r>
          </a:p>
        </p:txBody>
      </p:sp>
      <p:sp>
        <p:nvSpPr>
          <p:cNvPr id="20485" name="WordArt 28"/>
          <p:cNvSpPr>
            <a:spLocks noChangeArrowheads="1" noChangeShapeType="1" noTextEdit="1"/>
          </p:cNvSpPr>
          <p:nvPr/>
        </p:nvSpPr>
        <p:spPr bwMode="auto">
          <a:xfrm rot="-264660">
            <a:off x="1917700" y="2674938"/>
            <a:ext cx="5870575" cy="1500187"/>
          </a:xfrm>
          <a:prstGeom prst="rect">
            <a:avLst/>
          </a:prstGeom>
        </p:spPr>
        <p:txBody>
          <a:bodyPr wrap="none" fromWordArt="1">
            <a:prstTxWarp prst="textFadeLeft">
              <a:avLst>
                <a:gd name="adj" fmla="val 17606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34925" dist="177800" dir="2700000" algn="tl" rotWithShape="0">
                    <a:srgbClr val="000000"/>
                  </a:outerShdw>
                </a:effectLst>
                <a:uLnTx/>
                <a:uFillTx/>
                <a:latin typeface="Cooper Black"/>
                <a:ea typeface="Algerian"/>
                <a:cs typeface="Cooper Black"/>
              </a:rPr>
              <a:t>CĂN BẢN</a:t>
            </a:r>
          </a:p>
        </p:txBody>
      </p:sp>
      <p:sp>
        <p:nvSpPr>
          <p:cNvPr id="20489" name="Text Box 10"/>
          <p:cNvSpPr txBox="1">
            <a:spLocks noChangeArrowheads="1"/>
          </p:cNvSpPr>
          <p:nvPr/>
        </p:nvSpPr>
        <p:spPr bwMode="auto">
          <a:xfrm>
            <a:off x="7848600" y="2667000"/>
            <a:ext cx="371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®</a:t>
            </a:r>
          </a:p>
        </p:txBody>
      </p:sp>
      <p:sp>
        <p:nvSpPr>
          <p:cNvPr id="12" name="Rectangle 30"/>
          <p:cNvSpPr>
            <a:spLocks noChangeArrowheads="1"/>
          </p:cNvSpPr>
          <p:nvPr/>
        </p:nvSpPr>
        <p:spPr bwMode="auto">
          <a:xfrm>
            <a:off x="7583488" y="6526213"/>
            <a:ext cx="746125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MS PGothic" charset="0"/>
              </a:rPr>
              <a:t>9.65.01.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49288" y="5435600"/>
            <a:ext cx="80232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1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95000"/>
                    </a:srgbClr>
                  </a:outerShdw>
                </a:effectLst>
                <a:uLnTx/>
                <a:uFillTx/>
                <a:latin typeface="Times New Roman" charset="0"/>
                <a:ea typeface="Gulim" charset="0"/>
                <a:cs typeface="Gulim" charset="0"/>
              </a:rPr>
              <a:t>Phần trình bày  của Hội Kinh Thánh… Căn Bản Toàn Cầu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1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95000"/>
                    </a:srgbClr>
                  </a:outerShdw>
                </a:effectLst>
                <a:uLnTx/>
                <a:uFillTx/>
                <a:latin typeface="Times New Roman" charset="0"/>
                <a:ea typeface="Gulim" charset="0"/>
                <a:cs typeface="Gulim" charset="0"/>
              </a:rPr>
              <a:t>(The Bible ...Basically International Ministries Inc.), Fort Worth, Texas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0" y="6137275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080435"/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FFFB0C"/>
                </a:solidFill>
                <a:effectLst/>
                <a:uLnTx/>
                <a:uFillTx/>
                <a:latin typeface="Helvetica" pitchFamily="-128" charset="0"/>
                <a:ea typeface="굴림" pitchFamily="34" charset="-127"/>
              </a:rPr>
              <a:t>BibleBasically.org • 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3387497602"/>
      </p:ext>
    </p:extLst>
  </p:cSld>
  <p:clrMapOvr>
    <a:masterClrMapping/>
  </p:clrMapOvr>
  <p:transition spd="slow">
    <p:wheel spokes="0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102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194663" name="Rectangle 103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800"/>
            </a:p>
          </p:txBody>
        </p:sp>
        <p:sp>
          <p:nvSpPr>
            <p:cNvPr id="194664" name="Line 104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pic>
        <p:nvPicPr>
          <p:cNvPr id="194659" name="Picture 99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8125" y="681038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dist="152928" dir="2901988" algn="ctr" rotWithShape="0">
              <a:schemeClr val="bg2"/>
            </a:outerShdw>
          </a:effectLst>
        </p:spPr>
      </p:pic>
      <p:sp>
        <p:nvSpPr>
          <p:cNvPr id="31748" name="Rectangle 124"/>
          <p:cNvSpPr>
            <a:spLocks noChangeArrowheads="1"/>
          </p:cNvSpPr>
          <p:nvPr/>
        </p:nvSpPr>
        <p:spPr bwMode="auto">
          <a:xfrm>
            <a:off x="4462463" y="1822450"/>
            <a:ext cx="1009650" cy="306388"/>
          </a:xfrm>
          <a:prstGeom prst="rect">
            <a:avLst/>
          </a:prstGeom>
          <a:solidFill>
            <a:srgbClr val="1A000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altLang="ko-KR" sz="1200">
                <a:solidFill>
                  <a:srgbClr val="FFFF00"/>
                </a:solidFill>
                <a:ea typeface="Gulim" charset="0"/>
                <a:cs typeface="Gulim" charset="0"/>
              </a:rPr>
              <a:t>GA-LI-LÊ </a:t>
            </a:r>
          </a:p>
        </p:txBody>
      </p:sp>
      <p:grpSp>
        <p:nvGrpSpPr>
          <p:cNvPr id="31749" name="Group 92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31781" name="Oval 93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>
                <a:solidFill>
                  <a:srgbClr val="FFFF00"/>
                </a:solidFill>
              </a:endParaRPr>
            </a:p>
          </p:txBody>
        </p:sp>
        <p:sp>
          <p:nvSpPr>
            <p:cNvPr id="31782" name="Oval 94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>
                <a:solidFill>
                  <a:srgbClr val="FFFF00"/>
                </a:solidFill>
              </a:endParaRPr>
            </a:p>
          </p:txBody>
        </p:sp>
        <p:sp>
          <p:nvSpPr>
            <p:cNvPr id="31783" name="Oval 95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>
                <a:solidFill>
                  <a:srgbClr val="FFFF00"/>
                </a:solidFill>
              </a:endParaRPr>
            </a:p>
          </p:txBody>
        </p:sp>
        <p:sp>
          <p:nvSpPr>
            <p:cNvPr id="31784" name="Oval 96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>
                <a:solidFill>
                  <a:srgbClr val="FFFF00"/>
                </a:solidFill>
              </a:endParaRPr>
            </a:p>
          </p:txBody>
        </p:sp>
      </p:grpSp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69" name="Oval 9"/>
          <p:cNvSpPr>
            <a:spLocks noChangeArrowheads="1"/>
          </p:cNvSpPr>
          <p:nvPr/>
        </p:nvSpPr>
        <p:spPr bwMode="auto">
          <a:xfrm>
            <a:off x="327025" y="4060825"/>
            <a:ext cx="549275" cy="550863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4570" name="Oval 10"/>
          <p:cNvSpPr>
            <a:spLocks noChangeArrowheads="1"/>
          </p:cNvSpPr>
          <p:nvPr/>
        </p:nvSpPr>
        <p:spPr bwMode="auto">
          <a:xfrm>
            <a:off x="4356100" y="40005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1753" name="Line 11"/>
          <p:cNvSpPr>
            <a:spLocks noChangeShapeType="1"/>
          </p:cNvSpPr>
          <p:nvPr/>
        </p:nvSpPr>
        <p:spPr bwMode="auto">
          <a:xfrm flipV="1">
            <a:off x="3146425" y="4364038"/>
            <a:ext cx="1417638" cy="444500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4" name="Text Box 51"/>
          <p:cNvSpPr txBox="1">
            <a:spLocks noChangeArrowheads="1"/>
          </p:cNvSpPr>
          <p:nvPr/>
        </p:nvSpPr>
        <p:spPr bwMode="auto">
          <a:xfrm>
            <a:off x="1773238" y="9525"/>
            <a:ext cx="33210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ko-KR" sz="1600">
                <a:solidFill>
                  <a:schemeClr val="tx1"/>
                </a:solidFill>
                <a:ea typeface="Gulim" charset="0"/>
                <a:cs typeface="Gulim" charset="0"/>
              </a:rPr>
              <a:t>Gi</a:t>
            </a:r>
            <a:r>
              <a:rPr lang="fr-FR" altLang="ko-KR" sz="16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ă</a:t>
            </a:r>
            <a:r>
              <a:rPr lang="fr-FR" altLang="ko-KR" sz="1600">
                <a:solidFill>
                  <a:schemeClr val="tx1"/>
                </a:solidFill>
                <a:ea typeface="Gulim" charset="0"/>
                <a:cs typeface="Gulim" charset="0"/>
              </a:rPr>
              <a:t>ng</a:t>
            </a:r>
            <a:r>
              <a:rPr lang="en-US" sz="1400">
                <a:solidFill>
                  <a:schemeClr val="tx1"/>
                </a:solidFill>
                <a:ea typeface="Gulim" charset="0"/>
                <a:cs typeface="Gulim" charset="0"/>
              </a:rPr>
              <a:t> 2:13-25</a:t>
            </a:r>
          </a:p>
        </p:txBody>
      </p:sp>
      <p:sp>
        <p:nvSpPr>
          <p:cNvPr id="31755" name="Text Box 8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94645" name="Text Box 85"/>
          <p:cNvSpPr txBox="1">
            <a:spLocks noChangeArrowheads="1"/>
          </p:cNvSpPr>
          <p:nvPr/>
        </p:nvSpPr>
        <p:spPr bwMode="auto">
          <a:xfrm>
            <a:off x="0" y="244475"/>
            <a:ext cx="4548188" cy="461963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altLang="ko-KR" sz="2400" dirty="0">
                <a:solidFill>
                  <a:srgbClr val="FFFF00"/>
                </a:solidFill>
                <a:latin typeface="Comic Sans MS" pitchFamily="66" charset="0"/>
                <a:ea typeface="Gulim" pitchFamily="34" charset="-127"/>
                <a:cs typeface="+mn-cs"/>
              </a:rPr>
              <a:t>H</a:t>
            </a:r>
            <a:r>
              <a:rPr lang="fr-FR" altLang="ko-KR" sz="2400" dirty="0">
                <a:solidFill>
                  <a:srgbClr val="FFFF00"/>
                </a:solidFill>
                <a:latin typeface="Lucida Grande" pitchFamily="8" charset="0"/>
                <a:ea typeface="Gulim" pitchFamily="34" charset="-127"/>
                <a:cs typeface="+mn-cs"/>
              </a:rPr>
              <a:t>Ư</a:t>
            </a:r>
            <a:r>
              <a:rPr lang="en-US" altLang="ko-KR" sz="2400" dirty="0">
                <a:solidFill>
                  <a:srgbClr val="FFFF00"/>
                </a:solidFill>
                <a:latin typeface="Comic Sans MS" pitchFamily="66" charset="0"/>
                <a:ea typeface="Gulim" pitchFamily="34" charset="-127"/>
                <a:cs typeface="+mn-cs"/>
              </a:rPr>
              <a:t>ỚNG DẪN HỌC TẬP </a:t>
            </a:r>
            <a:r>
              <a:rPr lang="en-US" sz="2400" dirty="0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rPr>
              <a:t>#07</a:t>
            </a:r>
          </a:p>
        </p:txBody>
      </p:sp>
      <p:sp>
        <p:nvSpPr>
          <p:cNvPr id="194646" name="Oval 86"/>
          <p:cNvSpPr>
            <a:spLocks noChangeArrowheads="1"/>
          </p:cNvSpPr>
          <p:nvPr/>
        </p:nvSpPr>
        <p:spPr bwMode="auto">
          <a:xfrm>
            <a:off x="809625" y="4710113"/>
            <a:ext cx="2439988" cy="466725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4657" name="Rectangle 97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31759" name="Rectangle 106"/>
          <p:cNvSpPr>
            <a:spLocks noChangeArrowheads="1"/>
          </p:cNvSpPr>
          <p:nvPr/>
        </p:nvSpPr>
        <p:spPr bwMode="auto">
          <a:xfrm>
            <a:off x="395288" y="4144963"/>
            <a:ext cx="30384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r>
              <a:rPr lang="en-US" altLang="ko-KR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1. MỤC VỤ ĐẦU TIÊN CỦA CHÚA TẠI </a:t>
            </a:r>
            <a:r>
              <a:rPr lang="de-DE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GIÊ-RU-SA-LEM</a:t>
            </a:r>
            <a:endParaRPr lang="en-US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1760" name="Group 107"/>
          <p:cNvGrpSpPr>
            <a:grpSpLocks/>
          </p:cNvGrpSpPr>
          <p:nvPr/>
        </p:nvGrpSpPr>
        <p:grpSpPr bwMode="auto">
          <a:xfrm>
            <a:off x="7974013" y="3341688"/>
            <a:ext cx="982662" cy="1212850"/>
            <a:chOff x="5024" y="2178"/>
            <a:chExt cx="619" cy="764"/>
          </a:xfrm>
        </p:grpSpPr>
        <p:sp>
          <p:nvSpPr>
            <p:cNvPr id="31767" name="AutoShape 108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1768" name="Rectangle 109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1769" name="Line 110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0" name="Line 111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1" name="Line 112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2" name="Line 113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3" name="Line 114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4" name="Rectangle 115"/>
            <p:cNvSpPr>
              <a:spLocks noChangeArrowheads="1"/>
            </p:cNvSpPr>
            <p:nvPr/>
          </p:nvSpPr>
          <p:spPr bwMode="auto">
            <a:xfrm>
              <a:off x="5061" y="2178"/>
              <a:ext cx="415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1000" b="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rPr>
                <a:t>GIÊ-XU </a:t>
              </a:r>
              <a:endParaRPr lang="en-US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1775" name="Rectangle 116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1776" name="Line 117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7" name="Line 118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8" name="Rectangle 119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1779" name="Rectangle 120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1780" name="Rectangle 121"/>
            <p:cNvSpPr>
              <a:spLocks noChangeArrowheads="1"/>
            </p:cNvSpPr>
            <p:nvPr/>
          </p:nvSpPr>
          <p:spPr bwMode="auto">
            <a:xfrm>
              <a:off x="5024" y="2259"/>
              <a:ext cx="503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1000" b="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rPr>
                <a:t>  Cuộc đời </a:t>
              </a:r>
              <a:endParaRPr lang="en-US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31761" name="Rectangle 122"/>
          <p:cNvSpPr>
            <a:spLocks noChangeArrowheads="1"/>
          </p:cNvSpPr>
          <p:nvPr/>
        </p:nvSpPr>
        <p:spPr bwMode="auto">
          <a:xfrm>
            <a:off x="3852863" y="4737100"/>
            <a:ext cx="971550" cy="339725"/>
          </a:xfrm>
          <a:prstGeom prst="rect">
            <a:avLst/>
          </a:prstGeom>
          <a:solidFill>
            <a:srgbClr val="1A000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>
                <a:solidFill>
                  <a:srgbClr val="FFFF00"/>
                </a:solidFill>
              </a:rPr>
              <a:t>GIU- </a:t>
            </a:r>
            <a:r>
              <a:rPr lang="en-US" sz="1400">
                <a:solidFill>
                  <a:srgbClr val="FFFF00"/>
                </a:solidFill>
                <a:latin typeface="Lucida Grande" charset="0"/>
              </a:rPr>
              <a:t>Đ</a:t>
            </a:r>
            <a:r>
              <a:rPr lang="en-US" sz="1400">
                <a:solidFill>
                  <a:srgbClr val="FFFF00"/>
                </a:solidFill>
              </a:rPr>
              <a:t>Ê</a:t>
            </a:r>
          </a:p>
        </p:txBody>
      </p:sp>
      <p:sp>
        <p:nvSpPr>
          <p:cNvPr id="31762" name="Rectangle 123"/>
          <p:cNvSpPr>
            <a:spLocks noChangeArrowheads="1"/>
          </p:cNvSpPr>
          <p:nvPr/>
        </p:nvSpPr>
        <p:spPr bwMode="auto">
          <a:xfrm>
            <a:off x="3981450" y="3100388"/>
            <a:ext cx="1152525" cy="339725"/>
          </a:xfrm>
          <a:prstGeom prst="rect">
            <a:avLst/>
          </a:prstGeom>
          <a:solidFill>
            <a:srgbClr val="1A000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>
                <a:solidFill>
                  <a:srgbClr val="FFFF00"/>
                </a:solidFill>
              </a:rPr>
              <a:t>SA-MA-RI</a:t>
            </a:r>
          </a:p>
        </p:txBody>
      </p:sp>
      <p:sp>
        <p:nvSpPr>
          <p:cNvPr id="194685" name="Rectangle 125"/>
          <p:cNvSpPr>
            <a:spLocks noChangeArrowheads="1"/>
          </p:cNvSpPr>
          <p:nvPr/>
        </p:nvSpPr>
        <p:spPr bwMode="auto">
          <a:xfrm>
            <a:off x="430213" y="5915025"/>
            <a:ext cx="8408987" cy="5143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Tuyến </a:t>
            </a:r>
            <a:r>
              <a:rPr lang="en-US" altLang="ko-K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  <a:ea typeface="Gulim" charset="0"/>
                <a:cs typeface="Gulim" charset="0"/>
              </a:rPr>
              <a:t>đư</a:t>
            </a:r>
            <a:r>
              <a:rPr lang="en-US" altLang="ko-K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ờng </a:t>
            </a:r>
            <a:r>
              <a:rPr lang="en-US" altLang="ko-K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i “cành hoa kế” của Chúa Giê-xu </a:t>
            </a:r>
            <a:r>
              <a:rPr lang="en-US" altLang="ko-KR" sz="2400">
                <a:solidFill>
                  <a:srgbClr val="FFFF00"/>
                </a:solidFill>
                <a:ea typeface="Gulim" charset="0"/>
                <a:cs typeface="Gulim" charset="0"/>
              </a:rPr>
              <a:t>…</a:t>
            </a:r>
            <a:endParaRPr lang="en-US" sz="2400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sp>
        <p:nvSpPr>
          <p:cNvPr id="31764" name="Text Box 201"/>
          <p:cNvSpPr txBox="1">
            <a:spLocks noChangeArrowheads="1"/>
          </p:cNvSpPr>
          <p:nvPr/>
        </p:nvSpPr>
        <p:spPr bwMode="auto">
          <a:xfrm>
            <a:off x="6824663" y="6283325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39-41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1765" name="Text Box 109"/>
          <p:cNvSpPr txBox="1">
            <a:spLocks noChangeArrowheads="1"/>
          </p:cNvSpPr>
          <p:nvPr/>
        </p:nvSpPr>
        <p:spPr bwMode="auto">
          <a:xfrm>
            <a:off x="8601075" y="64357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31766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5" grpId="0" animBg="1" autoUpdateAnimBg="0"/>
      <p:bldP spid="1946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11" name="Rectangle 79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pitchFamily="8" charset="0"/>
                <a:ea typeface="+mn-ea"/>
                <a:cs typeface="+mn-cs"/>
              </a:rPr>
              <a:t>7</a:t>
            </a:r>
          </a:p>
        </p:txBody>
      </p:sp>
      <p:sp>
        <p:nvSpPr>
          <p:cNvPr id="172112" name="Line 80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796" name="Text Box 75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2113" name="Rectangle 81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pic>
        <p:nvPicPr>
          <p:cNvPr id="33798" name="Picture 85" descr="Herod's Temple from northeast, tb n0201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4" t="29329" r="20380" b="10347"/>
          <a:stretch>
            <a:fillRect/>
          </a:stretch>
        </p:blipFill>
        <p:spPr bwMode="auto">
          <a:xfrm>
            <a:off x="635000" y="601663"/>
            <a:ext cx="7912100" cy="57007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799" name="Rectangle 86"/>
          <p:cNvSpPr>
            <a:spLocks noChangeArrowheads="1"/>
          </p:cNvSpPr>
          <p:nvPr/>
        </p:nvSpPr>
        <p:spPr bwMode="auto">
          <a:xfrm>
            <a:off x="596900" y="5664200"/>
            <a:ext cx="7962900" cy="6604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315913" y="5672138"/>
            <a:ext cx="8408987" cy="45878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</a:rPr>
              <a:t>Đ</a:t>
            </a:r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Lucida Grande" charset="0"/>
              </a:rPr>
              <a:t>ề</a:t>
            </a:r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Lucida Grande" charset="0"/>
                <a:cs typeface="Lucida Grande" charset="0"/>
              </a:rPr>
              <a:t>n th</a:t>
            </a:r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Lucida Grande" charset="0"/>
              </a:rPr>
              <a:t>ờ</a:t>
            </a:r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Lucida Grande" charset="0"/>
                <a:cs typeface="Lucida Grande" charset="0"/>
              </a:rPr>
              <a:t> Giê-ru-sa-lem c</a:t>
            </a:r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Lucida Grande" charset="0"/>
              </a:rPr>
              <a:t>ủ</a:t>
            </a:r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Lucida Grande" charset="0"/>
                <a:cs typeface="Lucida Grande" charset="0"/>
              </a:rPr>
              <a:t>a Hê-r</a:t>
            </a:r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Lucida Grande" charset="0"/>
              </a:rPr>
              <a:t>ố</a:t>
            </a:r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Lucida Grande" charset="0"/>
                <a:cs typeface="Lucida Grande" charset="0"/>
              </a:rPr>
              <a:t>t Đại Đế</a:t>
            </a:r>
          </a:p>
        </p:txBody>
      </p:sp>
      <p:grpSp>
        <p:nvGrpSpPr>
          <p:cNvPr id="33801" name="Group 88"/>
          <p:cNvGrpSpPr>
            <a:grpSpLocks/>
          </p:cNvGrpSpPr>
          <p:nvPr/>
        </p:nvGrpSpPr>
        <p:grpSpPr bwMode="auto">
          <a:xfrm>
            <a:off x="8004175" y="3357563"/>
            <a:ext cx="952500" cy="1196975"/>
            <a:chOff x="5043" y="2188"/>
            <a:chExt cx="600" cy="754"/>
          </a:xfrm>
        </p:grpSpPr>
        <p:sp>
          <p:nvSpPr>
            <p:cNvPr id="33806" name="AutoShape 89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33807" name="Rectangle 90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33808" name="Line 91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9" name="Line 92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0" name="Line 93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1" name="Line 94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2" name="Line 95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3" name="Rectangle 97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33814" name="Line 98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5" name="Line 99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6" name="Rectangle 100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33817" name="Rectangle 101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</p:grpSp>
      <p:sp>
        <p:nvSpPr>
          <p:cNvPr id="33802" name="Text Box 103"/>
          <p:cNvSpPr txBox="1">
            <a:spLocks noChangeArrowheads="1"/>
          </p:cNvSpPr>
          <p:nvPr/>
        </p:nvSpPr>
        <p:spPr bwMode="auto">
          <a:xfrm>
            <a:off x="1773238" y="9525"/>
            <a:ext cx="33210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ko-KR" sz="1600">
                <a:solidFill>
                  <a:schemeClr val="tx1"/>
                </a:solidFill>
                <a:ea typeface="Gulim" charset="0"/>
                <a:cs typeface="Gulim" charset="0"/>
              </a:rPr>
              <a:t>Gi</a:t>
            </a:r>
            <a:r>
              <a:rPr lang="fr-FR" altLang="ko-KR" sz="16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ă</a:t>
            </a:r>
            <a:r>
              <a:rPr lang="fr-FR" altLang="ko-KR" sz="1600">
                <a:solidFill>
                  <a:schemeClr val="tx1"/>
                </a:solidFill>
                <a:ea typeface="Gulim" charset="0"/>
                <a:cs typeface="Gulim" charset="0"/>
              </a:rPr>
              <a:t>ng</a:t>
            </a:r>
            <a:r>
              <a:rPr lang="en-US" sz="1400">
                <a:solidFill>
                  <a:schemeClr val="tx1"/>
                </a:solidFill>
                <a:ea typeface="Gulim" charset="0"/>
                <a:cs typeface="Gulim" charset="0"/>
              </a:rPr>
              <a:t> 2:13-25</a:t>
            </a:r>
          </a:p>
        </p:txBody>
      </p:sp>
      <p:sp>
        <p:nvSpPr>
          <p:cNvPr id="33803" name="Text Box 201"/>
          <p:cNvSpPr txBox="1">
            <a:spLocks noChangeArrowheads="1"/>
          </p:cNvSpPr>
          <p:nvPr/>
        </p:nvSpPr>
        <p:spPr bwMode="auto">
          <a:xfrm>
            <a:off x="6824663" y="6283325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39-41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3804" name="Rectangle 115"/>
          <p:cNvSpPr>
            <a:spLocks noChangeArrowheads="1"/>
          </p:cNvSpPr>
          <p:nvPr/>
        </p:nvSpPr>
        <p:spPr bwMode="auto">
          <a:xfrm>
            <a:off x="8032750" y="3341688"/>
            <a:ext cx="6588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GIÊ-XU </a:t>
            </a:r>
            <a:endParaRPr lang="en-US" sz="1000" b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805" name="Rectangle 121"/>
          <p:cNvSpPr>
            <a:spLocks noChangeArrowheads="1"/>
          </p:cNvSpPr>
          <p:nvPr/>
        </p:nvSpPr>
        <p:spPr bwMode="auto">
          <a:xfrm>
            <a:off x="7974013" y="3470275"/>
            <a:ext cx="798512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Cuộc đời</a:t>
            </a:r>
            <a:r>
              <a:rPr lang="en-US" altLang="ko-KR" sz="1000" b="0">
                <a:latin typeface="Arial" charset="0"/>
                <a:ea typeface="Arial" charset="0"/>
                <a:cs typeface="Arial" charset="0"/>
              </a:rPr>
              <a:t> </a:t>
            </a:r>
            <a:endParaRPr lang="en-US" sz="1000" b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51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8569" name="Rectangle 57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448571" name="Text Box 59"/>
          <p:cNvSpPr txBox="1">
            <a:spLocks noChangeArrowheads="1"/>
          </p:cNvSpPr>
          <p:nvPr/>
        </p:nvSpPr>
        <p:spPr bwMode="auto">
          <a:xfrm>
            <a:off x="5673725" y="808038"/>
            <a:ext cx="2463800" cy="2568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altLang="ko-KR" sz="2800">
                <a:solidFill>
                  <a:srgbClr val="FFFF00"/>
                </a:solidFill>
                <a:ea typeface="Gulim" charset="0"/>
                <a:cs typeface="Gulim" charset="0"/>
              </a:rPr>
              <a:t>Thành Giê-ru-sa-lem trong thời kỳ Chúa Giê-xu </a:t>
            </a:r>
            <a:endParaRPr lang="en-US" sz="2800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sp>
        <p:nvSpPr>
          <p:cNvPr id="448572" name="Text Box 60"/>
          <p:cNvSpPr txBox="1">
            <a:spLocks noChangeArrowheads="1"/>
          </p:cNvSpPr>
          <p:nvPr/>
        </p:nvSpPr>
        <p:spPr bwMode="auto">
          <a:xfrm>
            <a:off x="581025" y="3930650"/>
            <a:ext cx="2913063" cy="411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ko-KR" sz="1800">
                <a:solidFill>
                  <a:srgbClr val="FFFF00"/>
                </a:solidFill>
                <a:ea typeface="Gulim" charset="0"/>
                <a:cs typeface="Gulim" charset="0"/>
              </a:rPr>
              <a:t>Xung quanh thành phố </a:t>
            </a:r>
            <a:endParaRPr lang="en-US" sz="1800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sp>
        <p:nvSpPr>
          <p:cNvPr id="448573" name="Text Box 61"/>
          <p:cNvSpPr txBox="1">
            <a:spLocks noChangeArrowheads="1"/>
          </p:cNvSpPr>
          <p:nvPr/>
        </p:nvSpPr>
        <p:spPr bwMode="auto">
          <a:xfrm>
            <a:off x="587375" y="4811713"/>
            <a:ext cx="3070225" cy="101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r>
              <a:rPr lang="en-US">
                <a:solidFill>
                  <a:srgbClr val="FFFF00"/>
                </a:solidFill>
              </a:rPr>
              <a:t>Th</a:t>
            </a:r>
            <a:r>
              <a:rPr lang="en-US" altLang="ko-KR">
                <a:solidFill>
                  <a:srgbClr val="FFFF00"/>
                </a:solidFill>
                <a:ea typeface="Gulim" charset="0"/>
                <a:cs typeface="Gulim" charset="0"/>
              </a:rPr>
              <a:t>ành</a:t>
            </a:r>
            <a:r>
              <a:rPr lang="en-US">
                <a:solidFill>
                  <a:srgbClr val="FFFF00"/>
                </a:solidFill>
                <a:ea typeface="Gulim" charset="0"/>
                <a:cs typeface="Gulim" charset="0"/>
              </a:rPr>
              <a:t> </a:t>
            </a:r>
            <a:r>
              <a:rPr lang="en-US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>
                <a:solidFill>
                  <a:srgbClr val="FFFF00"/>
                </a:solidFill>
                <a:cs typeface="Lucida Grande" charset="0"/>
              </a:rPr>
              <a:t>ề</a:t>
            </a:r>
            <a:r>
              <a:rPr lang="en-US">
                <a:solidFill>
                  <a:srgbClr val="FFFF00"/>
                </a:solidFill>
                <a:ea typeface="Lucida Grande" charset="0"/>
                <a:cs typeface="Lucida Grande" charset="0"/>
              </a:rPr>
              <a:t>n th</a:t>
            </a:r>
            <a:r>
              <a:rPr lang="en-US">
                <a:solidFill>
                  <a:srgbClr val="FFFF00"/>
                </a:solidFill>
                <a:cs typeface="Lucida Grande" charset="0"/>
              </a:rPr>
              <a:t>ờ</a:t>
            </a:r>
            <a:r>
              <a:rPr lang="en-US">
                <a:solidFill>
                  <a:srgbClr val="FFFF00"/>
                </a:solidFill>
                <a:ea typeface="Lucida Grande" charset="0"/>
                <a:cs typeface="Lucida Grande" charset="0"/>
              </a:rPr>
              <a:t>,</a:t>
            </a:r>
            <a:br>
              <a:rPr lang="en-US">
                <a:solidFill>
                  <a:srgbClr val="FFFF00"/>
                </a:solidFill>
                <a:ea typeface="Lucida Grande" charset="0"/>
                <a:cs typeface="Lucida Grande" charset="0"/>
              </a:rPr>
            </a:br>
            <a:r>
              <a:rPr lang="en-US">
                <a:solidFill>
                  <a:srgbClr val="FFFF00"/>
                </a:solidFill>
                <a:latin typeface="Lucida Grande" charset="0"/>
                <a:ea typeface="Lucida Grande" charset="0"/>
                <a:cs typeface="Lucida Grande" charset="0"/>
              </a:rPr>
              <a:t>Đ</a:t>
            </a:r>
            <a:r>
              <a:rPr lang="en-US">
                <a:solidFill>
                  <a:srgbClr val="FFFF00"/>
                </a:solidFill>
                <a:cs typeface="Lucida Grande" charset="0"/>
              </a:rPr>
              <a:t>ề</a:t>
            </a:r>
            <a:r>
              <a:rPr lang="en-US">
                <a:solidFill>
                  <a:srgbClr val="FFFF00"/>
                </a:solidFill>
                <a:ea typeface="Lucida Grande" charset="0"/>
                <a:cs typeface="Lucida Grande" charset="0"/>
              </a:rPr>
              <a:t>n Th</a:t>
            </a:r>
            <a:r>
              <a:rPr lang="en-US">
                <a:solidFill>
                  <a:srgbClr val="FFFF00"/>
                </a:solidFill>
                <a:cs typeface="Lucida Grande" charset="0"/>
              </a:rPr>
              <a:t>ờ</a:t>
            </a:r>
            <a:endParaRPr lang="en-US" altLang="ko-KR">
              <a:solidFill>
                <a:srgbClr val="FFFF00"/>
              </a:solidFill>
              <a:ea typeface="Gulim" charset="0"/>
              <a:cs typeface="Gulim" charset="0"/>
            </a:endParaRPr>
          </a:p>
          <a:p>
            <a:pPr algn="r"/>
            <a:r>
              <a:rPr lang="en-US" altLang="ko-KR">
                <a:solidFill>
                  <a:srgbClr val="FFFF00"/>
                </a:solidFill>
                <a:ea typeface="Gulim" charset="0"/>
                <a:cs typeface="Gulim" charset="0"/>
              </a:rPr>
              <a:t>Pháo </a:t>
            </a:r>
            <a:r>
              <a:rPr lang="en-US" altLang="ko-KR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>
                <a:solidFill>
                  <a:srgbClr val="FFFF00"/>
                </a:solidFill>
                <a:ea typeface="Gulim" charset="0"/>
                <a:cs typeface="Gulim" charset="0"/>
              </a:rPr>
              <a:t>ài An-tô-ni-ô </a:t>
            </a:r>
            <a:endParaRPr lang="en-US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grpSp>
        <p:nvGrpSpPr>
          <p:cNvPr id="2" name="Group 67"/>
          <p:cNvGrpSpPr>
            <a:grpSpLocks/>
          </p:cNvGrpSpPr>
          <p:nvPr/>
        </p:nvGrpSpPr>
        <p:grpSpPr bwMode="auto">
          <a:xfrm>
            <a:off x="762000" y="660400"/>
            <a:ext cx="4787900" cy="3200400"/>
            <a:chOff x="480" y="416"/>
            <a:chExt cx="3016" cy="2016"/>
          </a:xfrm>
        </p:grpSpPr>
        <p:pic>
          <p:nvPicPr>
            <p:cNvPr id="35853" name="Picture 22"/>
            <p:cNvPicPr>
              <a:picLocks noChangeAspect="1" noChangeArrowheads="1"/>
            </p:cNvPicPr>
            <p:nvPr/>
          </p:nvPicPr>
          <p:blipFill>
            <a:blip r:embed="rId3">
              <a:lum bright="-6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" y="433"/>
              <a:ext cx="2998" cy="1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8577" name="Rectangle 65"/>
            <p:cNvSpPr>
              <a:spLocks noChangeArrowheads="1"/>
            </p:cNvSpPr>
            <p:nvPr/>
          </p:nvSpPr>
          <p:spPr bwMode="auto">
            <a:xfrm>
              <a:off x="480" y="416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68"/>
          <p:cNvGrpSpPr>
            <a:grpSpLocks/>
          </p:cNvGrpSpPr>
          <p:nvPr/>
        </p:nvGrpSpPr>
        <p:grpSpPr bwMode="auto">
          <a:xfrm>
            <a:off x="3670300" y="3035300"/>
            <a:ext cx="4740275" cy="3200400"/>
            <a:chOff x="2312" y="1912"/>
            <a:chExt cx="2986" cy="2016"/>
          </a:xfrm>
        </p:grpSpPr>
        <p:pic>
          <p:nvPicPr>
            <p:cNvPr id="35851" name="Picture 6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77" t="17245" r="18062" b="12317"/>
            <a:stretch>
              <a:fillRect/>
            </a:stretch>
          </p:blipFill>
          <p:spPr bwMode="auto">
            <a:xfrm>
              <a:off x="2323" y="1932"/>
              <a:ext cx="2975" cy="1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8578" name="Rectangle 66"/>
            <p:cNvSpPr>
              <a:spLocks noChangeArrowheads="1"/>
            </p:cNvSpPr>
            <p:nvPr/>
          </p:nvSpPr>
          <p:spPr bwMode="auto">
            <a:xfrm>
              <a:off x="2312" y="1912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35849" name="Text Box 69"/>
          <p:cNvSpPr txBox="1">
            <a:spLocks noChangeArrowheads="1"/>
          </p:cNvSpPr>
          <p:nvPr/>
        </p:nvSpPr>
        <p:spPr bwMode="auto">
          <a:xfrm>
            <a:off x="1773238" y="9525"/>
            <a:ext cx="33210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ko-KR" sz="1600">
                <a:solidFill>
                  <a:schemeClr val="tx1"/>
                </a:solidFill>
                <a:ea typeface="Gulim" charset="0"/>
                <a:cs typeface="Gulim" charset="0"/>
              </a:rPr>
              <a:t>Gi</a:t>
            </a:r>
            <a:r>
              <a:rPr lang="fr-FR" altLang="ko-KR" sz="16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ă</a:t>
            </a:r>
            <a:r>
              <a:rPr lang="fr-FR" altLang="ko-KR" sz="1600">
                <a:solidFill>
                  <a:schemeClr val="tx1"/>
                </a:solidFill>
                <a:ea typeface="Gulim" charset="0"/>
                <a:cs typeface="Gulim" charset="0"/>
              </a:rPr>
              <a:t>ng</a:t>
            </a:r>
            <a:r>
              <a:rPr lang="en-US" sz="1400">
                <a:solidFill>
                  <a:schemeClr val="tx1"/>
                </a:solidFill>
                <a:ea typeface="Gulim" charset="0"/>
                <a:cs typeface="Gulim" charset="0"/>
              </a:rPr>
              <a:t> 2:13-25</a:t>
            </a:r>
          </a:p>
        </p:txBody>
      </p:sp>
      <p:sp>
        <p:nvSpPr>
          <p:cNvPr id="35850" name="Text Box 201"/>
          <p:cNvSpPr txBox="1">
            <a:spLocks noChangeArrowheads="1"/>
          </p:cNvSpPr>
          <p:nvPr/>
        </p:nvSpPr>
        <p:spPr bwMode="auto">
          <a:xfrm>
            <a:off x="6824663" y="6283325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39-41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48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48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72" grpId="0" autoUpdateAnimBg="0"/>
      <p:bldP spid="448573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0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430121" name="Text Box 41"/>
          <p:cNvSpPr txBox="1">
            <a:spLocks noChangeArrowheads="1"/>
          </p:cNvSpPr>
          <p:nvPr/>
        </p:nvSpPr>
        <p:spPr bwMode="auto">
          <a:xfrm>
            <a:off x="1770063" y="0"/>
            <a:ext cx="5957887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altLang="ko-KR" sz="1600">
                <a:solidFill>
                  <a:schemeClr val="tx1"/>
                </a:solidFill>
                <a:ea typeface="Gulim" pitchFamily="34" charset="-128"/>
                <a:cs typeface="Gulim" pitchFamily="34" charset="-128"/>
              </a:rPr>
              <a:t>Mác</a:t>
            </a:r>
            <a:r>
              <a:rPr lang="en-US" sz="1400">
                <a:solidFill>
                  <a:schemeClr val="tx1"/>
                </a:solidFill>
                <a:ea typeface="+mn-ea"/>
                <a:cs typeface="+mn-cs"/>
              </a:rPr>
              <a:t> 11:27</a:t>
            </a:r>
          </a:p>
        </p:txBody>
      </p:sp>
      <p:sp>
        <p:nvSpPr>
          <p:cNvPr id="37892" name="Text Box 71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30157" name="Rectangle 77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grpSp>
        <p:nvGrpSpPr>
          <p:cNvPr id="37894" name="Group 87"/>
          <p:cNvGrpSpPr>
            <a:grpSpLocks/>
          </p:cNvGrpSpPr>
          <p:nvPr/>
        </p:nvGrpSpPr>
        <p:grpSpPr bwMode="auto">
          <a:xfrm>
            <a:off x="760413" y="660400"/>
            <a:ext cx="4738687" cy="3200400"/>
            <a:chOff x="479" y="416"/>
            <a:chExt cx="2985" cy="2016"/>
          </a:xfrm>
        </p:grpSpPr>
        <p:pic>
          <p:nvPicPr>
            <p:cNvPr id="37917" name="Picture 85"/>
            <p:cNvPicPr>
              <a:picLocks noChangeAspect="1" noChangeArrowheads="1"/>
            </p:cNvPicPr>
            <p:nvPr/>
          </p:nvPicPr>
          <p:blipFill>
            <a:blip r:embed="rId3">
              <a:lum bright="-6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5"/>
            <a:stretch>
              <a:fillRect/>
            </a:stretch>
          </p:blipFill>
          <p:spPr bwMode="auto">
            <a:xfrm>
              <a:off x="479" y="423"/>
              <a:ext cx="2981" cy="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62" name="Rectangle 82"/>
            <p:cNvSpPr>
              <a:spLocks noChangeArrowheads="1"/>
            </p:cNvSpPr>
            <p:nvPr/>
          </p:nvSpPr>
          <p:spPr bwMode="auto">
            <a:xfrm>
              <a:off x="480" y="416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430168" name="Text Box 88"/>
          <p:cNvSpPr txBox="1">
            <a:spLocks noChangeArrowheads="1"/>
          </p:cNvSpPr>
          <p:nvPr/>
        </p:nvSpPr>
        <p:spPr bwMode="auto">
          <a:xfrm>
            <a:off x="5673725" y="808038"/>
            <a:ext cx="2463800" cy="2568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altLang="ko-KR" sz="2800">
                <a:solidFill>
                  <a:srgbClr val="FFFF00"/>
                </a:solidFill>
                <a:ea typeface="Gulim" charset="0"/>
                <a:cs typeface="Gulim" charset="0"/>
              </a:rPr>
              <a:t>Thành Giê-ru-sa-lem trong thời kỳ Chúa Giê-xu</a:t>
            </a:r>
            <a:endParaRPr lang="en-US" sz="2800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sp>
        <p:nvSpPr>
          <p:cNvPr id="430169" name="Text Box 89"/>
          <p:cNvSpPr txBox="1">
            <a:spLocks noChangeArrowheads="1"/>
          </p:cNvSpPr>
          <p:nvPr/>
        </p:nvSpPr>
        <p:spPr bwMode="auto">
          <a:xfrm>
            <a:off x="581025" y="3930650"/>
            <a:ext cx="2593975" cy="1154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ko-KR">
                <a:solidFill>
                  <a:srgbClr val="FFFF00"/>
                </a:solidFill>
                <a:ea typeface="Gulim" charset="0"/>
                <a:cs typeface="Gulim" charset="0"/>
              </a:rPr>
              <a:t>Cầu thang phía nam của thành </a:t>
            </a:r>
            <a:r>
              <a:rPr lang="en-US" altLang="ko-KR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>
                <a:solidFill>
                  <a:srgbClr val="FFFF00"/>
                </a:solidFill>
                <a:ea typeface="Gulim" charset="0"/>
                <a:cs typeface="Gulim" charset="0"/>
              </a:rPr>
              <a:t>ền thờ </a:t>
            </a:r>
            <a:endParaRPr lang="en-US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sp>
        <p:nvSpPr>
          <p:cNvPr id="430170" name="Text Box 90"/>
          <p:cNvSpPr txBox="1">
            <a:spLocks noChangeArrowheads="1"/>
          </p:cNvSpPr>
          <p:nvPr/>
        </p:nvSpPr>
        <p:spPr bwMode="auto">
          <a:xfrm>
            <a:off x="1023938" y="5370513"/>
            <a:ext cx="2633662" cy="446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ko-KR">
                <a:solidFill>
                  <a:srgbClr val="FFFF00"/>
                </a:solidFill>
                <a:ea typeface="Gulim" charset="0"/>
                <a:cs typeface="Gulim" charset="0"/>
              </a:rPr>
              <a:t>Cổng ở phía </a:t>
            </a:r>
            <a:r>
              <a:rPr lang="en-US" altLang="ko-KR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>
                <a:solidFill>
                  <a:srgbClr val="FFFF00"/>
                </a:solidFill>
                <a:ea typeface="Gulim" charset="0"/>
                <a:cs typeface="Gulim" charset="0"/>
              </a:rPr>
              <a:t>ông </a:t>
            </a:r>
            <a:endParaRPr lang="en-US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grpSp>
        <p:nvGrpSpPr>
          <p:cNvPr id="37898" name="Group 91"/>
          <p:cNvGrpSpPr>
            <a:grpSpLocks/>
          </p:cNvGrpSpPr>
          <p:nvPr/>
        </p:nvGrpSpPr>
        <p:grpSpPr bwMode="auto">
          <a:xfrm>
            <a:off x="8004175" y="3357563"/>
            <a:ext cx="952500" cy="1196975"/>
            <a:chOff x="5043" y="2188"/>
            <a:chExt cx="600" cy="754"/>
          </a:xfrm>
        </p:grpSpPr>
        <p:sp>
          <p:nvSpPr>
            <p:cNvPr id="37905" name="AutoShape 92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6" name="Rectangle 93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7" name="Line 94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8" name="Line 95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9" name="Line 96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0" name="Line 97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1" name="Line 98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2" name="Rectangle 100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3" name="Line 101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4" name="Line 102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5" name="Rectangle 103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6" name="Rectangle 104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899" name="Text Box 201"/>
          <p:cNvSpPr txBox="1">
            <a:spLocks noChangeArrowheads="1"/>
          </p:cNvSpPr>
          <p:nvPr/>
        </p:nvSpPr>
        <p:spPr bwMode="auto">
          <a:xfrm>
            <a:off x="6824663" y="6283325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39-41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7900" name="Rectangle 115"/>
          <p:cNvSpPr>
            <a:spLocks noChangeArrowheads="1"/>
          </p:cNvSpPr>
          <p:nvPr/>
        </p:nvSpPr>
        <p:spPr bwMode="auto">
          <a:xfrm>
            <a:off x="8032750" y="3341688"/>
            <a:ext cx="6588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GIÊ-XU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901" name="Rectangle 121"/>
          <p:cNvSpPr>
            <a:spLocks noChangeArrowheads="1"/>
          </p:cNvSpPr>
          <p:nvPr/>
        </p:nvSpPr>
        <p:spPr bwMode="auto">
          <a:xfrm>
            <a:off x="7974013" y="3470275"/>
            <a:ext cx="798512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 Cuộc đời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7902" name="Group 86"/>
          <p:cNvGrpSpPr>
            <a:grpSpLocks/>
          </p:cNvGrpSpPr>
          <p:nvPr/>
        </p:nvGrpSpPr>
        <p:grpSpPr bwMode="auto">
          <a:xfrm>
            <a:off x="3670300" y="3035300"/>
            <a:ext cx="4737100" cy="3200400"/>
            <a:chOff x="2312" y="1912"/>
            <a:chExt cx="2984" cy="2016"/>
          </a:xfrm>
        </p:grpSpPr>
        <p:pic>
          <p:nvPicPr>
            <p:cNvPr id="37903" name="Picture 84"/>
            <p:cNvPicPr>
              <a:picLocks noChangeAspect="1" noChangeArrowheads="1"/>
            </p:cNvPicPr>
            <p:nvPr/>
          </p:nvPicPr>
          <p:blipFill>
            <a:blip r:embed="rId4">
              <a:lum brigh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6" y="1926"/>
              <a:ext cx="2967" cy="1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63" name="Rectangle 83"/>
            <p:cNvSpPr>
              <a:spLocks noChangeArrowheads="1"/>
            </p:cNvSpPr>
            <p:nvPr/>
          </p:nvSpPr>
          <p:spPr bwMode="auto">
            <a:xfrm>
              <a:off x="2312" y="1912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30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69" grpId="0" autoUpdateAnimBg="0"/>
      <p:bldP spid="430170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306" name="Picture 3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dist="161645" dir="2700000" algn="ctr" rotWithShape="0">
              <a:schemeClr val="bg2"/>
            </a:outerShdw>
          </a:effectLst>
        </p:spPr>
      </p:pic>
      <p:grpSp>
        <p:nvGrpSpPr>
          <p:cNvPr id="39939" name="Group 115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40108" name="Oval 116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>
                <a:solidFill>
                  <a:srgbClr val="FFFF00"/>
                </a:solidFill>
              </a:endParaRPr>
            </a:p>
          </p:txBody>
        </p:sp>
        <p:sp>
          <p:nvSpPr>
            <p:cNvPr id="40109" name="Oval 117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>
                <a:solidFill>
                  <a:srgbClr val="FFFF00"/>
                </a:solidFill>
              </a:endParaRPr>
            </a:p>
          </p:txBody>
        </p:sp>
        <p:sp>
          <p:nvSpPr>
            <p:cNvPr id="40110" name="Oval 118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>
                <a:solidFill>
                  <a:srgbClr val="FFFF00"/>
                </a:solidFill>
              </a:endParaRPr>
            </a:p>
          </p:txBody>
        </p:sp>
        <p:sp>
          <p:nvSpPr>
            <p:cNvPr id="40111" name="Oval 119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>
                <a:solidFill>
                  <a:srgbClr val="FFFF00"/>
                </a:solidFill>
              </a:endParaRPr>
            </a:p>
          </p:txBody>
        </p:sp>
      </p:grpSp>
      <p:sp>
        <p:nvSpPr>
          <p:cNvPr id="39940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05" name="Oval 33"/>
          <p:cNvSpPr>
            <a:spLocks noChangeArrowheads="1"/>
          </p:cNvSpPr>
          <p:nvPr/>
        </p:nvSpPr>
        <p:spPr bwMode="auto">
          <a:xfrm>
            <a:off x="3670300" y="2959100"/>
            <a:ext cx="1600200" cy="642938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2346" name="Text Box 74"/>
          <p:cNvSpPr txBox="1">
            <a:spLocks noChangeArrowheads="1"/>
          </p:cNvSpPr>
          <p:nvPr/>
        </p:nvSpPr>
        <p:spPr bwMode="auto">
          <a:xfrm>
            <a:off x="1784350" y="0"/>
            <a:ext cx="1993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altLang="ko-KR" sz="1600">
                <a:solidFill>
                  <a:schemeClr val="tx1"/>
                </a:solidFill>
                <a:latin typeface="Comic Sans MS" pitchFamily="66" charset="0"/>
                <a:ea typeface="Gulim" pitchFamily="34" charset="-127"/>
                <a:cs typeface="+mn-cs"/>
              </a:rPr>
              <a:t>Gi</a:t>
            </a:r>
            <a:r>
              <a:rPr lang="fr-FR" altLang="ko-KR" sz="1600">
                <a:solidFill>
                  <a:schemeClr val="tx1"/>
                </a:solidFill>
                <a:latin typeface="Lucida Grande" pitchFamily="8" charset="0"/>
                <a:ea typeface="Gulim" pitchFamily="34" charset="-127"/>
                <a:cs typeface="+mn-cs"/>
              </a:rPr>
              <a:t>ă</a:t>
            </a:r>
            <a:r>
              <a:rPr lang="fr-FR" altLang="ko-KR" sz="1600">
                <a:solidFill>
                  <a:schemeClr val="tx1"/>
                </a:solidFill>
                <a:latin typeface="Comic Sans MS" pitchFamily="66" charset="0"/>
                <a:ea typeface="Gulim" pitchFamily="34" charset="-127"/>
                <a:cs typeface="+mn-cs"/>
              </a:rPr>
              <a:t>ng</a:t>
            </a:r>
            <a:r>
              <a:rPr lang="en-US" sz="14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 4</a:t>
            </a:r>
          </a:p>
        </p:txBody>
      </p:sp>
      <p:sp>
        <p:nvSpPr>
          <p:cNvPr id="39943" name="Text Box 105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2380" name="Oval 108"/>
          <p:cNvSpPr>
            <a:spLocks noChangeArrowheads="1"/>
          </p:cNvSpPr>
          <p:nvPr/>
        </p:nvSpPr>
        <p:spPr bwMode="auto">
          <a:xfrm>
            <a:off x="720725" y="2586038"/>
            <a:ext cx="2047875" cy="4572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2381" name="Oval 109"/>
          <p:cNvSpPr>
            <a:spLocks noChangeArrowheads="1"/>
          </p:cNvSpPr>
          <p:nvPr/>
        </p:nvSpPr>
        <p:spPr bwMode="auto">
          <a:xfrm>
            <a:off x="3690938" y="4618038"/>
            <a:ext cx="1204912" cy="592137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2395" name="Oval 123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47" name="Line 124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97" name="Rectangle 125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grpSp>
        <p:nvGrpSpPr>
          <p:cNvPr id="39949" name="Group 145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182418" name="Rectangle 146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800"/>
            </a:p>
          </p:txBody>
        </p:sp>
        <p:sp>
          <p:nvSpPr>
            <p:cNvPr id="182419" name="Line 147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39950" name="Rectangle 149"/>
          <p:cNvSpPr>
            <a:spLocks noChangeArrowheads="1"/>
          </p:cNvSpPr>
          <p:nvPr/>
        </p:nvSpPr>
        <p:spPr bwMode="auto">
          <a:xfrm>
            <a:off x="3852863" y="4737100"/>
            <a:ext cx="971550" cy="339725"/>
          </a:xfrm>
          <a:prstGeom prst="rect">
            <a:avLst/>
          </a:prstGeom>
          <a:solidFill>
            <a:srgbClr val="1A000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>
                <a:solidFill>
                  <a:srgbClr val="FFFF00"/>
                </a:solidFill>
              </a:rPr>
              <a:t>GIU- </a:t>
            </a:r>
            <a:r>
              <a:rPr lang="en-US" sz="1400">
                <a:solidFill>
                  <a:srgbClr val="FFFF00"/>
                </a:solidFill>
                <a:latin typeface="Lucida Grande" charset="0"/>
              </a:rPr>
              <a:t>Đ</a:t>
            </a:r>
            <a:r>
              <a:rPr lang="en-US" sz="1400">
                <a:solidFill>
                  <a:srgbClr val="FFFF00"/>
                </a:solidFill>
              </a:rPr>
              <a:t>Ê</a:t>
            </a:r>
          </a:p>
        </p:txBody>
      </p:sp>
      <p:sp>
        <p:nvSpPr>
          <p:cNvPr id="39951" name="Rectangle 150"/>
          <p:cNvSpPr>
            <a:spLocks noChangeArrowheads="1"/>
          </p:cNvSpPr>
          <p:nvPr/>
        </p:nvSpPr>
        <p:spPr bwMode="auto">
          <a:xfrm>
            <a:off x="3981450" y="3100388"/>
            <a:ext cx="1152525" cy="339725"/>
          </a:xfrm>
          <a:prstGeom prst="rect">
            <a:avLst/>
          </a:prstGeom>
          <a:solidFill>
            <a:srgbClr val="1A000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>
                <a:solidFill>
                  <a:srgbClr val="FFFF00"/>
                </a:solidFill>
              </a:rPr>
              <a:t>SA-MA-RI</a:t>
            </a:r>
          </a:p>
        </p:txBody>
      </p:sp>
      <p:sp>
        <p:nvSpPr>
          <p:cNvPr id="39952" name="Rectangle 151"/>
          <p:cNvSpPr>
            <a:spLocks noChangeArrowheads="1"/>
          </p:cNvSpPr>
          <p:nvPr/>
        </p:nvSpPr>
        <p:spPr bwMode="auto">
          <a:xfrm>
            <a:off x="4462463" y="1822450"/>
            <a:ext cx="1009650" cy="306388"/>
          </a:xfrm>
          <a:prstGeom prst="rect">
            <a:avLst/>
          </a:prstGeom>
          <a:solidFill>
            <a:srgbClr val="1A000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altLang="ko-KR" sz="1200">
                <a:solidFill>
                  <a:srgbClr val="FFFF00"/>
                </a:solidFill>
                <a:ea typeface="Gulim" charset="0"/>
                <a:cs typeface="Gulim" charset="0"/>
              </a:rPr>
              <a:t>GA-LI-LÊ </a:t>
            </a:r>
          </a:p>
        </p:txBody>
      </p:sp>
      <p:sp>
        <p:nvSpPr>
          <p:cNvPr id="20500" name="Rectangle 152"/>
          <p:cNvSpPr>
            <a:spLocks noChangeArrowheads="1"/>
          </p:cNvSpPr>
          <p:nvPr/>
        </p:nvSpPr>
        <p:spPr bwMode="auto">
          <a:xfrm>
            <a:off x="490538" y="2336800"/>
            <a:ext cx="2498725" cy="708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7200" indent="-457200"/>
            <a:r>
              <a:rPr lang="fr-FR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2. ĐI QUA LÀNG </a:t>
            </a:r>
            <a:r>
              <a:rPr lang="fr-F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SA-MA-RI</a:t>
            </a:r>
          </a:p>
        </p:txBody>
      </p:sp>
      <p:grpSp>
        <p:nvGrpSpPr>
          <p:cNvPr id="4" name="Group 298"/>
          <p:cNvGrpSpPr>
            <a:grpSpLocks/>
          </p:cNvGrpSpPr>
          <p:nvPr/>
        </p:nvGrpSpPr>
        <p:grpSpPr bwMode="auto">
          <a:xfrm>
            <a:off x="5795963" y="931863"/>
            <a:ext cx="2790825" cy="2093912"/>
            <a:chOff x="3651" y="587"/>
            <a:chExt cx="1758" cy="1319"/>
          </a:xfrm>
        </p:grpSpPr>
        <p:sp>
          <p:nvSpPr>
            <p:cNvPr id="182425" name="AutoShape 153"/>
            <p:cNvSpPr>
              <a:spLocks noChangeAspect="1" noChangeArrowheads="1" noTextEdit="1"/>
            </p:cNvSpPr>
            <p:nvPr/>
          </p:nvSpPr>
          <p:spPr bwMode="auto">
            <a:xfrm>
              <a:off x="3651" y="587"/>
              <a:ext cx="1754" cy="1315"/>
            </a:xfrm>
            <a:prstGeom prst="rect">
              <a:avLst/>
            </a:prstGeom>
            <a:noFill/>
            <a:ln w="57150" algn="ctr">
              <a:solidFill>
                <a:srgbClr val="33CC33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9983" name="Rectangle 155"/>
            <p:cNvSpPr>
              <a:spLocks noChangeArrowheads="1"/>
            </p:cNvSpPr>
            <p:nvPr/>
          </p:nvSpPr>
          <p:spPr bwMode="auto">
            <a:xfrm>
              <a:off x="3651" y="587"/>
              <a:ext cx="1758" cy="1319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9984" name="Group 172"/>
            <p:cNvGrpSpPr>
              <a:grpSpLocks/>
            </p:cNvGrpSpPr>
            <p:nvPr/>
          </p:nvGrpSpPr>
          <p:grpSpPr bwMode="auto">
            <a:xfrm>
              <a:off x="3651" y="587"/>
              <a:ext cx="1755" cy="1316"/>
              <a:chOff x="3651" y="587"/>
              <a:chExt cx="1755" cy="1316"/>
            </a:xfrm>
          </p:grpSpPr>
          <p:sp>
            <p:nvSpPr>
              <p:cNvPr id="40090" name="Rectangle 156"/>
              <p:cNvSpPr>
                <a:spLocks noChangeArrowheads="1"/>
              </p:cNvSpPr>
              <p:nvPr/>
            </p:nvSpPr>
            <p:spPr bwMode="auto">
              <a:xfrm>
                <a:off x="3651" y="587"/>
                <a:ext cx="1755" cy="82"/>
              </a:xfrm>
              <a:prstGeom prst="rect">
                <a:avLst/>
              </a:prstGeom>
              <a:solidFill>
                <a:srgbClr val="7800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91" name="Rectangle 157"/>
              <p:cNvSpPr>
                <a:spLocks noChangeArrowheads="1"/>
              </p:cNvSpPr>
              <p:nvPr/>
            </p:nvSpPr>
            <p:spPr bwMode="auto">
              <a:xfrm>
                <a:off x="3651" y="669"/>
                <a:ext cx="1755" cy="82"/>
              </a:xfrm>
              <a:prstGeom prst="rect">
                <a:avLst/>
              </a:prstGeom>
              <a:solidFill>
                <a:srgbClr val="7800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92" name="Rectangle 158"/>
              <p:cNvSpPr>
                <a:spLocks noChangeArrowheads="1"/>
              </p:cNvSpPr>
              <p:nvPr/>
            </p:nvSpPr>
            <p:spPr bwMode="auto">
              <a:xfrm>
                <a:off x="3651" y="751"/>
                <a:ext cx="1755" cy="83"/>
              </a:xfrm>
              <a:prstGeom prst="rect">
                <a:avLst/>
              </a:prstGeom>
              <a:solidFill>
                <a:srgbClr val="7700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93" name="Rectangle 159"/>
              <p:cNvSpPr>
                <a:spLocks noChangeArrowheads="1"/>
              </p:cNvSpPr>
              <p:nvPr/>
            </p:nvSpPr>
            <p:spPr bwMode="auto">
              <a:xfrm>
                <a:off x="3651" y="834"/>
                <a:ext cx="1755" cy="82"/>
              </a:xfrm>
              <a:prstGeom prst="rect">
                <a:avLst/>
              </a:prstGeom>
              <a:solidFill>
                <a:srgbClr val="7600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94" name="Rectangle 160"/>
              <p:cNvSpPr>
                <a:spLocks noChangeArrowheads="1"/>
              </p:cNvSpPr>
              <p:nvPr/>
            </p:nvSpPr>
            <p:spPr bwMode="auto">
              <a:xfrm>
                <a:off x="3651" y="916"/>
                <a:ext cx="1755" cy="82"/>
              </a:xfrm>
              <a:prstGeom prst="rect">
                <a:avLst/>
              </a:prstGeom>
              <a:solidFill>
                <a:srgbClr val="7500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95" name="Rectangle 161"/>
              <p:cNvSpPr>
                <a:spLocks noChangeArrowheads="1"/>
              </p:cNvSpPr>
              <p:nvPr/>
            </p:nvSpPr>
            <p:spPr bwMode="auto">
              <a:xfrm>
                <a:off x="3651" y="998"/>
                <a:ext cx="1755" cy="82"/>
              </a:xfrm>
              <a:prstGeom prst="rect">
                <a:avLst/>
              </a:prstGeom>
              <a:solidFill>
                <a:srgbClr val="7300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96" name="Rectangle 162"/>
              <p:cNvSpPr>
                <a:spLocks noChangeArrowheads="1"/>
              </p:cNvSpPr>
              <p:nvPr/>
            </p:nvSpPr>
            <p:spPr bwMode="auto">
              <a:xfrm>
                <a:off x="3651" y="1080"/>
                <a:ext cx="1755" cy="83"/>
              </a:xfrm>
              <a:prstGeom prst="rect">
                <a:avLst/>
              </a:prstGeom>
              <a:solidFill>
                <a:srgbClr val="7100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97" name="Rectangle 163"/>
              <p:cNvSpPr>
                <a:spLocks noChangeArrowheads="1"/>
              </p:cNvSpPr>
              <p:nvPr/>
            </p:nvSpPr>
            <p:spPr bwMode="auto">
              <a:xfrm>
                <a:off x="3651" y="1163"/>
                <a:ext cx="1755" cy="82"/>
              </a:xfrm>
              <a:prstGeom prst="rect">
                <a:avLst/>
              </a:prstGeom>
              <a:solidFill>
                <a:srgbClr val="6E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98" name="Rectangle 164"/>
              <p:cNvSpPr>
                <a:spLocks noChangeArrowheads="1"/>
              </p:cNvSpPr>
              <p:nvPr/>
            </p:nvSpPr>
            <p:spPr bwMode="auto">
              <a:xfrm>
                <a:off x="3651" y="1245"/>
                <a:ext cx="1755" cy="83"/>
              </a:xfrm>
              <a:prstGeom prst="rect">
                <a:avLst/>
              </a:prstGeom>
              <a:solidFill>
                <a:srgbClr val="6C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99" name="Rectangle 165"/>
              <p:cNvSpPr>
                <a:spLocks noChangeArrowheads="1"/>
              </p:cNvSpPr>
              <p:nvPr/>
            </p:nvSpPr>
            <p:spPr bwMode="auto">
              <a:xfrm>
                <a:off x="3651" y="1328"/>
                <a:ext cx="1755" cy="81"/>
              </a:xfrm>
              <a:prstGeom prst="rect">
                <a:avLst/>
              </a:prstGeom>
              <a:solidFill>
                <a:srgbClr val="6A00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100" name="Rectangle 166"/>
              <p:cNvSpPr>
                <a:spLocks noChangeArrowheads="1"/>
              </p:cNvSpPr>
              <p:nvPr/>
            </p:nvSpPr>
            <p:spPr bwMode="auto">
              <a:xfrm>
                <a:off x="3651" y="1409"/>
                <a:ext cx="1755" cy="83"/>
              </a:xfrm>
              <a:prstGeom prst="rect">
                <a:avLst/>
              </a:prstGeom>
              <a:solidFill>
                <a:srgbClr val="6700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101" name="Rectangle 167"/>
              <p:cNvSpPr>
                <a:spLocks noChangeArrowheads="1"/>
              </p:cNvSpPr>
              <p:nvPr/>
            </p:nvSpPr>
            <p:spPr bwMode="auto">
              <a:xfrm>
                <a:off x="3651" y="1492"/>
                <a:ext cx="1755" cy="82"/>
              </a:xfrm>
              <a:prstGeom prst="rect">
                <a:avLst/>
              </a:prstGeom>
              <a:solidFill>
                <a:srgbClr val="65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102" name="Rectangle 168"/>
              <p:cNvSpPr>
                <a:spLocks noChangeArrowheads="1"/>
              </p:cNvSpPr>
              <p:nvPr/>
            </p:nvSpPr>
            <p:spPr bwMode="auto">
              <a:xfrm>
                <a:off x="3651" y="1574"/>
                <a:ext cx="1755" cy="83"/>
              </a:xfrm>
              <a:prstGeom prst="rect">
                <a:avLst/>
              </a:prstGeom>
              <a:solidFill>
                <a:srgbClr val="63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103" name="Rectangle 169"/>
              <p:cNvSpPr>
                <a:spLocks noChangeArrowheads="1"/>
              </p:cNvSpPr>
              <p:nvPr/>
            </p:nvSpPr>
            <p:spPr bwMode="auto">
              <a:xfrm>
                <a:off x="3651" y="1657"/>
                <a:ext cx="1755" cy="81"/>
              </a:xfrm>
              <a:prstGeom prst="rect">
                <a:avLst/>
              </a:prstGeom>
              <a:solidFill>
                <a:srgbClr val="62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104" name="Rectangle 170"/>
              <p:cNvSpPr>
                <a:spLocks noChangeArrowheads="1"/>
              </p:cNvSpPr>
              <p:nvPr/>
            </p:nvSpPr>
            <p:spPr bwMode="auto">
              <a:xfrm>
                <a:off x="3651" y="1738"/>
                <a:ext cx="1755" cy="83"/>
              </a:xfrm>
              <a:prstGeom prst="rect">
                <a:avLst/>
              </a:prstGeom>
              <a:solidFill>
                <a:srgbClr val="61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105" name="Rectangle 171"/>
              <p:cNvSpPr>
                <a:spLocks noChangeArrowheads="1"/>
              </p:cNvSpPr>
              <p:nvPr/>
            </p:nvSpPr>
            <p:spPr bwMode="auto">
              <a:xfrm>
                <a:off x="3651" y="1821"/>
                <a:ext cx="1755" cy="82"/>
              </a:xfrm>
              <a:prstGeom prst="rect">
                <a:avLst/>
              </a:prstGeom>
              <a:solidFill>
                <a:srgbClr val="61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985" name="Rectangle 173"/>
            <p:cNvSpPr>
              <a:spLocks noChangeArrowheads="1"/>
            </p:cNvSpPr>
            <p:nvPr/>
          </p:nvSpPr>
          <p:spPr bwMode="auto">
            <a:xfrm>
              <a:off x="3768" y="683"/>
              <a:ext cx="1592" cy="117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6" name="Rectangle 174"/>
            <p:cNvSpPr>
              <a:spLocks noChangeArrowheads="1"/>
            </p:cNvSpPr>
            <p:nvPr/>
          </p:nvSpPr>
          <p:spPr bwMode="auto">
            <a:xfrm>
              <a:off x="3741" y="657"/>
              <a:ext cx="1592" cy="1175"/>
            </a:xfrm>
            <a:prstGeom prst="rect">
              <a:avLst/>
            </a:pr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7" name="Freeform 175"/>
            <p:cNvSpPr>
              <a:spLocks/>
            </p:cNvSpPr>
            <p:nvPr/>
          </p:nvSpPr>
          <p:spPr bwMode="auto">
            <a:xfrm>
              <a:off x="4567" y="702"/>
              <a:ext cx="430" cy="1050"/>
            </a:xfrm>
            <a:custGeom>
              <a:avLst/>
              <a:gdLst>
                <a:gd name="T0" fmla="*/ 0 w 861"/>
                <a:gd name="T1" fmla="*/ 1 h 2099"/>
                <a:gd name="T2" fmla="*/ 1 w 861"/>
                <a:gd name="T3" fmla="*/ 1 h 2099"/>
                <a:gd name="T4" fmla="*/ 1 w 861"/>
                <a:gd name="T5" fmla="*/ 1 h 2099"/>
                <a:gd name="T6" fmla="*/ 1 w 861"/>
                <a:gd name="T7" fmla="*/ 2 h 2099"/>
                <a:gd name="T8" fmla="*/ 2 w 861"/>
                <a:gd name="T9" fmla="*/ 3 h 2099"/>
                <a:gd name="T10" fmla="*/ 2 w 861"/>
                <a:gd name="T11" fmla="*/ 3 h 2099"/>
                <a:gd name="T12" fmla="*/ 2 w 861"/>
                <a:gd name="T13" fmla="*/ 4 h 2099"/>
                <a:gd name="T14" fmla="*/ 2 w 861"/>
                <a:gd name="T15" fmla="*/ 5 h 2099"/>
                <a:gd name="T16" fmla="*/ 2 w 861"/>
                <a:gd name="T17" fmla="*/ 5 h 2099"/>
                <a:gd name="T18" fmla="*/ 2 w 861"/>
                <a:gd name="T19" fmla="*/ 6 h 2099"/>
                <a:gd name="T20" fmla="*/ 2 w 861"/>
                <a:gd name="T21" fmla="*/ 7 h 2099"/>
                <a:gd name="T22" fmla="*/ 2 w 861"/>
                <a:gd name="T23" fmla="*/ 7 h 2099"/>
                <a:gd name="T24" fmla="*/ 1 w 861"/>
                <a:gd name="T25" fmla="*/ 8 h 2099"/>
                <a:gd name="T26" fmla="*/ 1 w 861"/>
                <a:gd name="T27" fmla="*/ 9 h 2099"/>
                <a:gd name="T28" fmla="*/ 2 w 861"/>
                <a:gd name="T29" fmla="*/ 9 h 2099"/>
                <a:gd name="T30" fmla="*/ 2 w 861"/>
                <a:gd name="T31" fmla="*/ 10 h 2099"/>
                <a:gd name="T32" fmla="*/ 2 w 861"/>
                <a:gd name="T33" fmla="*/ 10 h 2099"/>
                <a:gd name="T34" fmla="*/ 2 w 861"/>
                <a:gd name="T35" fmla="*/ 11 h 2099"/>
                <a:gd name="T36" fmla="*/ 3 w 861"/>
                <a:gd name="T37" fmla="*/ 12 h 2099"/>
                <a:gd name="T38" fmla="*/ 3 w 861"/>
                <a:gd name="T39" fmla="*/ 12 h 2099"/>
                <a:gd name="T40" fmla="*/ 4 w 861"/>
                <a:gd name="T41" fmla="*/ 13 h 2099"/>
                <a:gd name="T42" fmla="*/ 5 w 861"/>
                <a:gd name="T43" fmla="*/ 13 h 2099"/>
                <a:gd name="T44" fmla="*/ 5 w 861"/>
                <a:gd name="T45" fmla="*/ 14 h 2099"/>
                <a:gd name="T46" fmla="*/ 6 w 861"/>
                <a:gd name="T47" fmla="*/ 15 h 2099"/>
                <a:gd name="T48" fmla="*/ 6 w 861"/>
                <a:gd name="T49" fmla="*/ 16 h 2099"/>
                <a:gd name="T50" fmla="*/ 6 w 861"/>
                <a:gd name="T51" fmla="*/ 16 h 2099"/>
                <a:gd name="T52" fmla="*/ 6 w 861"/>
                <a:gd name="T53" fmla="*/ 17 h 2099"/>
                <a:gd name="T54" fmla="*/ 6 w 861"/>
                <a:gd name="T55" fmla="*/ 15 h 2099"/>
                <a:gd name="T56" fmla="*/ 6 w 861"/>
                <a:gd name="T57" fmla="*/ 15 h 2099"/>
                <a:gd name="T58" fmla="*/ 6 w 861"/>
                <a:gd name="T59" fmla="*/ 14 h 2099"/>
                <a:gd name="T60" fmla="*/ 5 w 861"/>
                <a:gd name="T61" fmla="*/ 13 h 2099"/>
                <a:gd name="T62" fmla="*/ 4 w 861"/>
                <a:gd name="T63" fmla="*/ 12 h 2099"/>
                <a:gd name="T64" fmla="*/ 3 w 861"/>
                <a:gd name="T65" fmla="*/ 12 h 2099"/>
                <a:gd name="T66" fmla="*/ 3 w 861"/>
                <a:gd name="T67" fmla="*/ 11 h 2099"/>
                <a:gd name="T68" fmla="*/ 3 w 861"/>
                <a:gd name="T69" fmla="*/ 11 h 2099"/>
                <a:gd name="T70" fmla="*/ 2 w 861"/>
                <a:gd name="T71" fmla="*/ 10 h 2099"/>
                <a:gd name="T72" fmla="*/ 2 w 861"/>
                <a:gd name="T73" fmla="*/ 9 h 2099"/>
                <a:gd name="T74" fmla="*/ 1 w 861"/>
                <a:gd name="T75" fmla="*/ 8 h 2099"/>
                <a:gd name="T76" fmla="*/ 2 w 861"/>
                <a:gd name="T77" fmla="*/ 8 h 2099"/>
                <a:gd name="T78" fmla="*/ 2 w 861"/>
                <a:gd name="T79" fmla="*/ 7 h 2099"/>
                <a:gd name="T80" fmla="*/ 2 w 861"/>
                <a:gd name="T81" fmla="*/ 6 h 2099"/>
                <a:gd name="T82" fmla="*/ 2 w 861"/>
                <a:gd name="T83" fmla="*/ 5 h 2099"/>
                <a:gd name="T84" fmla="*/ 2 w 861"/>
                <a:gd name="T85" fmla="*/ 4 h 2099"/>
                <a:gd name="T86" fmla="*/ 2 w 861"/>
                <a:gd name="T87" fmla="*/ 4 h 2099"/>
                <a:gd name="T88" fmla="*/ 2 w 861"/>
                <a:gd name="T89" fmla="*/ 3 h 2099"/>
                <a:gd name="T90" fmla="*/ 3 w 861"/>
                <a:gd name="T91" fmla="*/ 2 h 2099"/>
                <a:gd name="T92" fmla="*/ 3 w 861"/>
                <a:gd name="T93" fmla="*/ 2 h 2099"/>
                <a:gd name="T94" fmla="*/ 4 w 861"/>
                <a:gd name="T95" fmla="*/ 1 h 2099"/>
                <a:gd name="T96" fmla="*/ 4 w 861"/>
                <a:gd name="T97" fmla="*/ 1 h 2099"/>
                <a:gd name="T98" fmla="*/ 3 w 861"/>
                <a:gd name="T99" fmla="*/ 1 h 2099"/>
                <a:gd name="T100" fmla="*/ 3 w 861"/>
                <a:gd name="T101" fmla="*/ 2 h 2099"/>
                <a:gd name="T102" fmla="*/ 3 w 861"/>
                <a:gd name="T103" fmla="*/ 2 h 2099"/>
                <a:gd name="T104" fmla="*/ 2 w 861"/>
                <a:gd name="T105" fmla="*/ 3 h 2099"/>
                <a:gd name="T106" fmla="*/ 2 w 861"/>
                <a:gd name="T107" fmla="*/ 3 h 2099"/>
                <a:gd name="T108" fmla="*/ 2 w 861"/>
                <a:gd name="T109" fmla="*/ 4 h 2099"/>
                <a:gd name="T110" fmla="*/ 2 w 861"/>
                <a:gd name="T111" fmla="*/ 3 h 2099"/>
                <a:gd name="T112" fmla="*/ 2 w 861"/>
                <a:gd name="T113" fmla="*/ 2 h 2099"/>
                <a:gd name="T114" fmla="*/ 1 w 861"/>
                <a:gd name="T115" fmla="*/ 2 h 2099"/>
                <a:gd name="T116" fmla="*/ 1 w 861"/>
                <a:gd name="T117" fmla="*/ 1 h 2099"/>
                <a:gd name="T118" fmla="*/ 0 w 861"/>
                <a:gd name="T119" fmla="*/ 1 h 2099"/>
                <a:gd name="T120" fmla="*/ 0 w 861"/>
                <a:gd name="T121" fmla="*/ 1 h 2099"/>
                <a:gd name="T122" fmla="*/ 0 w 861"/>
                <a:gd name="T123" fmla="*/ 0 h 209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61"/>
                <a:gd name="T187" fmla="*/ 0 h 2099"/>
                <a:gd name="T188" fmla="*/ 861 w 861"/>
                <a:gd name="T189" fmla="*/ 2099 h 209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61" h="2099">
                  <a:moveTo>
                    <a:pt x="0" y="0"/>
                  </a:moveTo>
                  <a:lnTo>
                    <a:pt x="31" y="13"/>
                  </a:lnTo>
                  <a:lnTo>
                    <a:pt x="55" y="19"/>
                  </a:lnTo>
                  <a:lnTo>
                    <a:pt x="79" y="13"/>
                  </a:lnTo>
                  <a:lnTo>
                    <a:pt x="104" y="33"/>
                  </a:lnTo>
                  <a:lnTo>
                    <a:pt x="130" y="46"/>
                  </a:lnTo>
                  <a:lnTo>
                    <a:pt x="154" y="60"/>
                  </a:lnTo>
                  <a:lnTo>
                    <a:pt x="178" y="85"/>
                  </a:lnTo>
                  <a:lnTo>
                    <a:pt x="203" y="106"/>
                  </a:lnTo>
                  <a:lnTo>
                    <a:pt x="209" y="133"/>
                  </a:lnTo>
                  <a:lnTo>
                    <a:pt x="209" y="158"/>
                  </a:lnTo>
                  <a:lnTo>
                    <a:pt x="233" y="185"/>
                  </a:lnTo>
                  <a:lnTo>
                    <a:pt x="252" y="212"/>
                  </a:lnTo>
                  <a:lnTo>
                    <a:pt x="252" y="245"/>
                  </a:lnTo>
                  <a:lnTo>
                    <a:pt x="270" y="272"/>
                  </a:lnTo>
                  <a:lnTo>
                    <a:pt x="282" y="299"/>
                  </a:lnTo>
                  <a:lnTo>
                    <a:pt x="276" y="351"/>
                  </a:lnTo>
                  <a:lnTo>
                    <a:pt x="276" y="378"/>
                  </a:lnTo>
                  <a:lnTo>
                    <a:pt x="288" y="405"/>
                  </a:lnTo>
                  <a:lnTo>
                    <a:pt x="294" y="431"/>
                  </a:lnTo>
                  <a:lnTo>
                    <a:pt x="302" y="458"/>
                  </a:lnTo>
                  <a:lnTo>
                    <a:pt x="302" y="484"/>
                  </a:lnTo>
                  <a:lnTo>
                    <a:pt x="302" y="511"/>
                  </a:lnTo>
                  <a:lnTo>
                    <a:pt x="302" y="538"/>
                  </a:lnTo>
                  <a:lnTo>
                    <a:pt x="302" y="564"/>
                  </a:lnTo>
                  <a:lnTo>
                    <a:pt x="308" y="591"/>
                  </a:lnTo>
                  <a:lnTo>
                    <a:pt x="294" y="618"/>
                  </a:lnTo>
                  <a:lnTo>
                    <a:pt x="288" y="644"/>
                  </a:lnTo>
                  <a:lnTo>
                    <a:pt x="288" y="670"/>
                  </a:lnTo>
                  <a:lnTo>
                    <a:pt x="288" y="697"/>
                  </a:lnTo>
                  <a:lnTo>
                    <a:pt x="294" y="724"/>
                  </a:lnTo>
                  <a:lnTo>
                    <a:pt x="294" y="751"/>
                  </a:lnTo>
                  <a:lnTo>
                    <a:pt x="282" y="784"/>
                  </a:lnTo>
                  <a:lnTo>
                    <a:pt x="276" y="810"/>
                  </a:lnTo>
                  <a:lnTo>
                    <a:pt x="276" y="843"/>
                  </a:lnTo>
                  <a:lnTo>
                    <a:pt x="264" y="870"/>
                  </a:lnTo>
                  <a:lnTo>
                    <a:pt x="245" y="896"/>
                  </a:lnTo>
                  <a:lnTo>
                    <a:pt x="233" y="923"/>
                  </a:lnTo>
                  <a:lnTo>
                    <a:pt x="233" y="950"/>
                  </a:lnTo>
                  <a:lnTo>
                    <a:pt x="233" y="977"/>
                  </a:lnTo>
                  <a:lnTo>
                    <a:pt x="221" y="1002"/>
                  </a:lnTo>
                  <a:lnTo>
                    <a:pt x="215" y="1029"/>
                  </a:lnTo>
                  <a:lnTo>
                    <a:pt x="221" y="1056"/>
                  </a:lnTo>
                  <a:lnTo>
                    <a:pt x="233" y="1089"/>
                  </a:lnTo>
                  <a:lnTo>
                    <a:pt x="270" y="1096"/>
                  </a:lnTo>
                  <a:lnTo>
                    <a:pt x="282" y="1129"/>
                  </a:lnTo>
                  <a:lnTo>
                    <a:pt x="294" y="1156"/>
                  </a:lnTo>
                  <a:lnTo>
                    <a:pt x="302" y="1182"/>
                  </a:lnTo>
                  <a:lnTo>
                    <a:pt x="302" y="1209"/>
                  </a:lnTo>
                  <a:lnTo>
                    <a:pt x="320" y="1235"/>
                  </a:lnTo>
                  <a:lnTo>
                    <a:pt x="320" y="1262"/>
                  </a:lnTo>
                  <a:lnTo>
                    <a:pt x="332" y="1295"/>
                  </a:lnTo>
                  <a:lnTo>
                    <a:pt x="357" y="1315"/>
                  </a:lnTo>
                  <a:lnTo>
                    <a:pt x="375" y="1342"/>
                  </a:lnTo>
                  <a:lnTo>
                    <a:pt x="381" y="1388"/>
                  </a:lnTo>
                  <a:lnTo>
                    <a:pt x="418" y="1394"/>
                  </a:lnTo>
                  <a:lnTo>
                    <a:pt x="430" y="1434"/>
                  </a:lnTo>
                  <a:lnTo>
                    <a:pt x="454" y="1461"/>
                  </a:lnTo>
                  <a:lnTo>
                    <a:pt x="480" y="1488"/>
                  </a:lnTo>
                  <a:lnTo>
                    <a:pt x="510" y="1508"/>
                  </a:lnTo>
                  <a:lnTo>
                    <a:pt x="535" y="1535"/>
                  </a:lnTo>
                  <a:lnTo>
                    <a:pt x="547" y="1568"/>
                  </a:lnTo>
                  <a:lnTo>
                    <a:pt x="577" y="1594"/>
                  </a:lnTo>
                  <a:lnTo>
                    <a:pt x="608" y="1608"/>
                  </a:lnTo>
                  <a:lnTo>
                    <a:pt x="626" y="1633"/>
                  </a:lnTo>
                  <a:lnTo>
                    <a:pt x="658" y="1660"/>
                  </a:lnTo>
                  <a:lnTo>
                    <a:pt x="676" y="1687"/>
                  </a:lnTo>
                  <a:lnTo>
                    <a:pt x="689" y="1714"/>
                  </a:lnTo>
                  <a:lnTo>
                    <a:pt x="707" y="1740"/>
                  </a:lnTo>
                  <a:lnTo>
                    <a:pt x="725" y="1774"/>
                  </a:lnTo>
                  <a:lnTo>
                    <a:pt x="750" y="1799"/>
                  </a:lnTo>
                  <a:lnTo>
                    <a:pt x="774" y="1834"/>
                  </a:lnTo>
                  <a:lnTo>
                    <a:pt x="780" y="1867"/>
                  </a:lnTo>
                  <a:lnTo>
                    <a:pt x="786" y="1900"/>
                  </a:lnTo>
                  <a:lnTo>
                    <a:pt x="804" y="1926"/>
                  </a:lnTo>
                  <a:lnTo>
                    <a:pt x="824" y="1959"/>
                  </a:lnTo>
                  <a:lnTo>
                    <a:pt x="830" y="1992"/>
                  </a:lnTo>
                  <a:lnTo>
                    <a:pt x="836" y="2019"/>
                  </a:lnTo>
                  <a:lnTo>
                    <a:pt x="848" y="2046"/>
                  </a:lnTo>
                  <a:lnTo>
                    <a:pt x="855" y="2072"/>
                  </a:lnTo>
                  <a:lnTo>
                    <a:pt x="855" y="2099"/>
                  </a:lnTo>
                  <a:lnTo>
                    <a:pt x="855" y="2025"/>
                  </a:lnTo>
                  <a:lnTo>
                    <a:pt x="861" y="1973"/>
                  </a:lnTo>
                  <a:lnTo>
                    <a:pt x="861" y="1919"/>
                  </a:lnTo>
                  <a:lnTo>
                    <a:pt x="861" y="1894"/>
                  </a:lnTo>
                  <a:lnTo>
                    <a:pt x="842" y="1867"/>
                  </a:lnTo>
                  <a:lnTo>
                    <a:pt x="818" y="1867"/>
                  </a:lnTo>
                  <a:lnTo>
                    <a:pt x="798" y="1820"/>
                  </a:lnTo>
                  <a:lnTo>
                    <a:pt x="792" y="1793"/>
                  </a:lnTo>
                  <a:lnTo>
                    <a:pt x="768" y="1747"/>
                  </a:lnTo>
                  <a:lnTo>
                    <a:pt x="756" y="1720"/>
                  </a:lnTo>
                  <a:lnTo>
                    <a:pt x="719" y="1680"/>
                  </a:lnTo>
                  <a:lnTo>
                    <a:pt x="670" y="1660"/>
                  </a:lnTo>
                  <a:lnTo>
                    <a:pt x="632" y="1660"/>
                  </a:lnTo>
                  <a:lnTo>
                    <a:pt x="614" y="1574"/>
                  </a:lnTo>
                  <a:lnTo>
                    <a:pt x="608" y="1535"/>
                  </a:lnTo>
                  <a:lnTo>
                    <a:pt x="590" y="1508"/>
                  </a:lnTo>
                  <a:lnTo>
                    <a:pt x="541" y="1502"/>
                  </a:lnTo>
                  <a:lnTo>
                    <a:pt x="492" y="1494"/>
                  </a:lnTo>
                  <a:lnTo>
                    <a:pt x="466" y="1488"/>
                  </a:lnTo>
                  <a:lnTo>
                    <a:pt x="460" y="1434"/>
                  </a:lnTo>
                  <a:lnTo>
                    <a:pt x="448" y="1408"/>
                  </a:lnTo>
                  <a:lnTo>
                    <a:pt x="436" y="1375"/>
                  </a:lnTo>
                  <a:lnTo>
                    <a:pt x="411" y="1348"/>
                  </a:lnTo>
                  <a:lnTo>
                    <a:pt x="387" y="1334"/>
                  </a:lnTo>
                  <a:lnTo>
                    <a:pt x="338" y="1282"/>
                  </a:lnTo>
                  <a:lnTo>
                    <a:pt x="326" y="1255"/>
                  </a:lnTo>
                  <a:lnTo>
                    <a:pt x="326" y="1195"/>
                  </a:lnTo>
                  <a:lnTo>
                    <a:pt x="320" y="1156"/>
                  </a:lnTo>
                  <a:lnTo>
                    <a:pt x="302" y="1122"/>
                  </a:lnTo>
                  <a:lnTo>
                    <a:pt x="270" y="1089"/>
                  </a:lnTo>
                  <a:lnTo>
                    <a:pt x="252" y="1062"/>
                  </a:lnTo>
                  <a:lnTo>
                    <a:pt x="239" y="1029"/>
                  </a:lnTo>
                  <a:lnTo>
                    <a:pt x="245" y="996"/>
                  </a:lnTo>
                  <a:lnTo>
                    <a:pt x="245" y="969"/>
                  </a:lnTo>
                  <a:lnTo>
                    <a:pt x="252" y="942"/>
                  </a:lnTo>
                  <a:lnTo>
                    <a:pt x="264" y="909"/>
                  </a:lnTo>
                  <a:lnTo>
                    <a:pt x="264" y="883"/>
                  </a:lnTo>
                  <a:lnTo>
                    <a:pt x="282" y="850"/>
                  </a:lnTo>
                  <a:lnTo>
                    <a:pt x="294" y="823"/>
                  </a:lnTo>
                  <a:lnTo>
                    <a:pt x="302" y="790"/>
                  </a:lnTo>
                  <a:lnTo>
                    <a:pt x="302" y="764"/>
                  </a:lnTo>
                  <a:lnTo>
                    <a:pt x="294" y="737"/>
                  </a:lnTo>
                  <a:lnTo>
                    <a:pt x="302" y="710"/>
                  </a:lnTo>
                  <a:lnTo>
                    <a:pt x="320" y="651"/>
                  </a:lnTo>
                  <a:lnTo>
                    <a:pt x="320" y="624"/>
                  </a:lnTo>
                  <a:lnTo>
                    <a:pt x="320" y="571"/>
                  </a:lnTo>
                  <a:lnTo>
                    <a:pt x="320" y="531"/>
                  </a:lnTo>
                  <a:lnTo>
                    <a:pt x="314" y="491"/>
                  </a:lnTo>
                  <a:lnTo>
                    <a:pt x="320" y="465"/>
                  </a:lnTo>
                  <a:lnTo>
                    <a:pt x="332" y="431"/>
                  </a:lnTo>
                  <a:lnTo>
                    <a:pt x="326" y="392"/>
                  </a:lnTo>
                  <a:lnTo>
                    <a:pt x="320" y="365"/>
                  </a:lnTo>
                  <a:lnTo>
                    <a:pt x="314" y="338"/>
                  </a:lnTo>
                  <a:lnTo>
                    <a:pt x="338" y="318"/>
                  </a:lnTo>
                  <a:lnTo>
                    <a:pt x="357" y="292"/>
                  </a:lnTo>
                  <a:lnTo>
                    <a:pt x="363" y="265"/>
                  </a:lnTo>
                  <a:lnTo>
                    <a:pt x="405" y="239"/>
                  </a:lnTo>
                  <a:lnTo>
                    <a:pt x="442" y="185"/>
                  </a:lnTo>
                  <a:lnTo>
                    <a:pt x="480" y="145"/>
                  </a:lnTo>
                  <a:lnTo>
                    <a:pt x="504" y="133"/>
                  </a:lnTo>
                  <a:lnTo>
                    <a:pt x="523" y="106"/>
                  </a:lnTo>
                  <a:lnTo>
                    <a:pt x="523" y="79"/>
                  </a:lnTo>
                  <a:lnTo>
                    <a:pt x="535" y="46"/>
                  </a:lnTo>
                  <a:lnTo>
                    <a:pt x="559" y="27"/>
                  </a:lnTo>
                  <a:lnTo>
                    <a:pt x="584" y="0"/>
                  </a:lnTo>
                  <a:lnTo>
                    <a:pt x="559" y="6"/>
                  </a:lnTo>
                  <a:lnTo>
                    <a:pt x="523" y="13"/>
                  </a:lnTo>
                  <a:lnTo>
                    <a:pt x="486" y="27"/>
                  </a:lnTo>
                  <a:lnTo>
                    <a:pt x="466" y="52"/>
                  </a:lnTo>
                  <a:lnTo>
                    <a:pt x="474" y="79"/>
                  </a:lnTo>
                  <a:lnTo>
                    <a:pt x="460" y="106"/>
                  </a:lnTo>
                  <a:lnTo>
                    <a:pt x="460" y="133"/>
                  </a:lnTo>
                  <a:lnTo>
                    <a:pt x="504" y="139"/>
                  </a:lnTo>
                  <a:lnTo>
                    <a:pt x="480" y="166"/>
                  </a:lnTo>
                  <a:lnTo>
                    <a:pt x="454" y="185"/>
                  </a:lnTo>
                  <a:lnTo>
                    <a:pt x="430" y="212"/>
                  </a:lnTo>
                  <a:lnTo>
                    <a:pt x="405" y="259"/>
                  </a:lnTo>
                  <a:lnTo>
                    <a:pt x="381" y="265"/>
                  </a:lnTo>
                  <a:lnTo>
                    <a:pt x="357" y="285"/>
                  </a:lnTo>
                  <a:lnTo>
                    <a:pt x="332" y="292"/>
                  </a:lnTo>
                  <a:lnTo>
                    <a:pt x="326" y="318"/>
                  </a:lnTo>
                  <a:lnTo>
                    <a:pt x="326" y="345"/>
                  </a:lnTo>
                  <a:lnTo>
                    <a:pt x="302" y="378"/>
                  </a:lnTo>
                  <a:lnTo>
                    <a:pt x="294" y="405"/>
                  </a:lnTo>
                  <a:lnTo>
                    <a:pt x="294" y="431"/>
                  </a:lnTo>
                  <a:lnTo>
                    <a:pt x="294" y="378"/>
                  </a:lnTo>
                  <a:lnTo>
                    <a:pt x="288" y="311"/>
                  </a:lnTo>
                  <a:lnTo>
                    <a:pt x="282" y="272"/>
                  </a:lnTo>
                  <a:lnTo>
                    <a:pt x="276" y="245"/>
                  </a:lnTo>
                  <a:lnTo>
                    <a:pt x="270" y="212"/>
                  </a:lnTo>
                  <a:lnTo>
                    <a:pt x="252" y="185"/>
                  </a:lnTo>
                  <a:lnTo>
                    <a:pt x="233" y="158"/>
                  </a:lnTo>
                  <a:lnTo>
                    <a:pt x="233" y="133"/>
                  </a:lnTo>
                  <a:lnTo>
                    <a:pt x="215" y="106"/>
                  </a:lnTo>
                  <a:lnTo>
                    <a:pt x="191" y="85"/>
                  </a:lnTo>
                  <a:lnTo>
                    <a:pt x="184" y="60"/>
                  </a:lnTo>
                  <a:lnTo>
                    <a:pt x="160" y="46"/>
                  </a:lnTo>
                  <a:lnTo>
                    <a:pt x="136" y="46"/>
                  </a:lnTo>
                  <a:lnTo>
                    <a:pt x="110" y="19"/>
                  </a:lnTo>
                  <a:lnTo>
                    <a:pt x="86" y="6"/>
                  </a:lnTo>
                  <a:lnTo>
                    <a:pt x="61" y="0"/>
                  </a:lnTo>
                  <a:lnTo>
                    <a:pt x="37" y="6"/>
                  </a:lnTo>
                  <a:lnTo>
                    <a:pt x="12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94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8" name="Freeform 176"/>
            <p:cNvSpPr>
              <a:spLocks/>
            </p:cNvSpPr>
            <p:nvPr/>
          </p:nvSpPr>
          <p:spPr bwMode="auto">
            <a:xfrm>
              <a:off x="3810" y="1630"/>
              <a:ext cx="600" cy="149"/>
            </a:xfrm>
            <a:custGeom>
              <a:avLst/>
              <a:gdLst>
                <a:gd name="T0" fmla="*/ 1 w 1198"/>
                <a:gd name="T1" fmla="*/ 1 h 298"/>
                <a:gd name="T2" fmla="*/ 1 w 1198"/>
                <a:gd name="T3" fmla="*/ 1 h 298"/>
                <a:gd name="T4" fmla="*/ 2 w 1198"/>
                <a:gd name="T5" fmla="*/ 1 h 298"/>
                <a:gd name="T6" fmla="*/ 2 w 1198"/>
                <a:gd name="T7" fmla="*/ 1 h 298"/>
                <a:gd name="T8" fmla="*/ 3 w 1198"/>
                <a:gd name="T9" fmla="*/ 1 h 298"/>
                <a:gd name="T10" fmla="*/ 3 w 1198"/>
                <a:gd name="T11" fmla="*/ 1 h 298"/>
                <a:gd name="T12" fmla="*/ 4 w 1198"/>
                <a:gd name="T13" fmla="*/ 1 h 298"/>
                <a:gd name="T14" fmla="*/ 4 w 1198"/>
                <a:gd name="T15" fmla="*/ 1 h 298"/>
                <a:gd name="T16" fmla="*/ 5 w 1198"/>
                <a:gd name="T17" fmla="*/ 1 h 298"/>
                <a:gd name="T18" fmla="*/ 5 w 1198"/>
                <a:gd name="T19" fmla="*/ 1 h 298"/>
                <a:gd name="T20" fmla="*/ 6 w 1198"/>
                <a:gd name="T21" fmla="*/ 1 h 298"/>
                <a:gd name="T22" fmla="*/ 6 w 1198"/>
                <a:gd name="T23" fmla="*/ 1 h 298"/>
                <a:gd name="T24" fmla="*/ 7 w 1198"/>
                <a:gd name="T25" fmla="*/ 2 h 298"/>
                <a:gd name="T26" fmla="*/ 7 w 1198"/>
                <a:gd name="T27" fmla="*/ 2 h 298"/>
                <a:gd name="T28" fmla="*/ 7 w 1198"/>
                <a:gd name="T29" fmla="*/ 3 h 298"/>
                <a:gd name="T30" fmla="*/ 8 w 1198"/>
                <a:gd name="T31" fmla="*/ 3 h 298"/>
                <a:gd name="T32" fmla="*/ 8 w 1198"/>
                <a:gd name="T33" fmla="*/ 3 h 298"/>
                <a:gd name="T34" fmla="*/ 9 w 1198"/>
                <a:gd name="T35" fmla="*/ 3 h 298"/>
                <a:gd name="T36" fmla="*/ 9 w 1198"/>
                <a:gd name="T37" fmla="*/ 3 h 298"/>
                <a:gd name="T38" fmla="*/ 10 w 1198"/>
                <a:gd name="T39" fmla="*/ 3 h 298"/>
                <a:gd name="T40" fmla="*/ 9 w 1198"/>
                <a:gd name="T41" fmla="*/ 3 h 298"/>
                <a:gd name="T42" fmla="*/ 9 w 1198"/>
                <a:gd name="T43" fmla="*/ 3 h 298"/>
                <a:gd name="T44" fmla="*/ 9 w 1198"/>
                <a:gd name="T45" fmla="*/ 3 h 298"/>
                <a:gd name="T46" fmla="*/ 8 w 1198"/>
                <a:gd name="T47" fmla="*/ 2 h 298"/>
                <a:gd name="T48" fmla="*/ 8 w 1198"/>
                <a:gd name="T49" fmla="*/ 2 h 298"/>
                <a:gd name="T50" fmla="*/ 7 w 1198"/>
                <a:gd name="T51" fmla="*/ 2 h 298"/>
                <a:gd name="T52" fmla="*/ 7 w 1198"/>
                <a:gd name="T53" fmla="*/ 2 h 298"/>
                <a:gd name="T54" fmla="*/ 7 w 1198"/>
                <a:gd name="T55" fmla="*/ 1 h 298"/>
                <a:gd name="T56" fmla="*/ 6 w 1198"/>
                <a:gd name="T57" fmla="*/ 1 h 298"/>
                <a:gd name="T58" fmla="*/ 5 w 1198"/>
                <a:gd name="T59" fmla="*/ 1 h 298"/>
                <a:gd name="T60" fmla="*/ 5 w 1198"/>
                <a:gd name="T61" fmla="*/ 1 h 298"/>
                <a:gd name="T62" fmla="*/ 5 w 1198"/>
                <a:gd name="T63" fmla="*/ 1 h 298"/>
                <a:gd name="T64" fmla="*/ 4 w 1198"/>
                <a:gd name="T65" fmla="*/ 1 h 298"/>
                <a:gd name="T66" fmla="*/ 4 w 1198"/>
                <a:gd name="T67" fmla="*/ 1 h 298"/>
                <a:gd name="T68" fmla="*/ 3 w 1198"/>
                <a:gd name="T69" fmla="*/ 1 h 298"/>
                <a:gd name="T70" fmla="*/ 3 w 1198"/>
                <a:gd name="T71" fmla="*/ 1 h 298"/>
                <a:gd name="T72" fmla="*/ 3 w 1198"/>
                <a:gd name="T73" fmla="*/ 1 h 298"/>
                <a:gd name="T74" fmla="*/ 2 w 1198"/>
                <a:gd name="T75" fmla="*/ 1 h 298"/>
                <a:gd name="T76" fmla="*/ 2 w 1198"/>
                <a:gd name="T77" fmla="*/ 1 h 298"/>
                <a:gd name="T78" fmla="*/ 1 w 1198"/>
                <a:gd name="T79" fmla="*/ 1 h 298"/>
                <a:gd name="T80" fmla="*/ 1 w 1198"/>
                <a:gd name="T81" fmla="*/ 1 h 298"/>
                <a:gd name="T82" fmla="*/ 1 w 1198"/>
                <a:gd name="T83" fmla="*/ 1 h 298"/>
                <a:gd name="T84" fmla="*/ 0 w 1198"/>
                <a:gd name="T85" fmla="*/ 0 h 2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98"/>
                <a:gd name="T130" fmla="*/ 0 h 298"/>
                <a:gd name="T131" fmla="*/ 1198 w 1198"/>
                <a:gd name="T132" fmla="*/ 298 h 2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98" h="298">
                  <a:moveTo>
                    <a:pt x="0" y="0"/>
                  </a:moveTo>
                  <a:lnTo>
                    <a:pt x="24" y="26"/>
                  </a:lnTo>
                  <a:lnTo>
                    <a:pt x="48" y="40"/>
                  </a:lnTo>
                  <a:lnTo>
                    <a:pt x="85" y="40"/>
                  </a:lnTo>
                  <a:lnTo>
                    <a:pt x="109" y="46"/>
                  </a:lnTo>
                  <a:lnTo>
                    <a:pt x="141" y="46"/>
                  </a:lnTo>
                  <a:lnTo>
                    <a:pt x="166" y="66"/>
                  </a:lnTo>
                  <a:lnTo>
                    <a:pt x="221" y="79"/>
                  </a:lnTo>
                  <a:lnTo>
                    <a:pt x="269" y="79"/>
                  </a:lnTo>
                  <a:lnTo>
                    <a:pt x="307" y="79"/>
                  </a:lnTo>
                  <a:lnTo>
                    <a:pt x="332" y="79"/>
                  </a:lnTo>
                  <a:lnTo>
                    <a:pt x="368" y="86"/>
                  </a:lnTo>
                  <a:lnTo>
                    <a:pt x="405" y="92"/>
                  </a:lnTo>
                  <a:lnTo>
                    <a:pt x="429" y="119"/>
                  </a:lnTo>
                  <a:lnTo>
                    <a:pt x="441" y="146"/>
                  </a:lnTo>
                  <a:lnTo>
                    <a:pt x="466" y="152"/>
                  </a:lnTo>
                  <a:lnTo>
                    <a:pt x="498" y="152"/>
                  </a:lnTo>
                  <a:lnTo>
                    <a:pt x="553" y="159"/>
                  </a:lnTo>
                  <a:lnTo>
                    <a:pt x="589" y="152"/>
                  </a:lnTo>
                  <a:lnTo>
                    <a:pt x="614" y="159"/>
                  </a:lnTo>
                  <a:lnTo>
                    <a:pt x="651" y="159"/>
                  </a:lnTo>
                  <a:lnTo>
                    <a:pt x="700" y="152"/>
                  </a:lnTo>
                  <a:lnTo>
                    <a:pt x="725" y="159"/>
                  </a:lnTo>
                  <a:lnTo>
                    <a:pt x="743" y="185"/>
                  </a:lnTo>
                  <a:lnTo>
                    <a:pt x="767" y="198"/>
                  </a:lnTo>
                  <a:lnTo>
                    <a:pt x="792" y="192"/>
                  </a:lnTo>
                  <a:lnTo>
                    <a:pt x="817" y="212"/>
                  </a:lnTo>
                  <a:lnTo>
                    <a:pt x="842" y="231"/>
                  </a:lnTo>
                  <a:lnTo>
                    <a:pt x="866" y="245"/>
                  </a:lnTo>
                  <a:lnTo>
                    <a:pt x="891" y="258"/>
                  </a:lnTo>
                  <a:lnTo>
                    <a:pt x="915" y="271"/>
                  </a:lnTo>
                  <a:lnTo>
                    <a:pt x="939" y="271"/>
                  </a:lnTo>
                  <a:lnTo>
                    <a:pt x="989" y="271"/>
                  </a:lnTo>
                  <a:lnTo>
                    <a:pt x="1014" y="271"/>
                  </a:lnTo>
                  <a:lnTo>
                    <a:pt x="1044" y="278"/>
                  </a:lnTo>
                  <a:lnTo>
                    <a:pt x="1069" y="278"/>
                  </a:lnTo>
                  <a:lnTo>
                    <a:pt x="1124" y="278"/>
                  </a:lnTo>
                  <a:lnTo>
                    <a:pt x="1148" y="285"/>
                  </a:lnTo>
                  <a:lnTo>
                    <a:pt x="1174" y="298"/>
                  </a:lnTo>
                  <a:lnTo>
                    <a:pt x="1198" y="298"/>
                  </a:lnTo>
                  <a:lnTo>
                    <a:pt x="1168" y="285"/>
                  </a:lnTo>
                  <a:lnTo>
                    <a:pt x="1136" y="285"/>
                  </a:lnTo>
                  <a:lnTo>
                    <a:pt x="1112" y="271"/>
                  </a:lnTo>
                  <a:lnTo>
                    <a:pt x="1087" y="271"/>
                  </a:lnTo>
                  <a:lnTo>
                    <a:pt x="1063" y="271"/>
                  </a:lnTo>
                  <a:lnTo>
                    <a:pt x="1032" y="271"/>
                  </a:lnTo>
                  <a:lnTo>
                    <a:pt x="1008" y="252"/>
                  </a:lnTo>
                  <a:lnTo>
                    <a:pt x="982" y="245"/>
                  </a:lnTo>
                  <a:lnTo>
                    <a:pt x="958" y="245"/>
                  </a:lnTo>
                  <a:lnTo>
                    <a:pt x="933" y="252"/>
                  </a:lnTo>
                  <a:lnTo>
                    <a:pt x="909" y="245"/>
                  </a:lnTo>
                  <a:lnTo>
                    <a:pt x="885" y="225"/>
                  </a:lnTo>
                  <a:lnTo>
                    <a:pt x="860" y="212"/>
                  </a:lnTo>
                  <a:lnTo>
                    <a:pt x="836" y="212"/>
                  </a:lnTo>
                  <a:lnTo>
                    <a:pt x="810" y="185"/>
                  </a:lnTo>
                  <a:lnTo>
                    <a:pt x="786" y="165"/>
                  </a:lnTo>
                  <a:lnTo>
                    <a:pt x="761" y="159"/>
                  </a:lnTo>
                  <a:lnTo>
                    <a:pt x="737" y="173"/>
                  </a:lnTo>
                  <a:lnTo>
                    <a:pt x="688" y="119"/>
                  </a:lnTo>
                  <a:lnTo>
                    <a:pt x="638" y="79"/>
                  </a:lnTo>
                  <a:lnTo>
                    <a:pt x="614" y="72"/>
                  </a:lnTo>
                  <a:lnTo>
                    <a:pt x="565" y="79"/>
                  </a:lnTo>
                  <a:lnTo>
                    <a:pt x="559" y="113"/>
                  </a:lnTo>
                  <a:lnTo>
                    <a:pt x="540" y="138"/>
                  </a:lnTo>
                  <a:lnTo>
                    <a:pt x="516" y="146"/>
                  </a:lnTo>
                  <a:lnTo>
                    <a:pt x="491" y="138"/>
                  </a:lnTo>
                  <a:lnTo>
                    <a:pt x="466" y="125"/>
                  </a:lnTo>
                  <a:lnTo>
                    <a:pt x="441" y="119"/>
                  </a:lnTo>
                  <a:lnTo>
                    <a:pt x="411" y="92"/>
                  </a:lnTo>
                  <a:lnTo>
                    <a:pt x="380" y="92"/>
                  </a:lnTo>
                  <a:lnTo>
                    <a:pt x="356" y="86"/>
                  </a:lnTo>
                  <a:lnTo>
                    <a:pt x="332" y="66"/>
                  </a:lnTo>
                  <a:lnTo>
                    <a:pt x="294" y="66"/>
                  </a:lnTo>
                  <a:lnTo>
                    <a:pt x="269" y="66"/>
                  </a:lnTo>
                  <a:lnTo>
                    <a:pt x="245" y="66"/>
                  </a:lnTo>
                  <a:lnTo>
                    <a:pt x="214" y="46"/>
                  </a:lnTo>
                  <a:lnTo>
                    <a:pt x="190" y="40"/>
                  </a:lnTo>
                  <a:lnTo>
                    <a:pt x="159" y="53"/>
                  </a:lnTo>
                  <a:lnTo>
                    <a:pt x="135" y="53"/>
                  </a:lnTo>
                  <a:lnTo>
                    <a:pt x="109" y="26"/>
                  </a:lnTo>
                  <a:lnTo>
                    <a:pt x="85" y="20"/>
                  </a:lnTo>
                  <a:lnTo>
                    <a:pt x="61" y="20"/>
                  </a:lnTo>
                  <a:lnTo>
                    <a:pt x="36" y="26"/>
                  </a:lnTo>
                  <a:lnTo>
                    <a:pt x="12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94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9" name="Freeform 177"/>
            <p:cNvSpPr>
              <a:spLocks/>
            </p:cNvSpPr>
            <p:nvPr/>
          </p:nvSpPr>
          <p:spPr bwMode="auto">
            <a:xfrm>
              <a:off x="4989" y="709"/>
              <a:ext cx="317" cy="538"/>
            </a:xfrm>
            <a:custGeom>
              <a:avLst/>
              <a:gdLst>
                <a:gd name="T0" fmla="*/ 5 w 634"/>
                <a:gd name="T1" fmla="*/ 1 h 1076"/>
                <a:gd name="T2" fmla="*/ 5 w 634"/>
                <a:gd name="T3" fmla="*/ 1 h 1076"/>
                <a:gd name="T4" fmla="*/ 4 w 634"/>
                <a:gd name="T5" fmla="*/ 1 h 1076"/>
                <a:gd name="T6" fmla="*/ 4 w 634"/>
                <a:gd name="T7" fmla="*/ 1 h 1076"/>
                <a:gd name="T8" fmla="*/ 3 w 634"/>
                <a:gd name="T9" fmla="*/ 1 h 1076"/>
                <a:gd name="T10" fmla="*/ 3 w 634"/>
                <a:gd name="T11" fmla="*/ 1 h 1076"/>
                <a:gd name="T12" fmla="*/ 3 w 634"/>
                <a:gd name="T13" fmla="*/ 1 h 1076"/>
                <a:gd name="T14" fmla="*/ 3 w 634"/>
                <a:gd name="T15" fmla="*/ 2 h 1076"/>
                <a:gd name="T16" fmla="*/ 2 w 634"/>
                <a:gd name="T17" fmla="*/ 2 h 1076"/>
                <a:gd name="T18" fmla="*/ 2 w 634"/>
                <a:gd name="T19" fmla="*/ 2 h 1076"/>
                <a:gd name="T20" fmla="*/ 1 w 634"/>
                <a:gd name="T21" fmla="*/ 3 h 1076"/>
                <a:gd name="T22" fmla="*/ 1 w 634"/>
                <a:gd name="T23" fmla="*/ 3 h 1076"/>
                <a:gd name="T24" fmla="*/ 1 w 634"/>
                <a:gd name="T25" fmla="*/ 3 h 1076"/>
                <a:gd name="T26" fmla="*/ 1 w 634"/>
                <a:gd name="T27" fmla="*/ 3 h 1076"/>
                <a:gd name="T28" fmla="*/ 0 w 634"/>
                <a:gd name="T29" fmla="*/ 3 h 1076"/>
                <a:gd name="T30" fmla="*/ 1 w 634"/>
                <a:gd name="T31" fmla="*/ 3 h 1076"/>
                <a:gd name="T32" fmla="*/ 1 w 634"/>
                <a:gd name="T33" fmla="*/ 4 h 1076"/>
                <a:gd name="T34" fmla="*/ 1 w 634"/>
                <a:gd name="T35" fmla="*/ 4 h 1076"/>
                <a:gd name="T36" fmla="*/ 1 w 634"/>
                <a:gd name="T37" fmla="*/ 4 h 1076"/>
                <a:gd name="T38" fmla="*/ 2 w 634"/>
                <a:gd name="T39" fmla="*/ 4 h 1076"/>
                <a:gd name="T40" fmla="*/ 3 w 634"/>
                <a:gd name="T41" fmla="*/ 4 h 1076"/>
                <a:gd name="T42" fmla="*/ 3 w 634"/>
                <a:gd name="T43" fmla="*/ 4 h 1076"/>
                <a:gd name="T44" fmla="*/ 3 w 634"/>
                <a:gd name="T45" fmla="*/ 4 h 1076"/>
                <a:gd name="T46" fmla="*/ 3 w 634"/>
                <a:gd name="T47" fmla="*/ 4 h 1076"/>
                <a:gd name="T48" fmla="*/ 3 w 634"/>
                <a:gd name="T49" fmla="*/ 4 h 1076"/>
                <a:gd name="T50" fmla="*/ 4 w 634"/>
                <a:gd name="T51" fmla="*/ 5 h 1076"/>
                <a:gd name="T52" fmla="*/ 4 w 634"/>
                <a:gd name="T53" fmla="*/ 5 h 1076"/>
                <a:gd name="T54" fmla="*/ 5 w 634"/>
                <a:gd name="T55" fmla="*/ 6 h 1076"/>
                <a:gd name="T56" fmla="*/ 5 w 634"/>
                <a:gd name="T57" fmla="*/ 6 h 1076"/>
                <a:gd name="T58" fmla="*/ 5 w 634"/>
                <a:gd name="T59" fmla="*/ 6 h 1076"/>
                <a:gd name="T60" fmla="*/ 5 w 634"/>
                <a:gd name="T61" fmla="*/ 7 h 1076"/>
                <a:gd name="T62" fmla="*/ 5 w 634"/>
                <a:gd name="T63" fmla="*/ 7 h 1076"/>
                <a:gd name="T64" fmla="*/ 5 w 634"/>
                <a:gd name="T65" fmla="*/ 8 h 1076"/>
                <a:gd name="T66" fmla="*/ 5 w 634"/>
                <a:gd name="T67" fmla="*/ 9 h 1076"/>
                <a:gd name="T68" fmla="*/ 5 w 634"/>
                <a:gd name="T69" fmla="*/ 9 h 1076"/>
                <a:gd name="T70" fmla="*/ 5 w 634"/>
                <a:gd name="T71" fmla="*/ 0 h 107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34"/>
                <a:gd name="T109" fmla="*/ 0 h 1076"/>
                <a:gd name="T110" fmla="*/ 634 w 634"/>
                <a:gd name="T111" fmla="*/ 1076 h 107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34" h="1076">
                  <a:moveTo>
                    <a:pt x="633" y="0"/>
                  </a:moveTo>
                  <a:lnTo>
                    <a:pt x="595" y="45"/>
                  </a:lnTo>
                  <a:lnTo>
                    <a:pt x="571" y="66"/>
                  </a:lnTo>
                  <a:lnTo>
                    <a:pt x="552" y="92"/>
                  </a:lnTo>
                  <a:lnTo>
                    <a:pt x="528" y="80"/>
                  </a:lnTo>
                  <a:lnTo>
                    <a:pt x="504" y="80"/>
                  </a:lnTo>
                  <a:lnTo>
                    <a:pt x="479" y="80"/>
                  </a:lnTo>
                  <a:lnTo>
                    <a:pt x="454" y="92"/>
                  </a:lnTo>
                  <a:lnTo>
                    <a:pt x="441" y="119"/>
                  </a:lnTo>
                  <a:lnTo>
                    <a:pt x="417" y="139"/>
                  </a:lnTo>
                  <a:lnTo>
                    <a:pt x="393" y="139"/>
                  </a:lnTo>
                  <a:lnTo>
                    <a:pt x="368" y="152"/>
                  </a:lnTo>
                  <a:lnTo>
                    <a:pt x="344" y="172"/>
                  </a:lnTo>
                  <a:lnTo>
                    <a:pt x="319" y="172"/>
                  </a:lnTo>
                  <a:lnTo>
                    <a:pt x="295" y="186"/>
                  </a:lnTo>
                  <a:lnTo>
                    <a:pt x="269" y="211"/>
                  </a:lnTo>
                  <a:lnTo>
                    <a:pt x="251" y="238"/>
                  </a:lnTo>
                  <a:lnTo>
                    <a:pt x="233" y="265"/>
                  </a:lnTo>
                  <a:lnTo>
                    <a:pt x="208" y="271"/>
                  </a:lnTo>
                  <a:lnTo>
                    <a:pt x="208" y="312"/>
                  </a:lnTo>
                  <a:lnTo>
                    <a:pt x="202" y="338"/>
                  </a:lnTo>
                  <a:lnTo>
                    <a:pt x="184" y="365"/>
                  </a:lnTo>
                  <a:lnTo>
                    <a:pt x="159" y="371"/>
                  </a:lnTo>
                  <a:lnTo>
                    <a:pt x="135" y="365"/>
                  </a:lnTo>
                  <a:lnTo>
                    <a:pt x="109" y="371"/>
                  </a:lnTo>
                  <a:lnTo>
                    <a:pt x="85" y="398"/>
                  </a:lnTo>
                  <a:lnTo>
                    <a:pt x="61" y="404"/>
                  </a:lnTo>
                  <a:lnTo>
                    <a:pt x="36" y="398"/>
                  </a:lnTo>
                  <a:lnTo>
                    <a:pt x="12" y="404"/>
                  </a:lnTo>
                  <a:lnTo>
                    <a:pt x="0" y="431"/>
                  </a:lnTo>
                  <a:lnTo>
                    <a:pt x="24" y="445"/>
                  </a:lnTo>
                  <a:lnTo>
                    <a:pt x="48" y="445"/>
                  </a:lnTo>
                  <a:lnTo>
                    <a:pt x="73" y="471"/>
                  </a:lnTo>
                  <a:lnTo>
                    <a:pt x="85" y="497"/>
                  </a:lnTo>
                  <a:lnTo>
                    <a:pt x="109" y="497"/>
                  </a:lnTo>
                  <a:lnTo>
                    <a:pt x="135" y="497"/>
                  </a:lnTo>
                  <a:lnTo>
                    <a:pt x="159" y="504"/>
                  </a:lnTo>
                  <a:lnTo>
                    <a:pt x="184" y="524"/>
                  </a:lnTo>
                  <a:lnTo>
                    <a:pt x="208" y="551"/>
                  </a:lnTo>
                  <a:lnTo>
                    <a:pt x="233" y="557"/>
                  </a:lnTo>
                  <a:lnTo>
                    <a:pt x="257" y="557"/>
                  </a:lnTo>
                  <a:lnTo>
                    <a:pt x="282" y="557"/>
                  </a:lnTo>
                  <a:lnTo>
                    <a:pt x="307" y="564"/>
                  </a:lnTo>
                  <a:lnTo>
                    <a:pt x="319" y="537"/>
                  </a:lnTo>
                  <a:lnTo>
                    <a:pt x="332" y="511"/>
                  </a:lnTo>
                  <a:lnTo>
                    <a:pt x="356" y="497"/>
                  </a:lnTo>
                  <a:lnTo>
                    <a:pt x="374" y="471"/>
                  </a:lnTo>
                  <a:lnTo>
                    <a:pt x="399" y="478"/>
                  </a:lnTo>
                  <a:lnTo>
                    <a:pt x="411" y="504"/>
                  </a:lnTo>
                  <a:lnTo>
                    <a:pt x="429" y="531"/>
                  </a:lnTo>
                  <a:lnTo>
                    <a:pt x="435" y="557"/>
                  </a:lnTo>
                  <a:lnTo>
                    <a:pt x="448" y="584"/>
                  </a:lnTo>
                  <a:lnTo>
                    <a:pt x="473" y="638"/>
                  </a:lnTo>
                  <a:lnTo>
                    <a:pt x="485" y="663"/>
                  </a:lnTo>
                  <a:lnTo>
                    <a:pt x="485" y="690"/>
                  </a:lnTo>
                  <a:lnTo>
                    <a:pt x="516" y="723"/>
                  </a:lnTo>
                  <a:lnTo>
                    <a:pt x="534" y="750"/>
                  </a:lnTo>
                  <a:lnTo>
                    <a:pt x="534" y="777"/>
                  </a:lnTo>
                  <a:lnTo>
                    <a:pt x="540" y="804"/>
                  </a:lnTo>
                  <a:lnTo>
                    <a:pt x="552" y="829"/>
                  </a:lnTo>
                  <a:lnTo>
                    <a:pt x="559" y="856"/>
                  </a:lnTo>
                  <a:lnTo>
                    <a:pt x="559" y="883"/>
                  </a:lnTo>
                  <a:lnTo>
                    <a:pt x="559" y="910"/>
                  </a:lnTo>
                  <a:lnTo>
                    <a:pt x="583" y="935"/>
                  </a:lnTo>
                  <a:lnTo>
                    <a:pt x="595" y="962"/>
                  </a:lnTo>
                  <a:lnTo>
                    <a:pt x="595" y="989"/>
                  </a:lnTo>
                  <a:lnTo>
                    <a:pt x="620" y="1016"/>
                  </a:lnTo>
                  <a:lnTo>
                    <a:pt x="620" y="1043"/>
                  </a:lnTo>
                  <a:lnTo>
                    <a:pt x="633" y="1066"/>
                  </a:lnTo>
                  <a:lnTo>
                    <a:pt x="634" y="1076"/>
                  </a:lnTo>
                  <a:lnTo>
                    <a:pt x="633" y="0"/>
                  </a:lnTo>
                  <a:close/>
                </a:path>
              </a:pathLst>
            </a:custGeom>
            <a:solidFill>
              <a:srgbClr val="6565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90" name="Freeform 178"/>
            <p:cNvSpPr>
              <a:spLocks/>
            </p:cNvSpPr>
            <p:nvPr/>
          </p:nvSpPr>
          <p:spPr bwMode="auto">
            <a:xfrm>
              <a:off x="3804" y="961"/>
              <a:ext cx="1489" cy="428"/>
            </a:xfrm>
            <a:custGeom>
              <a:avLst/>
              <a:gdLst>
                <a:gd name="T0" fmla="*/ 0 w 2979"/>
                <a:gd name="T1" fmla="*/ 1 h 856"/>
                <a:gd name="T2" fmla="*/ 1 w 2979"/>
                <a:gd name="T3" fmla="*/ 2 h 856"/>
                <a:gd name="T4" fmla="*/ 2 w 2979"/>
                <a:gd name="T5" fmla="*/ 2 h 856"/>
                <a:gd name="T6" fmla="*/ 3 w 2979"/>
                <a:gd name="T7" fmla="*/ 3 h 856"/>
                <a:gd name="T8" fmla="*/ 3 w 2979"/>
                <a:gd name="T9" fmla="*/ 4 h 856"/>
                <a:gd name="T10" fmla="*/ 4 w 2979"/>
                <a:gd name="T11" fmla="*/ 4 h 856"/>
                <a:gd name="T12" fmla="*/ 4 w 2979"/>
                <a:gd name="T13" fmla="*/ 4 h 856"/>
                <a:gd name="T14" fmla="*/ 5 w 2979"/>
                <a:gd name="T15" fmla="*/ 5 h 856"/>
                <a:gd name="T16" fmla="*/ 6 w 2979"/>
                <a:gd name="T17" fmla="*/ 4 h 856"/>
                <a:gd name="T18" fmla="*/ 6 w 2979"/>
                <a:gd name="T19" fmla="*/ 3 h 856"/>
                <a:gd name="T20" fmla="*/ 6 w 2979"/>
                <a:gd name="T21" fmla="*/ 2 h 856"/>
                <a:gd name="T22" fmla="*/ 6 w 2979"/>
                <a:gd name="T23" fmla="*/ 1 h 856"/>
                <a:gd name="T24" fmla="*/ 7 w 2979"/>
                <a:gd name="T25" fmla="*/ 1 h 856"/>
                <a:gd name="T26" fmla="*/ 8 w 2979"/>
                <a:gd name="T27" fmla="*/ 2 h 856"/>
                <a:gd name="T28" fmla="*/ 9 w 2979"/>
                <a:gd name="T29" fmla="*/ 2 h 856"/>
                <a:gd name="T30" fmla="*/ 9 w 2979"/>
                <a:gd name="T31" fmla="*/ 2 h 856"/>
                <a:gd name="T32" fmla="*/ 10 w 2979"/>
                <a:gd name="T33" fmla="*/ 1 h 856"/>
                <a:gd name="T34" fmla="*/ 11 w 2979"/>
                <a:gd name="T35" fmla="*/ 2 h 856"/>
                <a:gd name="T36" fmla="*/ 12 w 2979"/>
                <a:gd name="T37" fmla="*/ 2 h 856"/>
                <a:gd name="T38" fmla="*/ 13 w 2979"/>
                <a:gd name="T39" fmla="*/ 3 h 856"/>
                <a:gd name="T40" fmla="*/ 14 w 2979"/>
                <a:gd name="T41" fmla="*/ 3 h 856"/>
                <a:gd name="T42" fmla="*/ 15 w 2979"/>
                <a:gd name="T43" fmla="*/ 4 h 856"/>
                <a:gd name="T44" fmla="*/ 16 w 2979"/>
                <a:gd name="T45" fmla="*/ 4 h 856"/>
                <a:gd name="T46" fmla="*/ 17 w 2979"/>
                <a:gd name="T47" fmla="*/ 4 h 856"/>
                <a:gd name="T48" fmla="*/ 18 w 2979"/>
                <a:gd name="T49" fmla="*/ 4 h 856"/>
                <a:gd name="T50" fmla="*/ 18 w 2979"/>
                <a:gd name="T51" fmla="*/ 4 h 856"/>
                <a:gd name="T52" fmla="*/ 20 w 2979"/>
                <a:gd name="T53" fmla="*/ 4 h 856"/>
                <a:gd name="T54" fmla="*/ 20 w 2979"/>
                <a:gd name="T55" fmla="*/ 4 h 856"/>
                <a:gd name="T56" fmla="*/ 21 w 2979"/>
                <a:gd name="T57" fmla="*/ 4 h 856"/>
                <a:gd name="T58" fmla="*/ 22 w 2979"/>
                <a:gd name="T59" fmla="*/ 4 h 856"/>
                <a:gd name="T60" fmla="*/ 22 w 2979"/>
                <a:gd name="T61" fmla="*/ 5 h 856"/>
                <a:gd name="T62" fmla="*/ 21 w 2979"/>
                <a:gd name="T63" fmla="*/ 5 h 856"/>
                <a:gd name="T64" fmla="*/ 20 w 2979"/>
                <a:gd name="T65" fmla="*/ 5 h 856"/>
                <a:gd name="T66" fmla="*/ 20 w 2979"/>
                <a:gd name="T67" fmla="*/ 6 h 856"/>
                <a:gd name="T68" fmla="*/ 19 w 2979"/>
                <a:gd name="T69" fmla="*/ 7 h 856"/>
                <a:gd name="T70" fmla="*/ 18 w 2979"/>
                <a:gd name="T71" fmla="*/ 7 h 856"/>
                <a:gd name="T72" fmla="*/ 17 w 2979"/>
                <a:gd name="T73" fmla="*/ 6 h 856"/>
                <a:gd name="T74" fmla="*/ 16 w 2979"/>
                <a:gd name="T75" fmla="*/ 5 h 856"/>
                <a:gd name="T76" fmla="*/ 15 w 2979"/>
                <a:gd name="T77" fmla="*/ 5 h 856"/>
                <a:gd name="T78" fmla="*/ 14 w 2979"/>
                <a:gd name="T79" fmla="*/ 5 h 856"/>
                <a:gd name="T80" fmla="*/ 12 w 2979"/>
                <a:gd name="T81" fmla="*/ 5 h 856"/>
                <a:gd name="T82" fmla="*/ 11 w 2979"/>
                <a:gd name="T83" fmla="*/ 5 h 856"/>
                <a:gd name="T84" fmla="*/ 10 w 2979"/>
                <a:gd name="T85" fmla="*/ 5 h 856"/>
                <a:gd name="T86" fmla="*/ 9 w 2979"/>
                <a:gd name="T87" fmla="*/ 4 h 856"/>
                <a:gd name="T88" fmla="*/ 9 w 2979"/>
                <a:gd name="T89" fmla="*/ 5 h 856"/>
                <a:gd name="T90" fmla="*/ 9 w 2979"/>
                <a:gd name="T91" fmla="*/ 6 h 856"/>
                <a:gd name="T92" fmla="*/ 8 w 2979"/>
                <a:gd name="T93" fmla="*/ 7 h 856"/>
                <a:gd name="T94" fmla="*/ 7 w 2979"/>
                <a:gd name="T95" fmla="*/ 7 h 856"/>
                <a:gd name="T96" fmla="*/ 6 w 2979"/>
                <a:gd name="T97" fmla="*/ 7 h 856"/>
                <a:gd name="T98" fmla="*/ 5 w 2979"/>
                <a:gd name="T99" fmla="*/ 6 h 856"/>
                <a:gd name="T100" fmla="*/ 4 w 2979"/>
                <a:gd name="T101" fmla="*/ 6 h 856"/>
                <a:gd name="T102" fmla="*/ 3 w 2979"/>
                <a:gd name="T103" fmla="*/ 7 h 856"/>
                <a:gd name="T104" fmla="*/ 2 w 2979"/>
                <a:gd name="T105" fmla="*/ 6 h 856"/>
                <a:gd name="T106" fmla="*/ 2 w 2979"/>
                <a:gd name="T107" fmla="*/ 6 h 856"/>
                <a:gd name="T108" fmla="*/ 1 w 2979"/>
                <a:gd name="T109" fmla="*/ 5 h 856"/>
                <a:gd name="T110" fmla="*/ 0 w 2979"/>
                <a:gd name="T111" fmla="*/ 4 h 856"/>
                <a:gd name="T112" fmla="*/ 0 w 2979"/>
                <a:gd name="T113" fmla="*/ 3 h 856"/>
                <a:gd name="T114" fmla="*/ 0 w 2979"/>
                <a:gd name="T115" fmla="*/ 2 h 856"/>
                <a:gd name="T116" fmla="*/ 0 w 2979"/>
                <a:gd name="T117" fmla="*/ 1 h 856"/>
                <a:gd name="T118" fmla="*/ 0 w 2979"/>
                <a:gd name="T119" fmla="*/ 0 h 85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979"/>
                <a:gd name="T181" fmla="*/ 0 h 856"/>
                <a:gd name="T182" fmla="*/ 2979 w 2979"/>
                <a:gd name="T183" fmla="*/ 856 h 85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979" h="856">
                  <a:moveTo>
                    <a:pt x="0" y="0"/>
                  </a:moveTo>
                  <a:lnTo>
                    <a:pt x="25" y="14"/>
                  </a:lnTo>
                  <a:lnTo>
                    <a:pt x="49" y="20"/>
                  </a:lnTo>
                  <a:lnTo>
                    <a:pt x="74" y="7"/>
                  </a:lnTo>
                  <a:lnTo>
                    <a:pt x="92" y="33"/>
                  </a:lnTo>
                  <a:lnTo>
                    <a:pt x="118" y="47"/>
                  </a:lnTo>
                  <a:lnTo>
                    <a:pt x="136" y="74"/>
                  </a:lnTo>
                  <a:lnTo>
                    <a:pt x="148" y="99"/>
                  </a:lnTo>
                  <a:lnTo>
                    <a:pt x="154" y="126"/>
                  </a:lnTo>
                  <a:lnTo>
                    <a:pt x="172" y="153"/>
                  </a:lnTo>
                  <a:lnTo>
                    <a:pt x="197" y="167"/>
                  </a:lnTo>
                  <a:lnTo>
                    <a:pt x="221" y="167"/>
                  </a:lnTo>
                  <a:lnTo>
                    <a:pt x="246" y="153"/>
                  </a:lnTo>
                  <a:lnTo>
                    <a:pt x="296" y="153"/>
                  </a:lnTo>
                  <a:lnTo>
                    <a:pt x="320" y="159"/>
                  </a:lnTo>
                  <a:lnTo>
                    <a:pt x="345" y="186"/>
                  </a:lnTo>
                  <a:lnTo>
                    <a:pt x="363" y="213"/>
                  </a:lnTo>
                  <a:lnTo>
                    <a:pt x="387" y="232"/>
                  </a:lnTo>
                  <a:lnTo>
                    <a:pt x="407" y="259"/>
                  </a:lnTo>
                  <a:lnTo>
                    <a:pt x="419" y="285"/>
                  </a:lnTo>
                  <a:lnTo>
                    <a:pt x="419" y="312"/>
                  </a:lnTo>
                  <a:lnTo>
                    <a:pt x="419" y="339"/>
                  </a:lnTo>
                  <a:lnTo>
                    <a:pt x="431" y="372"/>
                  </a:lnTo>
                  <a:lnTo>
                    <a:pt x="443" y="405"/>
                  </a:lnTo>
                  <a:lnTo>
                    <a:pt x="468" y="431"/>
                  </a:lnTo>
                  <a:lnTo>
                    <a:pt x="492" y="438"/>
                  </a:lnTo>
                  <a:lnTo>
                    <a:pt x="517" y="412"/>
                  </a:lnTo>
                  <a:lnTo>
                    <a:pt x="541" y="399"/>
                  </a:lnTo>
                  <a:lnTo>
                    <a:pt x="555" y="425"/>
                  </a:lnTo>
                  <a:lnTo>
                    <a:pt x="561" y="451"/>
                  </a:lnTo>
                  <a:lnTo>
                    <a:pt x="548" y="478"/>
                  </a:lnTo>
                  <a:lnTo>
                    <a:pt x="541" y="505"/>
                  </a:lnTo>
                  <a:lnTo>
                    <a:pt x="567" y="530"/>
                  </a:lnTo>
                  <a:lnTo>
                    <a:pt x="591" y="518"/>
                  </a:lnTo>
                  <a:lnTo>
                    <a:pt x="616" y="497"/>
                  </a:lnTo>
                  <a:lnTo>
                    <a:pt x="640" y="505"/>
                  </a:lnTo>
                  <a:lnTo>
                    <a:pt x="664" y="518"/>
                  </a:lnTo>
                  <a:lnTo>
                    <a:pt x="689" y="518"/>
                  </a:lnTo>
                  <a:lnTo>
                    <a:pt x="714" y="524"/>
                  </a:lnTo>
                  <a:lnTo>
                    <a:pt x="739" y="530"/>
                  </a:lnTo>
                  <a:lnTo>
                    <a:pt x="745" y="505"/>
                  </a:lnTo>
                  <a:lnTo>
                    <a:pt x="769" y="497"/>
                  </a:lnTo>
                  <a:lnTo>
                    <a:pt x="794" y="505"/>
                  </a:lnTo>
                  <a:lnTo>
                    <a:pt x="818" y="497"/>
                  </a:lnTo>
                  <a:lnTo>
                    <a:pt x="812" y="472"/>
                  </a:lnTo>
                  <a:lnTo>
                    <a:pt x="812" y="445"/>
                  </a:lnTo>
                  <a:lnTo>
                    <a:pt x="838" y="425"/>
                  </a:lnTo>
                  <a:lnTo>
                    <a:pt x="850" y="399"/>
                  </a:lnTo>
                  <a:lnTo>
                    <a:pt x="844" y="372"/>
                  </a:lnTo>
                  <a:lnTo>
                    <a:pt x="862" y="345"/>
                  </a:lnTo>
                  <a:lnTo>
                    <a:pt x="862" y="319"/>
                  </a:lnTo>
                  <a:lnTo>
                    <a:pt x="838" y="306"/>
                  </a:lnTo>
                  <a:lnTo>
                    <a:pt x="812" y="273"/>
                  </a:lnTo>
                  <a:lnTo>
                    <a:pt x="794" y="246"/>
                  </a:lnTo>
                  <a:lnTo>
                    <a:pt x="788" y="219"/>
                  </a:lnTo>
                  <a:lnTo>
                    <a:pt x="788" y="192"/>
                  </a:lnTo>
                  <a:lnTo>
                    <a:pt x="794" y="167"/>
                  </a:lnTo>
                  <a:lnTo>
                    <a:pt x="818" y="140"/>
                  </a:lnTo>
                  <a:lnTo>
                    <a:pt x="838" y="113"/>
                  </a:lnTo>
                  <a:lnTo>
                    <a:pt x="862" y="99"/>
                  </a:lnTo>
                  <a:lnTo>
                    <a:pt x="880" y="126"/>
                  </a:lnTo>
                  <a:lnTo>
                    <a:pt x="905" y="132"/>
                  </a:lnTo>
                  <a:lnTo>
                    <a:pt x="929" y="126"/>
                  </a:lnTo>
                  <a:lnTo>
                    <a:pt x="954" y="126"/>
                  </a:lnTo>
                  <a:lnTo>
                    <a:pt x="978" y="126"/>
                  </a:lnTo>
                  <a:lnTo>
                    <a:pt x="1010" y="120"/>
                  </a:lnTo>
                  <a:lnTo>
                    <a:pt x="1034" y="113"/>
                  </a:lnTo>
                  <a:lnTo>
                    <a:pt x="1059" y="113"/>
                  </a:lnTo>
                  <a:lnTo>
                    <a:pt x="1083" y="126"/>
                  </a:lnTo>
                  <a:lnTo>
                    <a:pt x="1089" y="153"/>
                  </a:lnTo>
                  <a:lnTo>
                    <a:pt x="1114" y="153"/>
                  </a:lnTo>
                  <a:lnTo>
                    <a:pt x="1139" y="173"/>
                  </a:lnTo>
                  <a:lnTo>
                    <a:pt x="1164" y="192"/>
                  </a:lnTo>
                  <a:lnTo>
                    <a:pt x="1188" y="179"/>
                  </a:lnTo>
                  <a:lnTo>
                    <a:pt x="1200" y="153"/>
                  </a:lnTo>
                  <a:lnTo>
                    <a:pt x="1206" y="126"/>
                  </a:lnTo>
                  <a:lnTo>
                    <a:pt x="1219" y="99"/>
                  </a:lnTo>
                  <a:lnTo>
                    <a:pt x="1243" y="93"/>
                  </a:lnTo>
                  <a:lnTo>
                    <a:pt x="1249" y="120"/>
                  </a:lnTo>
                  <a:lnTo>
                    <a:pt x="1275" y="132"/>
                  </a:lnTo>
                  <a:lnTo>
                    <a:pt x="1299" y="132"/>
                  </a:lnTo>
                  <a:lnTo>
                    <a:pt x="1305" y="107"/>
                  </a:lnTo>
                  <a:lnTo>
                    <a:pt x="1305" y="80"/>
                  </a:lnTo>
                  <a:lnTo>
                    <a:pt x="1330" y="74"/>
                  </a:lnTo>
                  <a:lnTo>
                    <a:pt x="1354" y="74"/>
                  </a:lnTo>
                  <a:lnTo>
                    <a:pt x="1378" y="99"/>
                  </a:lnTo>
                  <a:lnTo>
                    <a:pt x="1403" y="120"/>
                  </a:lnTo>
                  <a:lnTo>
                    <a:pt x="1428" y="120"/>
                  </a:lnTo>
                  <a:lnTo>
                    <a:pt x="1453" y="132"/>
                  </a:lnTo>
                  <a:lnTo>
                    <a:pt x="1477" y="159"/>
                  </a:lnTo>
                  <a:lnTo>
                    <a:pt x="1496" y="186"/>
                  </a:lnTo>
                  <a:lnTo>
                    <a:pt x="1520" y="206"/>
                  </a:lnTo>
                  <a:lnTo>
                    <a:pt x="1544" y="213"/>
                  </a:lnTo>
                  <a:lnTo>
                    <a:pt x="1570" y="213"/>
                  </a:lnTo>
                  <a:lnTo>
                    <a:pt x="1594" y="213"/>
                  </a:lnTo>
                  <a:lnTo>
                    <a:pt x="1619" y="219"/>
                  </a:lnTo>
                  <a:lnTo>
                    <a:pt x="1643" y="226"/>
                  </a:lnTo>
                  <a:lnTo>
                    <a:pt x="1668" y="239"/>
                  </a:lnTo>
                  <a:lnTo>
                    <a:pt x="1692" y="265"/>
                  </a:lnTo>
                  <a:lnTo>
                    <a:pt x="1698" y="292"/>
                  </a:lnTo>
                  <a:lnTo>
                    <a:pt x="1712" y="319"/>
                  </a:lnTo>
                  <a:lnTo>
                    <a:pt x="1742" y="345"/>
                  </a:lnTo>
                  <a:lnTo>
                    <a:pt x="1767" y="352"/>
                  </a:lnTo>
                  <a:lnTo>
                    <a:pt x="1797" y="352"/>
                  </a:lnTo>
                  <a:lnTo>
                    <a:pt x="1822" y="352"/>
                  </a:lnTo>
                  <a:lnTo>
                    <a:pt x="1846" y="352"/>
                  </a:lnTo>
                  <a:lnTo>
                    <a:pt x="1872" y="352"/>
                  </a:lnTo>
                  <a:lnTo>
                    <a:pt x="1896" y="358"/>
                  </a:lnTo>
                  <a:lnTo>
                    <a:pt x="1920" y="372"/>
                  </a:lnTo>
                  <a:lnTo>
                    <a:pt x="1939" y="399"/>
                  </a:lnTo>
                  <a:lnTo>
                    <a:pt x="1963" y="418"/>
                  </a:lnTo>
                  <a:lnTo>
                    <a:pt x="1988" y="425"/>
                  </a:lnTo>
                  <a:lnTo>
                    <a:pt x="2013" y="445"/>
                  </a:lnTo>
                  <a:lnTo>
                    <a:pt x="2038" y="472"/>
                  </a:lnTo>
                  <a:lnTo>
                    <a:pt x="2062" y="472"/>
                  </a:lnTo>
                  <a:lnTo>
                    <a:pt x="2086" y="472"/>
                  </a:lnTo>
                  <a:lnTo>
                    <a:pt x="2117" y="464"/>
                  </a:lnTo>
                  <a:lnTo>
                    <a:pt x="2141" y="464"/>
                  </a:lnTo>
                  <a:lnTo>
                    <a:pt x="2161" y="438"/>
                  </a:lnTo>
                  <a:lnTo>
                    <a:pt x="2185" y="431"/>
                  </a:lnTo>
                  <a:lnTo>
                    <a:pt x="2210" y="431"/>
                  </a:lnTo>
                  <a:lnTo>
                    <a:pt x="2234" y="431"/>
                  </a:lnTo>
                  <a:lnTo>
                    <a:pt x="2258" y="458"/>
                  </a:lnTo>
                  <a:lnTo>
                    <a:pt x="2283" y="472"/>
                  </a:lnTo>
                  <a:lnTo>
                    <a:pt x="2309" y="472"/>
                  </a:lnTo>
                  <a:lnTo>
                    <a:pt x="2333" y="464"/>
                  </a:lnTo>
                  <a:lnTo>
                    <a:pt x="2357" y="451"/>
                  </a:lnTo>
                  <a:lnTo>
                    <a:pt x="2382" y="438"/>
                  </a:lnTo>
                  <a:lnTo>
                    <a:pt x="2406" y="431"/>
                  </a:lnTo>
                  <a:lnTo>
                    <a:pt x="2431" y="431"/>
                  </a:lnTo>
                  <a:lnTo>
                    <a:pt x="2462" y="431"/>
                  </a:lnTo>
                  <a:lnTo>
                    <a:pt x="2487" y="425"/>
                  </a:lnTo>
                  <a:lnTo>
                    <a:pt x="2511" y="425"/>
                  </a:lnTo>
                  <a:lnTo>
                    <a:pt x="2536" y="425"/>
                  </a:lnTo>
                  <a:lnTo>
                    <a:pt x="2560" y="425"/>
                  </a:lnTo>
                  <a:lnTo>
                    <a:pt x="2586" y="438"/>
                  </a:lnTo>
                  <a:lnTo>
                    <a:pt x="2610" y="458"/>
                  </a:lnTo>
                  <a:lnTo>
                    <a:pt x="2634" y="472"/>
                  </a:lnTo>
                  <a:lnTo>
                    <a:pt x="2659" y="478"/>
                  </a:lnTo>
                  <a:lnTo>
                    <a:pt x="2683" y="478"/>
                  </a:lnTo>
                  <a:lnTo>
                    <a:pt x="2708" y="478"/>
                  </a:lnTo>
                  <a:lnTo>
                    <a:pt x="2733" y="478"/>
                  </a:lnTo>
                  <a:lnTo>
                    <a:pt x="2758" y="478"/>
                  </a:lnTo>
                  <a:lnTo>
                    <a:pt x="2782" y="478"/>
                  </a:lnTo>
                  <a:lnTo>
                    <a:pt x="2807" y="478"/>
                  </a:lnTo>
                  <a:lnTo>
                    <a:pt x="2831" y="478"/>
                  </a:lnTo>
                  <a:lnTo>
                    <a:pt x="2855" y="472"/>
                  </a:lnTo>
                  <a:lnTo>
                    <a:pt x="2881" y="464"/>
                  </a:lnTo>
                  <a:lnTo>
                    <a:pt x="2905" y="464"/>
                  </a:lnTo>
                  <a:lnTo>
                    <a:pt x="2930" y="464"/>
                  </a:lnTo>
                  <a:lnTo>
                    <a:pt x="2954" y="472"/>
                  </a:lnTo>
                  <a:lnTo>
                    <a:pt x="2979" y="472"/>
                  </a:lnTo>
                  <a:lnTo>
                    <a:pt x="2954" y="497"/>
                  </a:lnTo>
                  <a:lnTo>
                    <a:pt x="2930" y="505"/>
                  </a:lnTo>
                  <a:lnTo>
                    <a:pt x="2905" y="518"/>
                  </a:lnTo>
                  <a:lnTo>
                    <a:pt x="2881" y="538"/>
                  </a:lnTo>
                  <a:lnTo>
                    <a:pt x="2855" y="544"/>
                  </a:lnTo>
                  <a:lnTo>
                    <a:pt x="2825" y="557"/>
                  </a:lnTo>
                  <a:lnTo>
                    <a:pt x="2776" y="565"/>
                  </a:lnTo>
                  <a:lnTo>
                    <a:pt x="2745" y="565"/>
                  </a:lnTo>
                  <a:lnTo>
                    <a:pt x="2720" y="571"/>
                  </a:lnTo>
                  <a:lnTo>
                    <a:pt x="2695" y="590"/>
                  </a:lnTo>
                  <a:lnTo>
                    <a:pt x="2671" y="598"/>
                  </a:lnTo>
                  <a:lnTo>
                    <a:pt x="2647" y="598"/>
                  </a:lnTo>
                  <a:lnTo>
                    <a:pt x="2622" y="598"/>
                  </a:lnTo>
                  <a:lnTo>
                    <a:pt x="2592" y="598"/>
                  </a:lnTo>
                  <a:lnTo>
                    <a:pt x="2566" y="611"/>
                  </a:lnTo>
                  <a:lnTo>
                    <a:pt x="2566" y="657"/>
                  </a:lnTo>
                  <a:lnTo>
                    <a:pt x="2572" y="683"/>
                  </a:lnTo>
                  <a:lnTo>
                    <a:pt x="2610" y="690"/>
                  </a:lnTo>
                  <a:lnTo>
                    <a:pt x="2634" y="704"/>
                  </a:lnTo>
                  <a:lnTo>
                    <a:pt x="2610" y="737"/>
                  </a:lnTo>
                  <a:lnTo>
                    <a:pt x="2586" y="750"/>
                  </a:lnTo>
                  <a:lnTo>
                    <a:pt x="2560" y="764"/>
                  </a:lnTo>
                  <a:lnTo>
                    <a:pt x="2542" y="789"/>
                  </a:lnTo>
                  <a:lnTo>
                    <a:pt x="2517" y="816"/>
                  </a:lnTo>
                  <a:lnTo>
                    <a:pt x="2487" y="816"/>
                  </a:lnTo>
                  <a:lnTo>
                    <a:pt x="2456" y="816"/>
                  </a:lnTo>
                  <a:lnTo>
                    <a:pt x="2424" y="816"/>
                  </a:lnTo>
                  <a:lnTo>
                    <a:pt x="2400" y="816"/>
                  </a:lnTo>
                  <a:lnTo>
                    <a:pt x="2345" y="816"/>
                  </a:lnTo>
                  <a:lnTo>
                    <a:pt x="2277" y="803"/>
                  </a:lnTo>
                  <a:lnTo>
                    <a:pt x="2252" y="789"/>
                  </a:lnTo>
                  <a:lnTo>
                    <a:pt x="2228" y="756"/>
                  </a:lnTo>
                  <a:lnTo>
                    <a:pt x="2210" y="723"/>
                  </a:lnTo>
                  <a:lnTo>
                    <a:pt x="2197" y="696"/>
                  </a:lnTo>
                  <a:lnTo>
                    <a:pt x="2167" y="677"/>
                  </a:lnTo>
                  <a:lnTo>
                    <a:pt x="2129" y="663"/>
                  </a:lnTo>
                  <a:lnTo>
                    <a:pt x="2105" y="637"/>
                  </a:lnTo>
                  <a:lnTo>
                    <a:pt x="2080" y="617"/>
                  </a:lnTo>
                  <a:lnTo>
                    <a:pt x="2056" y="604"/>
                  </a:lnTo>
                  <a:lnTo>
                    <a:pt x="2031" y="598"/>
                  </a:lnTo>
                  <a:lnTo>
                    <a:pt x="1988" y="590"/>
                  </a:lnTo>
                  <a:lnTo>
                    <a:pt x="1963" y="590"/>
                  </a:lnTo>
                  <a:lnTo>
                    <a:pt x="1939" y="598"/>
                  </a:lnTo>
                  <a:lnTo>
                    <a:pt x="1914" y="598"/>
                  </a:lnTo>
                  <a:lnTo>
                    <a:pt x="1896" y="571"/>
                  </a:lnTo>
                  <a:lnTo>
                    <a:pt x="1878" y="544"/>
                  </a:lnTo>
                  <a:lnTo>
                    <a:pt x="1828" y="530"/>
                  </a:lnTo>
                  <a:lnTo>
                    <a:pt x="1803" y="524"/>
                  </a:lnTo>
                  <a:lnTo>
                    <a:pt x="1773" y="511"/>
                  </a:lnTo>
                  <a:lnTo>
                    <a:pt x="1724" y="505"/>
                  </a:lnTo>
                  <a:lnTo>
                    <a:pt x="1698" y="497"/>
                  </a:lnTo>
                  <a:lnTo>
                    <a:pt x="1674" y="505"/>
                  </a:lnTo>
                  <a:lnTo>
                    <a:pt x="1649" y="518"/>
                  </a:lnTo>
                  <a:lnTo>
                    <a:pt x="1625" y="530"/>
                  </a:lnTo>
                  <a:lnTo>
                    <a:pt x="1594" y="538"/>
                  </a:lnTo>
                  <a:lnTo>
                    <a:pt x="1564" y="544"/>
                  </a:lnTo>
                  <a:lnTo>
                    <a:pt x="1532" y="551"/>
                  </a:lnTo>
                  <a:lnTo>
                    <a:pt x="1508" y="565"/>
                  </a:lnTo>
                  <a:lnTo>
                    <a:pt x="1483" y="565"/>
                  </a:lnTo>
                  <a:lnTo>
                    <a:pt x="1459" y="557"/>
                  </a:lnTo>
                  <a:lnTo>
                    <a:pt x="1435" y="551"/>
                  </a:lnTo>
                  <a:lnTo>
                    <a:pt x="1391" y="530"/>
                  </a:lnTo>
                  <a:lnTo>
                    <a:pt x="1366" y="524"/>
                  </a:lnTo>
                  <a:lnTo>
                    <a:pt x="1342" y="511"/>
                  </a:lnTo>
                  <a:lnTo>
                    <a:pt x="1317" y="497"/>
                  </a:lnTo>
                  <a:lnTo>
                    <a:pt x="1293" y="478"/>
                  </a:lnTo>
                  <a:lnTo>
                    <a:pt x="1261" y="472"/>
                  </a:lnTo>
                  <a:lnTo>
                    <a:pt x="1237" y="472"/>
                  </a:lnTo>
                  <a:lnTo>
                    <a:pt x="1212" y="484"/>
                  </a:lnTo>
                  <a:lnTo>
                    <a:pt x="1188" y="497"/>
                  </a:lnTo>
                  <a:lnTo>
                    <a:pt x="1176" y="524"/>
                  </a:lnTo>
                  <a:lnTo>
                    <a:pt x="1176" y="551"/>
                  </a:lnTo>
                  <a:lnTo>
                    <a:pt x="1176" y="578"/>
                  </a:lnTo>
                  <a:lnTo>
                    <a:pt x="1157" y="604"/>
                  </a:lnTo>
                  <a:lnTo>
                    <a:pt x="1145" y="630"/>
                  </a:lnTo>
                  <a:lnTo>
                    <a:pt x="1145" y="657"/>
                  </a:lnTo>
                  <a:lnTo>
                    <a:pt x="1157" y="683"/>
                  </a:lnTo>
                  <a:lnTo>
                    <a:pt x="1170" y="710"/>
                  </a:lnTo>
                  <a:lnTo>
                    <a:pt x="1170" y="737"/>
                  </a:lnTo>
                  <a:lnTo>
                    <a:pt x="1170" y="789"/>
                  </a:lnTo>
                  <a:lnTo>
                    <a:pt x="1164" y="816"/>
                  </a:lnTo>
                  <a:lnTo>
                    <a:pt x="1139" y="830"/>
                  </a:lnTo>
                  <a:lnTo>
                    <a:pt x="1101" y="830"/>
                  </a:lnTo>
                  <a:lnTo>
                    <a:pt x="1071" y="843"/>
                  </a:lnTo>
                  <a:lnTo>
                    <a:pt x="1046" y="843"/>
                  </a:lnTo>
                  <a:lnTo>
                    <a:pt x="1022" y="849"/>
                  </a:lnTo>
                  <a:lnTo>
                    <a:pt x="998" y="849"/>
                  </a:lnTo>
                  <a:lnTo>
                    <a:pt x="972" y="856"/>
                  </a:lnTo>
                  <a:lnTo>
                    <a:pt x="948" y="836"/>
                  </a:lnTo>
                  <a:lnTo>
                    <a:pt x="923" y="823"/>
                  </a:lnTo>
                  <a:lnTo>
                    <a:pt x="899" y="823"/>
                  </a:lnTo>
                  <a:lnTo>
                    <a:pt x="874" y="823"/>
                  </a:lnTo>
                  <a:lnTo>
                    <a:pt x="844" y="810"/>
                  </a:lnTo>
                  <a:lnTo>
                    <a:pt x="818" y="797"/>
                  </a:lnTo>
                  <a:lnTo>
                    <a:pt x="794" y="777"/>
                  </a:lnTo>
                  <a:lnTo>
                    <a:pt x="769" y="764"/>
                  </a:lnTo>
                  <a:lnTo>
                    <a:pt x="745" y="756"/>
                  </a:lnTo>
                  <a:lnTo>
                    <a:pt x="721" y="756"/>
                  </a:lnTo>
                  <a:lnTo>
                    <a:pt x="696" y="756"/>
                  </a:lnTo>
                  <a:lnTo>
                    <a:pt x="670" y="750"/>
                  </a:lnTo>
                  <a:lnTo>
                    <a:pt x="646" y="750"/>
                  </a:lnTo>
                  <a:lnTo>
                    <a:pt x="622" y="743"/>
                  </a:lnTo>
                  <a:lnTo>
                    <a:pt x="597" y="743"/>
                  </a:lnTo>
                  <a:lnTo>
                    <a:pt x="573" y="750"/>
                  </a:lnTo>
                  <a:lnTo>
                    <a:pt x="548" y="764"/>
                  </a:lnTo>
                  <a:lnTo>
                    <a:pt x="523" y="783"/>
                  </a:lnTo>
                  <a:lnTo>
                    <a:pt x="498" y="803"/>
                  </a:lnTo>
                  <a:lnTo>
                    <a:pt x="474" y="816"/>
                  </a:lnTo>
                  <a:lnTo>
                    <a:pt x="450" y="836"/>
                  </a:lnTo>
                  <a:lnTo>
                    <a:pt x="425" y="843"/>
                  </a:lnTo>
                  <a:lnTo>
                    <a:pt x="401" y="816"/>
                  </a:lnTo>
                  <a:lnTo>
                    <a:pt x="393" y="789"/>
                  </a:lnTo>
                  <a:lnTo>
                    <a:pt x="381" y="764"/>
                  </a:lnTo>
                  <a:lnTo>
                    <a:pt x="381" y="737"/>
                  </a:lnTo>
                  <a:lnTo>
                    <a:pt x="375" y="710"/>
                  </a:lnTo>
                  <a:lnTo>
                    <a:pt x="363" y="683"/>
                  </a:lnTo>
                  <a:lnTo>
                    <a:pt x="338" y="671"/>
                  </a:lnTo>
                  <a:lnTo>
                    <a:pt x="308" y="663"/>
                  </a:lnTo>
                  <a:lnTo>
                    <a:pt x="284" y="657"/>
                  </a:lnTo>
                  <a:lnTo>
                    <a:pt x="259" y="637"/>
                  </a:lnTo>
                  <a:lnTo>
                    <a:pt x="240" y="611"/>
                  </a:lnTo>
                  <a:lnTo>
                    <a:pt x="234" y="584"/>
                  </a:lnTo>
                  <a:lnTo>
                    <a:pt x="227" y="551"/>
                  </a:lnTo>
                  <a:lnTo>
                    <a:pt x="215" y="524"/>
                  </a:lnTo>
                  <a:lnTo>
                    <a:pt x="191" y="511"/>
                  </a:lnTo>
                  <a:lnTo>
                    <a:pt x="166" y="491"/>
                  </a:lnTo>
                  <a:lnTo>
                    <a:pt x="142" y="478"/>
                  </a:lnTo>
                  <a:lnTo>
                    <a:pt x="111" y="478"/>
                  </a:lnTo>
                  <a:lnTo>
                    <a:pt x="86" y="478"/>
                  </a:lnTo>
                  <a:lnTo>
                    <a:pt x="80" y="451"/>
                  </a:lnTo>
                  <a:lnTo>
                    <a:pt x="74" y="425"/>
                  </a:lnTo>
                  <a:lnTo>
                    <a:pt x="74" y="391"/>
                  </a:lnTo>
                  <a:lnTo>
                    <a:pt x="74" y="366"/>
                  </a:lnTo>
                  <a:lnTo>
                    <a:pt x="74" y="339"/>
                  </a:lnTo>
                  <a:lnTo>
                    <a:pt x="74" y="312"/>
                  </a:lnTo>
                  <a:lnTo>
                    <a:pt x="74" y="285"/>
                  </a:lnTo>
                  <a:lnTo>
                    <a:pt x="49" y="279"/>
                  </a:lnTo>
                  <a:lnTo>
                    <a:pt x="37" y="252"/>
                  </a:lnTo>
                  <a:lnTo>
                    <a:pt x="37" y="226"/>
                  </a:lnTo>
                  <a:lnTo>
                    <a:pt x="37" y="199"/>
                  </a:lnTo>
                  <a:lnTo>
                    <a:pt x="37" y="173"/>
                  </a:lnTo>
                  <a:lnTo>
                    <a:pt x="31" y="146"/>
                  </a:lnTo>
                  <a:lnTo>
                    <a:pt x="37" y="120"/>
                  </a:lnTo>
                  <a:lnTo>
                    <a:pt x="55" y="93"/>
                  </a:lnTo>
                  <a:lnTo>
                    <a:pt x="55" y="66"/>
                  </a:lnTo>
                  <a:lnTo>
                    <a:pt x="37" y="40"/>
                  </a:lnTo>
                  <a:lnTo>
                    <a:pt x="13" y="26"/>
                  </a:lnTo>
                  <a:lnTo>
                    <a:pt x="0" y="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565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91" name="Freeform 179"/>
            <p:cNvSpPr>
              <a:spLocks/>
            </p:cNvSpPr>
            <p:nvPr/>
          </p:nvSpPr>
          <p:spPr bwMode="auto">
            <a:xfrm>
              <a:off x="3779" y="755"/>
              <a:ext cx="1523" cy="992"/>
            </a:xfrm>
            <a:custGeom>
              <a:avLst/>
              <a:gdLst>
                <a:gd name="T0" fmla="*/ 4 w 3047"/>
                <a:gd name="T1" fmla="*/ 13 h 1984"/>
                <a:gd name="T2" fmla="*/ 3 w 3047"/>
                <a:gd name="T3" fmla="*/ 15 h 1984"/>
                <a:gd name="T4" fmla="*/ 2 w 3047"/>
                <a:gd name="T5" fmla="*/ 15 h 1984"/>
                <a:gd name="T6" fmla="*/ 0 w 3047"/>
                <a:gd name="T7" fmla="*/ 15 h 1984"/>
                <a:gd name="T8" fmla="*/ 0 w 3047"/>
                <a:gd name="T9" fmla="*/ 14 h 1984"/>
                <a:gd name="T10" fmla="*/ 2 w 3047"/>
                <a:gd name="T11" fmla="*/ 14 h 1984"/>
                <a:gd name="T12" fmla="*/ 3 w 3047"/>
                <a:gd name="T13" fmla="*/ 13 h 1984"/>
                <a:gd name="T14" fmla="*/ 4 w 3047"/>
                <a:gd name="T15" fmla="*/ 12 h 1984"/>
                <a:gd name="T16" fmla="*/ 3 w 3047"/>
                <a:gd name="T17" fmla="*/ 11 h 1984"/>
                <a:gd name="T18" fmla="*/ 1 w 3047"/>
                <a:gd name="T19" fmla="*/ 10 h 1984"/>
                <a:gd name="T20" fmla="*/ 2 w 3047"/>
                <a:gd name="T21" fmla="*/ 10 h 1984"/>
                <a:gd name="T22" fmla="*/ 3 w 3047"/>
                <a:gd name="T23" fmla="*/ 10 h 1984"/>
                <a:gd name="T24" fmla="*/ 5 w 3047"/>
                <a:gd name="T25" fmla="*/ 11 h 1984"/>
                <a:gd name="T26" fmla="*/ 6 w 3047"/>
                <a:gd name="T27" fmla="*/ 11 h 1984"/>
                <a:gd name="T28" fmla="*/ 7 w 3047"/>
                <a:gd name="T29" fmla="*/ 10 h 1984"/>
                <a:gd name="T30" fmla="*/ 9 w 3047"/>
                <a:gd name="T31" fmla="*/ 9 h 1984"/>
                <a:gd name="T32" fmla="*/ 9 w 3047"/>
                <a:gd name="T33" fmla="*/ 7 h 1984"/>
                <a:gd name="T34" fmla="*/ 10 w 3047"/>
                <a:gd name="T35" fmla="*/ 8 h 1984"/>
                <a:gd name="T36" fmla="*/ 11 w 3047"/>
                <a:gd name="T37" fmla="*/ 7 h 1984"/>
                <a:gd name="T38" fmla="*/ 10 w 3047"/>
                <a:gd name="T39" fmla="*/ 6 h 1984"/>
                <a:gd name="T40" fmla="*/ 9 w 3047"/>
                <a:gd name="T41" fmla="*/ 4 h 1984"/>
                <a:gd name="T42" fmla="*/ 8 w 3047"/>
                <a:gd name="T43" fmla="*/ 2 h 1984"/>
                <a:gd name="T44" fmla="*/ 7 w 3047"/>
                <a:gd name="T45" fmla="*/ 1 h 1984"/>
                <a:gd name="T46" fmla="*/ 9 w 3047"/>
                <a:gd name="T47" fmla="*/ 1 h 1984"/>
                <a:gd name="T48" fmla="*/ 10 w 3047"/>
                <a:gd name="T49" fmla="*/ 2 h 1984"/>
                <a:gd name="T50" fmla="*/ 10 w 3047"/>
                <a:gd name="T51" fmla="*/ 4 h 1984"/>
                <a:gd name="T52" fmla="*/ 11 w 3047"/>
                <a:gd name="T53" fmla="*/ 5 h 1984"/>
                <a:gd name="T54" fmla="*/ 12 w 3047"/>
                <a:gd name="T55" fmla="*/ 4 h 1984"/>
                <a:gd name="T56" fmla="*/ 11 w 3047"/>
                <a:gd name="T57" fmla="*/ 2 h 1984"/>
                <a:gd name="T58" fmla="*/ 13 w 3047"/>
                <a:gd name="T59" fmla="*/ 1 h 1984"/>
                <a:gd name="T60" fmla="*/ 15 w 3047"/>
                <a:gd name="T61" fmla="*/ 1 h 1984"/>
                <a:gd name="T62" fmla="*/ 15 w 3047"/>
                <a:gd name="T63" fmla="*/ 3 h 1984"/>
                <a:gd name="T64" fmla="*/ 14 w 3047"/>
                <a:gd name="T65" fmla="*/ 4 h 1984"/>
                <a:gd name="T66" fmla="*/ 13 w 3047"/>
                <a:gd name="T67" fmla="*/ 5 h 1984"/>
                <a:gd name="T68" fmla="*/ 14 w 3047"/>
                <a:gd name="T69" fmla="*/ 6 h 1984"/>
                <a:gd name="T70" fmla="*/ 16 w 3047"/>
                <a:gd name="T71" fmla="*/ 5 h 1984"/>
                <a:gd name="T72" fmla="*/ 17 w 3047"/>
                <a:gd name="T73" fmla="*/ 7 h 1984"/>
                <a:gd name="T74" fmla="*/ 17 w 3047"/>
                <a:gd name="T75" fmla="*/ 8 h 1984"/>
                <a:gd name="T76" fmla="*/ 18 w 3047"/>
                <a:gd name="T77" fmla="*/ 10 h 1984"/>
                <a:gd name="T78" fmla="*/ 19 w 3047"/>
                <a:gd name="T79" fmla="*/ 9 h 1984"/>
                <a:gd name="T80" fmla="*/ 21 w 3047"/>
                <a:gd name="T81" fmla="*/ 8 h 1984"/>
                <a:gd name="T82" fmla="*/ 22 w 3047"/>
                <a:gd name="T83" fmla="*/ 7 h 1984"/>
                <a:gd name="T84" fmla="*/ 23 w 3047"/>
                <a:gd name="T85" fmla="*/ 8 h 1984"/>
                <a:gd name="T86" fmla="*/ 22 w 3047"/>
                <a:gd name="T87" fmla="*/ 9 h 1984"/>
                <a:gd name="T88" fmla="*/ 21 w 3047"/>
                <a:gd name="T89" fmla="*/ 11 h 1984"/>
                <a:gd name="T90" fmla="*/ 20 w 3047"/>
                <a:gd name="T91" fmla="*/ 12 h 1984"/>
                <a:gd name="T92" fmla="*/ 18 w 3047"/>
                <a:gd name="T93" fmla="*/ 12 h 1984"/>
                <a:gd name="T94" fmla="*/ 16 w 3047"/>
                <a:gd name="T95" fmla="*/ 12 h 1984"/>
                <a:gd name="T96" fmla="*/ 16 w 3047"/>
                <a:gd name="T97" fmla="*/ 9 h 1984"/>
                <a:gd name="T98" fmla="*/ 15 w 3047"/>
                <a:gd name="T99" fmla="*/ 8 h 1984"/>
                <a:gd name="T100" fmla="*/ 14 w 3047"/>
                <a:gd name="T101" fmla="*/ 9 h 1984"/>
                <a:gd name="T102" fmla="*/ 13 w 3047"/>
                <a:gd name="T103" fmla="*/ 8 h 1984"/>
                <a:gd name="T104" fmla="*/ 12 w 3047"/>
                <a:gd name="T105" fmla="*/ 7 h 1984"/>
                <a:gd name="T106" fmla="*/ 10 w 3047"/>
                <a:gd name="T107" fmla="*/ 8 h 1984"/>
                <a:gd name="T108" fmla="*/ 10 w 3047"/>
                <a:gd name="T109" fmla="*/ 10 h 1984"/>
                <a:gd name="T110" fmla="*/ 9 w 3047"/>
                <a:gd name="T111" fmla="*/ 12 h 1984"/>
                <a:gd name="T112" fmla="*/ 8 w 3047"/>
                <a:gd name="T113" fmla="*/ 13 h 1984"/>
                <a:gd name="T114" fmla="*/ 6 w 3047"/>
                <a:gd name="T115" fmla="*/ 12 h 198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047"/>
                <a:gd name="T175" fmla="*/ 0 h 1984"/>
                <a:gd name="T176" fmla="*/ 3047 w 3047"/>
                <a:gd name="T177" fmla="*/ 1984 h 198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047" h="1984">
                  <a:moveTo>
                    <a:pt x="757" y="1473"/>
                  </a:moveTo>
                  <a:lnTo>
                    <a:pt x="726" y="1486"/>
                  </a:lnTo>
                  <a:lnTo>
                    <a:pt x="702" y="1499"/>
                  </a:lnTo>
                  <a:lnTo>
                    <a:pt x="696" y="1526"/>
                  </a:lnTo>
                  <a:lnTo>
                    <a:pt x="696" y="1553"/>
                  </a:lnTo>
                  <a:lnTo>
                    <a:pt x="682" y="1580"/>
                  </a:lnTo>
                  <a:lnTo>
                    <a:pt x="658" y="1592"/>
                  </a:lnTo>
                  <a:lnTo>
                    <a:pt x="634" y="1599"/>
                  </a:lnTo>
                  <a:lnTo>
                    <a:pt x="609" y="1613"/>
                  </a:lnTo>
                  <a:lnTo>
                    <a:pt x="591" y="1638"/>
                  </a:lnTo>
                  <a:lnTo>
                    <a:pt x="591" y="1665"/>
                  </a:lnTo>
                  <a:lnTo>
                    <a:pt x="585" y="1698"/>
                  </a:lnTo>
                  <a:lnTo>
                    <a:pt x="585" y="1725"/>
                  </a:lnTo>
                  <a:lnTo>
                    <a:pt x="591" y="1752"/>
                  </a:lnTo>
                  <a:lnTo>
                    <a:pt x="591" y="1779"/>
                  </a:lnTo>
                  <a:lnTo>
                    <a:pt x="573" y="1804"/>
                  </a:lnTo>
                  <a:lnTo>
                    <a:pt x="541" y="1818"/>
                  </a:lnTo>
                  <a:lnTo>
                    <a:pt x="516" y="1839"/>
                  </a:lnTo>
                  <a:lnTo>
                    <a:pt x="492" y="1858"/>
                  </a:lnTo>
                  <a:lnTo>
                    <a:pt x="468" y="1858"/>
                  </a:lnTo>
                  <a:lnTo>
                    <a:pt x="437" y="1858"/>
                  </a:lnTo>
                  <a:lnTo>
                    <a:pt x="413" y="1864"/>
                  </a:lnTo>
                  <a:lnTo>
                    <a:pt x="407" y="1891"/>
                  </a:lnTo>
                  <a:lnTo>
                    <a:pt x="407" y="1924"/>
                  </a:lnTo>
                  <a:lnTo>
                    <a:pt x="393" y="1951"/>
                  </a:lnTo>
                  <a:lnTo>
                    <a:pt x="363" y="1978"/>
                  </a:lnTo>
                  <a:lnTo>
                    <a:pt x="338" y="1984"/>
                  </a:lnTo>
                  <a:lnTo>
                    <a:pt x="320" y="1957"/>
                  </a:lnTo>
                  <a:lnTo>
                    <a:pt x="308" y="1931"/>
                  </a:lnTo>
                  <a:lnTo>
                    <a:pt x="289" y="1905"/>
                  </a:lnTo>
                  <a:lnTo>
                    <a:pt x="295" y="1878"/>
                  </a:lnTo>
                  <a:lnTo>
                    <a:pt x="295" y="1851"/>
                  </a:lnTo>
                  <a:lnTo>
                    <a:pt x="271" y="1839"/>
                  </a:lnTo>
                  <a:lnTo>
                    <a:pt x="245" y="1839"/>
                  </a:lnTo>
                  <a:lnTo>
                    <a:pt x="221" y="1845"/>
                  </a:lnTo>
                  <a:lnTo>
                    <a:pt x="197" y="1858"/>
                  </a:lnTo>
                  <a:lnTo>
                    <a:pt x="172" y="1872"/>
                  </a:lnTo>
                  <a:lnTo>
                    <a:pt x="148" y="1878"/>
                  </a:lnTo>
                  <a:lnTo>
                    <a:pt x="123" y="1872"/>
                  </a:lnTo>
                  <a:lnTo>
                    <a:pt x="98" y="1872"/>
                  </a:lnTo>
                  <a:lnTo>
                    <a:pt x="73" y="1845"/>
                  </a:lnTo>
                  <a:lnTo>
                    <a:pt x="73" y="1818"/>
                  </a:lnTo>
                  <a:lnTo>
                    <a:pt x="55" y="1792"/>
                  </a:lnTo>
                  <a:lnTo>
                    <a:pt x="25" y="1779"/>
                  </a:lnTo>
                  <a:lnTo>
                    <a:pt x="0" y="1745"/>
                  </a:lnTo>
                  <a:lnTo>
                    <a:pt x="18" y="1719"/>
                  </a:lnTo>
                  <a:lnTo>
                    <a:pt x="43" y="1725"/>
                  </a:lnTo>
                  <a:lnTo>
                    <a:pt x="55" y="1752"/>
                  </a:lnTo>
                  <a:lnTo>
                    <a:pt x="86" y="1765"/>
                  </a:lnTo>
                  <a:lnTo>
                    <a:pt x="111" y="1765"/>
                  </a:lnTo>
                  <a:lnTo>
                    <a:pt x="123" y="1792"/>
                  </a:lnTo>
                  <a:lnTo>
                    <a:pt x="154" y="1812"/>
                  </a:lnTo>
                  <a:lnTo>
                    <a:pt x="178" y="1792"/>
                  </a:lnTo>
                  <a:lnTo>
                    <a:pt x="184" y="1765"/>
                  </a:lnTo>
                  <a:lnTo>
                    <a:pt x="184" y="1738"/>
                  </a:lnTo>
                  <a:lnTo>
                    <a:pt x="209" y="1732"/>
                  </a:lnTo>
                  <a:lnTo>
                    <a:pt x="233" y="1745"/>
                  </a:lnTo>
                  <a:lnTo>
                    <a:pt x="259" y="1725"/>
                  </a:lnTo>
                  <a:lnTo>
                    <a:pt x="283" y="1705"/>
                  </a:lnTo>
                  <a:lnTo>
                    <a:pt x="308" y="1725"/>
                  </a:lnTo>
                  <a:lnTo>
                    <a:pt x="338" y="1745"/>
                  </a:lnTo>
                  <a:lnTo>
                    <a:pt x="363" y="1752"/>
                  </a:lnTo>
                  <a:lnTo>
                    <a:pt x="393" y="1758"/>
                  </a:lnTo>
                  <a:lnTo>
                    <a:pt x="400" y="1732"/>
                  </a:lnTo>
                  <a:lnTo>
                    <a:pt x="393" y="1705"/>
                  </a:lnTo>
                  <a:lnTo>
                    <a:pt x="419" y="1692"/>
                  </a:lnTo>
                  <a:lnTo>
                    <a:pt x="419" y="1665"/>
                  </a:lnTo>
                  <a:lnTo>
                    <a:pt x="443" y="1652"/>
                  </a:lnTo>
                  <a:lnTo>
                    <a:pt x="468" y="1652"/>
                  </a:lnTo>
                  <a:lnTo>
                    <a:pt x="492" y="1652"/>
                  </a:lnTo>
                  <a:lnTo>
                    <a:pt x="516" y="1638"/>
                  </a:lnTo>
                  <a:lnTo>
                    <a:pt x="541" y="1626"/>
                  </a:lnTo>
                  <a:lnTo>
                    <a:pt x="560" y="1599"/>
                  </a:lnTo>
                  <a:lnTo>
                    <a:pt x="585" y="1586"/>
                  </a:lnTo>
                  <a:lnTo>
                    <a:pt x="609" y="1586"/>
                  </a:lnTo>
                  <a:lnTo>
                    <a:pt x="621" y="1559"/>
                  </a:lnTo>
                  <a:lnTo>
                    <a:pt x="640" y="1532"/>
                  </a:lnTo>
                  <a:lnTo>
                    <a:pt x="634" y="1506"/>
                  </a:lnTo>
                  <a:lnTo>
                    <a:pt x="609" y="1493"/>
                  </a:lnTo>
                  <a:lnTo>
                    <a:pt x="585" y="1493"/>
                  </a:lnTo>
                  <a:lnTo>
                    <a:pt x="560" y="1480"/>
                  </a:lnTo>
                  <a:lnTo>
                    <a:pt x="535" y="1466"/>
                  </a:lnTo>
                  <a:lnTo>
                    <a:pt x="510" y="1473"/>
                  </a:lnTo>
                  <a:lnTo>
                    <a:pt x="486" y="1466"/>
                  </a:lnTo>
                  <a:lnTo>
                    <a:pt x="474" y="1439"/>
                  </a:lnTo>
                  <a:lnTo>
                    <a:pt x="486" y="1414"/>
                  </a:lnTo>
                  <a:lnTo>
                    <a:pt x="492" y="1387"/>
                  </a:lnTo>
                  <a:lnTo>
                    <a:pt x="437" y="1367"/>
                  </a:lnTo>
                  <a:lnTo>
                    <a:pt x="413" y="1360"/>
                  </a:lnTo>
                  <a:lnTo>
                    <a:pt x="393" y="1333"/>
                  </a:lnTo>
                  <a:lnTo>
                    <a:pt x="369" y="1320"/>
                  </a:lnTo>
                  <a:lnTo>
                    <a:pt x="344" y="1314"/>
                  </a:lnTo>
                  <a:lnTo>
                    <a:pt x="320" y="1300"/>
                  </a:lnTo>
                  <a:lnTo>
                    <a:pt x="295" y="1287"/>
                  </a:lnTo>
                  <a:lnTo>
                    <a:pt x="271" y="1287"/>
                  </a:lnTo>
                  <a:lnTo>
                    <a:pt x="245" y="1281"/>
                  </a:lnTo>
                  <a:lnTo>
                    <a:pt x="221" y="1281"/>
                  </a:lnTo>
                  <a:lnTo>
                    <a:pt x="209" y="1254"/>
                  </a:lnTo>
                  <a:lnTo>
                    <a:pt x="209" y="1227"/>
                  </a:lnTo>
                  <a:lnTo>
                    <a:pt x="184" y="1221"/>
                  </a:lnTo>
                  <a:lnTo>
                    <a:pt x="172" y="1194"/>
                  </a:lnTo>
                  <a:lnTo>
                    <a:pt x="148" y="1167"/>
                  </a:lnTo>
                  <a:lnTo>
                    <a:pt x="136" y="1141"/>
                  </a:lnTo>
                  <a:lnTo>
                    <a:pt x="148" y="1115"/>
                  </a:lnTo>
                  <a:lnTo>
                    <a:pt x="172" y="1115"/>
                  </a:lnTo>
                  <a:lnTo>
                    <a:pt x="191" y="1141"/>
                  </a:lnTo>
                  <a:lnTo>
                    <a:pt x="215" y="1161"/>
                  </a:lnTo>
                  <a:lnTo>
                    <a:pt x="239" y="1174"/>
                  </a:lnTo>
                  <a:lnTo>
                    <a:pt x="245" y="1201"/>
                  </a:lnTo>
                  <a:lnTo>
                    <a:pt x="271" y="1227"/>
                  </a:lnTo>
                  <a:lnTo>
                    <a:pt x="295" y="1234"/>
                  </a:lnTo>
                  <a:lnTo>
                    <a:pt x="320" y="1260"/>
                  </a:lnTo>
                  <a:lnTo>
                    <a:pt x="338" y="1287"/>
                  </a:lnTo>
                  <a:lnTo>
                    <a:pt x="363" y="1294"/>
                  </a:lnTo>
                  <a:lnTo>
                    <a:pt x="387" y="1294"/>
                  </a:lnTo>
                  <a:lnTo>
                    <a:pt x="413" y="1294"/>
                  </a:lnTo>
                  <a:lnTo>
                    <a:pt x="437" y="1281"/>
                  </a:lnTo>
                  <a:lnTo>
                    <a:pt x="461" y="1260"/>
                  </a:lnTo>
                  <a:lnTo>
                    <a:pt x="486" y="1254"/>
                  </a:lnTo>
                  <a:lnTo>
                    <a:pt x="510" y="1267"/>
                  </a:lnTo>
                  <a:lnTo>
                    <a:pt x="535" y="1287"/>
                  </a:lnTo>
                  <a:lnTo>
                    <a:pt x="560" y="1287"/>
                  </a:lnTo>
                  <a:lnTo>
                    <a:pt x="585" y="1287"/>
                  </a:lnTo>
                  <a:lnTo>
                    <a:pt x="609" y="1294"/>
                  </a:lnTo>
                  <a:lnTo>
                    <a:pt x="627" y="1320"/>
                  </a:lnTo>
                  <a:lnTo>
                    <a:pt x="652" y="1320"/>
                  </a:lnTo>
                  <a:lnTo>
                    <a:pt x="676" y="1314"/>
                  </a:lnTo>
                  <a:lnTo>
                    <a:pt x="702" y="1307"/>
                  </a:lnTo>
                  <a:lnTo>
                    <a:pt x="726" y="1307"/>
                  </a:lnTo>
                  <a:lnTo>
                    <a:pt x="726" y="1333"/>
                  </a:lnTo>
                  <a:lnTo>
                    <a:pt x="720" y="1360"/>
                  </a:lnTo>
                  <a:lnTo>
                    <a:pt x="714" y="1387"/>
                  </a:lnTo>
                  <a:lnTo>
                    <a:pt x="720" y="1414"/>
                  </a:lnTo>
                  <a:lnTo>
                    <a:pt x="745" y="1433"/>
                  </a:lnTo>
                  <a:lnTo>
                    <a:pt x="769" y="1460"/>
                  </a:lnTo>
                  <a:lnTo>
                    <a:pt x="793" y="1466"/>
                  </a:lnTo>
                  <a:lnTo>
                    <a:pt x="806" y="1439"/>
                  </a:lnTo>
                  <a:lnTo>
                    <a:pt x="806" y="1414"/>
                  </a:lnTo>
                  <a:lnTo>
                    <a:pt x="793" y="1387"/>
                  </a:lnTo>
                  <a:lnTo>
                    <a:pt x="787" y="1360"/>
                  </a:lnTo>
                  <a:lnTo>
                    <a:pt x="806" y="1333"/>
                  </a:lnTo>
                  <a:lnTo>
                    <a:pt x="830" y="1320"/>
                  </a:lnTo>
                  <a:lnTo>
                    <a:pt x="856" y="1320"/>
                  </a:lnTo>
                  <a:lnTo>
                    <a:pt x="856" y="1294"/>
                  </a:lnTo>
                  <a:lnTo>
                    <a:pt x="850" y="1267"/>
                  </a:lnTo>
                  <a:lnTo>
                    <a:pt x="880" y="1260"/>
                  </a:lnTo>
                  <a:lnTo>
                    <a:pt x="905" y="1260"/>
                  </a:lnTo>
                  <a:lnTo>
                    <a:pt x="929" y="1267"/>
                  </a:lnTo>
                  <a:lnTo>
                    <a:pt x="947" y="1240"/>
                  </a:lnTo>
                  <a:lnTo>
                    <a:pt x="947" y="1213"/>
                  </a:lnTo>
                  <a:lnTo>
                    <a:pt x="947" y="1188"/>
                  </a:lnTo>
                  <a:lnTo>
                    <a:pt x="972" y="1167"/>
                  </a:lnTo>
                  <a:lnTo>
                    <a:pt x="1003" y="1167"/>
                  </a:lnTo>
                  <a:lnTo>
                    <a:pt x="1034" y="1161"/>
                  </a:lnTo>
                  <a:lnTo>
                    <a:pt x="1064" y="1161"/>
                  </a:lnTo>
                  <a:lnTo>
                    <a:pt x="1089" y="1161"/>
                  </a:lnTo>
                  <a:lnTo>
                    <a:pt x="1113" y="1147"/>
                  </a:lnTo>
                  <a:lnTo>
                    <a:pt x="1139" y="1147"/>
                  </a:lnTo>
                  <a:lnTo>
                    <a:pt x="1157" y="1121"/>
                  </a:lnTo>
                  <a:lnTo>
                    <a:pt x="1157" y="1095"/>
                  </a:lnTo>
                  <a:lnTo>
                    <a:pt x="1151" y="1068"/>
                  </a:lnTo>
                  <a:lnTo>
                    <a:pt x="1151" y="1041"/>
                  </a:lnTo>
                  <a:lnTo>
                    <a:pt x="1157" y="1014"/>
                  </a:lnTo>
                  <a:lnTo>
                    <a:pt x="1151" y="989"/>
                  </a:lnTo>
                  <a:lnTo>
                    <a:pt x="1151" y="962"/>
                  </a:lnTo>
                  <a:lnTo>
                    <a:pt x="1176" y="948"/>
                  </a:lnTo>
                  <a:lnTo>
                    <a:pt x="1206" y="948"/>
                  </a:lnTo>
                  <a:lnTo>
                    <a:pt x="1230" y="948"/>
                  </a:lnTo>
                  <a:lnTo>
                    <a:pt x="1230" y="922"/>
                  </a:lnTo>
                  <a:lnTo>
                    <a:pt x="1249" y="895"/>
                  </a:lnTo>
                  <a:lnTo>
                    <a:pt x="1281" y="875"/>
                  </a:lnTo>
                  <a:lnTo>
                    <a:pt x="1287" y="848"/>
                  </a:lnTo>
                  <a:lnTo>
                    <a:pt x="1287" y="823"/>
                  </a:lnTo>
                  <a:lnTo>
                    <a:pt x="1311" y="802"/>
                  </a:lnTo>
                  <a:lnTo>
                    <a:pt x="1335" y="796"/>
                  </a:lnTo>
                  <a:lnTo>
                    <a:pt x="1329" y="823"/>
                  </a:lnTo>
                  <a:lnTo>
                    <a:pt x="1323" y="848"/>
                  </a:lnTo>
                  <a:lnTo>
                    <a:pt x="1311" y="875"/>
                  </a:lnTo>
                  <a:lnTo>
                    <a:pt x="1311" y="902"/>
                  </a:lnTo>
                  <a:lnTo>
                    <a:pt x="1311" y="929"/>
                  </a:lnTo>
                  <a:lnTo>
                    <a:pt x="1305" y="955"/>
                  </a:lnTo>
                  <a:lnTo>
                    <a:pt x="1329" y="948"/>
                  </a:lnTo>
                  <a:lnTo>
                    <a:pt x="1348" y="922"/>
                  </a:lnTo>
                  <a:lnTo>
                    <a:pt x="1372" y="941"/>
                  </a:lnTo>
                  <a:lnTo>
                    <a:pt x="1396" y="955"/>
                  </a:lnTo>
                  <a:lnTo>
                    <a:pt x="1403" y="929"/>
                  </a:lnTo>
                  <a:lnTo>
                    <a:pt x="1428" y="916"/>
                  </a:lnTo>
                  <a:lnTo>
                    <a:pt x="1440" y="889"/>
                  </a:lnTo>
                  <a:lnTo>
                    <a:pt x="1434" y="862"/>
                  </a:lnTo>
                  <a:lnTo>
                    <a:pt x="1434" y="835"/>
                  </a:lnTo>
                  <a:lnTo>
                    <a:pt x="1409" y="829"/>
                  </a:lnTo>
                  <a:lnTo>
                    <a:pt x="1390" y="802"/>
                  </a:lnTo>
                  <a:lnTo>
                    <a:pt x="1390" y="769"/>
                  </a:lnTo>
                  <a:lnTo>
                    <a:pt x="1390" y="742"/>
                  </a:lnTo>
                  <a:lnTo>
                    <a:pt x="1396" y="716"/>
                  </a:lnTo>
                  <a:lnTo>
                    <a:pt x="1396" y="690"/>
                  </a:lnTo>
                  <a:lnTo>
                    <a:pt x="1390" y="663"/>
                  </a:lnTo>
                  <a:lnTo>
                    <a:pt x="1366" y="657"/>
                  </a:lnTo>
                  <a:lnTo>
                    <a:pt x="1342" y="670"/>
                  </a:lnTo>
                  <a:lnTo>
                    <a:pt x="1317" y="663"/>
                  </a:lnTo>
                  <a:lnTo>
                    <a:pt x="1293" y="636"/>
                  </a:lnTo>
                  <a:lnTo>
                    <a:pt x="1281" y="610"/>
                  </a:lnTo>
                  <a:lnTo>
                    <a:pt x="1287" y="583"/>
                  </a:lnTo>
                  <a:lnTo>
                    <a:pt x="1281" y="557"/>
                  </a:lnTo>
                  <a:lnTo>
                    <a:pt x="1267" y="530"/>
                  </a:lnTo>
                  <a:lnTo>
                    <a:pt x="1261" y="504"/>
                  </a:lnTo>
                  <a:lnTo>
                    <a:pt x="1267" y="477"/>
                  </a:lnTo>
                  <a:lnTo>
                    <a:pt x="1267" y="450"/>
                  </a:lnTo>
                  <a:lnTo>
                    <a:pt x="1267" y="423"/>
                  </a:lnTo>
                  <a:lnTo>
                    <a:pt x="1267" y="398"/>
                  </a:lnTo>
                  <a:lnTo>
                    <a:pt x="1287" y="371"/>
                  </a:lnTo>
                  <a:lnTo>
                    <a:pt x="1299" y="344"/>
                  </a:lnTo>
                  <a:lnTo>
                    <a:pt x="1299" y="317"/>
                  </a:lnTo>
                  <a:lnTo>
                    <a:pt x="1287" y="292"/>
                  </a:lnTo>
                  <a:lnTo>
                    <a:pt x="1261" y="278"/>
                  </a:lnTo>
                  <a:lnTo>
                    <a:pt x="1237" y="257"/>
                  </a:lnTo>
                  <a:lnTo>
                    <a:pt x="1212" y="244"/>
                  </a:lnTo>
                  <a:lnTo>
                    <a:pt x="1188" y="244"/>
                  </a:lnTo>
                  <a:lnTo>
                    <a:pt x="1163" y="244"/>
                  </a:lnTo>
                  <a:lnTo>
                    <a:pt x="1145" y="218"/>
                  </a:lnTo>
                  <a:lnTo>
                    <a:pt x="1163" y="191"/>
                  </a:lnTo>
                  <a:lnTo>
                    <a:pt x="1157" y="165"/>
                  </a:lnTo>
                  <a:lnTo>
                    <a:pt x="1163" y="138"/>
                  </a:lnTo>
                  <a:lnTo>
                    <a:pt x="1176" y="112"/>
                  </a:lnTo>
                  <a:lnTo>
                    <a:pt x="1145" y="105"/>
                  </a:lnTo>
                  <a:lnTo>
                    <a:pt x="1119" y="105"/>
                  </a:lnTo>
                  <a:lnTo>
                    <a:pt x="1089" y="99"/>
                  </a:lnTo>
                  <a:lnTo>
                    <a:pt x="1071" y="72"/>
                  </a:lnTo>
                  <a:lnTo>
                    <a:pt x="1046" y="45"/>
                  </a:lnTo>
                  <a:lnTo>
                    <a:pt x="1022" y="39"/>
                  </a:lnTo>
                  <a:lnTo>
                    <a:pt x="997" y="32"/>
                  </a:lnTo>
                  <a:lnTo>
                    <a:pt x="1003" y="6"/>
                  </a:lnTo>
                  <a:lnTo>
                    <a:pt x="1028" y="0"/>
                  </a:lnTo>
                  <a:lnTo>
                    <a:pt x="1058" y="0"/>
                  </a:lnTo>
                  <a:lnTo>
                    <a:pt x="1071" y="25"/>
                  </a:lnTo>
                  <a:lnTo>
                    <a:pt x="1101" y="39"/>
                  </a:lnTo>
                  <a:lnTo>
                    <a:pt x="1127" y="39"/>
                  </a:lnTo>
                  <a:lnTo>
                    <a:pt x="1151" y="45"/>
                  </a:lnTo>
                  <a:lnTo>
                    <a:pt x="1182" y="52"/>
                  </a:lnTo>
                  <a:lnTo>
                    <a:pt x="1200" y="79"/>
                  </a:lnTo>
                  <a:lnTo>
                    <a:pt x="1200" y="105"/>
                  </a:lnTo>
                  <a:lnTo>
                    <a:pt x="1224" y="112"/>
                  </a:lnTo>
                  <a:lnTo>
                    <a:pt x="1243" y="138"/>
                  </a:lnTo>
                  <a:lnTo>
                    <a:pt x="1267" y="138"/>
                  </a:lnTo>
                  <a:lnTo>
                    <a:pt x="1299" y="126"/>
                  </a:lnTo>
                  <a:lnTo>
                    <a:pt x="1329" y="118"/>
                  </a:lnTo>
                  <a:lnTo>
                    <a:pt x="1354" y="132"/>
                  </a:lnTo>
                  <a:lnTo>
                    <a:pt x="1354" y="158"/>
                  </a:lnTo>
                  <a:lnTo>
                    <a:pt x="1342" y="185"/>
                  </a:lnTo>
                  <a:lnTo>
                    <a:pt x="1342" y="211"/>
                  </a:lnTo>
                  <a:lnTo>
                    <a:pt x="1360" y="238"/>
                  </a:lnTo>
                  <a:lnTo>
                    <a:pt x="1384" y="238"/>
                  </a:lnTo>
                  <a:lnTo>
                    <a:pt x="1409" y="244"/>
                  </a:lnTo>
                  <a:lnTo>
                    <a:pt x="1434" y="271"/>
                  </a:lnTo>
                  <a:lnTo>
                    <a:pt x="1403" y="298"/>
                  </a:lnTo>
                  <a:lnTo>
                    <a:pt x="1378" y="304"/>
                  </a:lnTo>
                  <a:lnTo>
                    <a:pt x="1366" y="331"/>
                  </a:lnTo>
                  <a:lnTo>
                    <a:pt x="1366" y="358"/>
                  </a:lnTo>
                  <a:lnTo>
                    <a:pt x="1354" y="384"/>
                  </a:lnTo>
                  <a:lnTo>
                    <a:pt x="1335" y="410"/>
                  </a:lnTo>
                  <a:lnTo>
                    <a:pt x="1311" y="423"/>
                  </a:lnTo>
                  <a:lnTo>
                    <a:pt x="1287" y="437"/>
                  </a:lnTo>
                  <a:lnTo>
                    <a:pt x="1281" y="464"/>
                  </a:lnTo>
                  <a:lnTo>
                    <a:pt x="1281" y="491"/>
                  </a:lnTo>
                  <a:lnTo>
                    <a:pt x="1287" y="516"/>
                  </a:lnTo>
                  <a:lnTo>
                    <a:pt x="1311" y="524"/>
                  </a:lnTo>
                  <a:lnTo>
                    <a:pt x="1335" y="524"/>
                  </a:lnTo>
                  <a:lnTo>
                    <a:pt x="1360" y="516"/>
                  </a:lnTo>
                  <a:lnTo>
                    <a:pt x="1384" y="537"/>
                  </a:lnTo>
                  <a:lnTo>
                    <a:pt x="1409" y="557"/>
                  </a:lnTo>
                  <a:lnTo>
                    <a:pt x="1434" y="543"/>
                  </a:lnTo>
                  <a:lnTo>
                    <a:pt x="1440" y="516"/>
                  </a:lnTo>
                  <a:lnTo>
                    <a:pt x="1440" y="491"/>
                  </a:lnTo>
                  <a:lnTo>
                    <a:pt x="1440" y="464"/>
                  </a:lnTo>
                  <a:lnTo>
                    <a:pt x="1440" y="437"/>
                  </a:lnTo>
                  <a:lnTo>
                    <a:pt x="1465" y="431"/>
                  </a:lnTo>
                  <a:lnTo>
                    <a:pt x="1489" y="437"/>
                  </a:lnTo>
                  <a:lnTo>
                    <a:pt x="1514" y="450"/>
                  </a:lnTo>
                  <a:lnTo>
                    <a:pt x="1538" y="456"/>
                  </a:lnTo>
                  <a:lnTo>
                    <a:pt x="1564" y="431"/>
                  </a:lnTo>
                  <a:lnTo>
                    <a:pt x="1570" y="404"/>
                  </a:lnTo>
                  <a:lnTo>
                    <a:pt x="1570" y="377"/>
                  </a:lnTo>
                  <a:lnTo>
                    <a:pt x="1544" y="358"/>
                  </a:lnTo>
                  <a:lnTo>
                    <a:pt x="1520" y="358"/>
                  </a:lnTo>
                  <a:lnTo>
                    <a:pt x="1495" y="344"/>
                  </a:lnTo>
                  <a:lnTo>
                    <a:pt x="1483" y="317"/>
                  </a:lnTo>
                  <a:lnTo>
                    <a:pt x="1483" y="292"/>
                  </a:lnTo>
                  <a:lnTo>
                    <a:pt x="1483" y="257"/>
                  </a:lnTo>
                  <a:lnTo>
                    <a:pt x="1471" y="224"/>
                  </a:lnTo>
                  <a:lnTo>
                    <a:pt x="1465" y="198"/>
                  </a:lnTo>
                  <a:lnTo>
                    <a:pt x="1489" y="185"/>
                  </a:lnTo>
                  <a:lnTo>
                    <a:pt x="1514" y="185"/>
                  </a:lnTo>
                  <a:lnTo>
                    <a:pt x="1538" y="185"/>
                  </a:lnTo>
                  <a:lnTo>
                    <a:pt x="1564" y="185"/>
                  </a:lnTo>
                  <a:lnTo>
                    <a:pt x="1588" y="191"/>
                  </a:lnTo>
                  <a:lnTo>
                    <a:pt x="1613" y="165"/>
                  </a:lnTo>
                  <a:lnTo>
                    <a:pt x="1631" y="138"/>
                  </a:lnTo>
                  <a:lnTo>
                    <a:pt x="1655" y="126"/>
                  </a:lnTo>
                  <a:lnTo>
                    <a:pt x="1680" y="118"/>
                  </a:lnTo>
                  <a:lnTo>
                    <a:pt x="1705" y="99"/>
                  </a:lnTo>
                  <a:lnTo>
                    <a:pt x="1730" y="85"/>
                  </a:lnTo>
                  <a:lnTo>
                    <a:pt x="1754" y="99"/>
                  </a:lnTo>
                  <a:lnTo>
                    <a:pt x="1779" y="118"/>
                  </a:lnTo>
                  <a:lnTo>
                    <a:pt x="1803" y="112"/>
                  </a:lnTo>
                  <a:lnTo>
                    <a:pt x="1827" y="105"/>
                  </a:lnTo>
                  <a:lnTo>
                    <a:pt x="1853" y="99"/>
                  </a:lnTo>
                  <a:lnTo>
                    <a:pt x="1877" y="118"/>
                  </a:lnTo>
                  <a:lnTo>
                    <a:pt x="1902" y="132"/>
                  </a:lnTo>
                  <a:lnTo>
                    <a:pt x="1932" y="126"/>
                  </a:lnTo>
                  <a:lnTo>
                    <a:pt x="1957" y="118"/>
                  </a:lnTo>
                  <a:lnTo>
                    <a:pt x="1981" y="132"/>
                  </a:lnTo>
                  <a:lnTo>
                    <a:pt x="1993" y="158"/>
                  </a:lnTo>
                  <a:lnTo>
                    <a:pt x="1993" y="185"/>
                  </a:lnTo>
                  <a:lnTo>
                    <a:pt x="1987" y="211"/>
                  </a:lnTo>
                  <a:lnTo>
                    <a:pt x="1969" y="238"/>
                  </a:lnTo>
                  <a:lnTo>
                    <a:pt x="1957" y="265"/>
                  </a:lnTo>
                  <a:lnTo>
                    <a:pt x="1951" y="292"/>
                  </a:lnTo>
                  <a:lnTo>
                    <a:pt x="1926" y="311"/>
                  </a:lnTo>
                  <a:lnTo>
                    <a:pt x="1957" y="331"/>
                  </a:lnTo>
                  <a:lnTo>
                    <a:pt x="1981" y="338"/>
                  </a:lnTo>
                  <a:lnTo>
                    <a:pt x="2007" y="344"/>
                  </a:lnTo>
                  <a:lnTo>
                    <a:pt x="2025" y="371"/>
                  </a:lnTo>
                  <a:lnTo>
                    <a:pt x="2043" y="398"/>
                  </a:lnTo>
                  <a:lnTo>
                    <a:pt x="2019" y="410"/>
                  </a:lnTo>
                  <a:lnTo>
                    <a:pt x="1993" y="410"/>
                  </a:lnTo>
                  <a:lnTo>
                    <a:pt x="1969" y="410"/>
                  </a:lnTo>
                  <a:lnTo>
                    <a:pt x="1945" y="431"/>
                  </a:lnTo>
                  <a:lnTo>
                    <a:pt x="1938" y="456"/>
                  </a:lnTo>
                  <a:lnTo>
                    <a:pt x="1914" y="477"/>
                  </a:lnTo>
                  <a:lnTo>
                    <a:pt x="1883" y="477"/>
                  </a:lnTo>
                  <a:lnTo>
                    <a:pt x="1859" y="477"/>
                  </a:lnTo>
                  <a:lnTo>
                    <a:pt x="1827" y="477"/>
                  </a:lnTo>
                  <a:lnTo>
                    <a:pt x="1803" y="477"/>
                  </a:lnTo>
                  <a:lnTo>
                    <a:pt x="1779" y="477"/>
                  </a:lnTo>
                  <a:lnTo>
                    <a:pt x="1748" y="477"/>
                  </a:lnTo>
                  <a:lnTo>
                    <a:pt x="1724" y="477"/>
                  </a:lnTo>
                  <a:lnTo>
                    <a:pt x="1698" y="477"/>
                  </a:lnTo>
                  <a:lnTo>
                    <a:pt x="1674" y="491"/>
                  </a:lnTo>
                  <a:lnTo>
                    <a:pt x="1667" y="516"/>
                  </a:lnTo>
                  <a:lnTo>
                    <a:pt x="1698" y="537"/>
                  </a:lnTo>
                  <a:lnTo>
                    <a:pt x="1724" y="537"/>
                  </a:lnTo>
                  <a:lnTo>
                    <a:pt x="1748" y="530"/>
                  </a:lnTo>
                  <a:lnTo>
                    <a:pt x="1760" y="557"/>
                  </a:lnTo>
                  <a:lnTo>
                    <a:pt x="1766" y="583"/>
                  </a:lnTo>
                  <a:lnTo>
                    <a:pt x="1766" y="616"/>
                  </a:lnTo>
                  <a:lnTo>
                    <a:pt x="1772" y="643"/>
                  </a:lnTo>
                  <a:lnTo>
                    <a:pt x="1815" y="643"/>
                  </a:lnTo>
                  <a:lnTo>
                    <a:pt x="1840" y="636"/>
                  </a:lnTo>
                  <a:lnTo>
                    <a:pt x="1865" y="630"/>
                  </a:lnTo>
                  <a:lnTo>
                    <a:pt x="1890" y="643"/>
                  </a:lnTo>
                  <a:lnTo>
                    <a:pt x="1914" y="643"/>
                  </a:lnTo>
                  <a:lnTo>
                    <a:pt x="1932" y="616"/>
                  </a:lnTo>
                  <a:lnTo>
                    <a:pt x="1957" y="603"/>
                  </a:lnTo>
                  <a:lnTo>
                    <a:pt x="1981" y="590"/>
                  </a:lnTo>
                  <a:lnTo>
                    <a:pt x="2007" y="576"/>
                  </a:lnTo>
                  <a:lnTo>
                    <a:pt x="2037" y="583"/>
                  </a:lnTo>
                  <a:lnTo>
                    <a:pt x="2062" y="610"/>
                  </a:lnTo>
                  <a:lnTo>
                    <a:pt x="2086" y="630"/>
                  </a:lnTo>
                  <a:lnTo>
                    <a:pt x="2111" y="630"/>
                  </a:lnTo>
                  <a:lnTo>
                    <a:pt x="2135" y="630"/>
                  </a:lnTo>
                  <a:lnTo>
                    <a:pt x="2161" y="616"/>
                  </a:lnTo>
                  <a:lnTo>
                    <a:pt x="2185" y="610"/>
                  </a:lnTo>
                  <a:lnTo>
                    <a:pt x="2209" y="610"/>
                  </a:lnTo>
                  <a:lnTo>
                    <a:pt x="2234" y="616"/>
                  </a:lnTo>
                  <a:lnTo>
                    <a:pt x="2246" y="649"/>
                  </a:lnTo>
                  <a:lnTo>
                    <a:pt x="2252" y="676"/>
                  </a:lnTo>
                  <a:lnTo>
                    <a:pt x="2252" y="703"/>
                  </a:lnTo>
                  <a:lnTo>
                    <a:pt x="2246" y="729"/>
                  </a:lnTo>
                  <a:lnTo>
                    <a:pt x="2264" y="756"/>
                  </a:lnTo>
                  <a:lnTo>
                    <a:pt x="2283" y="782"/>
                  </a:lnTo>
                  <a:lnTo>
                    <a:pt x="2283" y="809"/>
                  </a:lnTo>
                  <a:lnTo>
                    <a:pt x="2283" y="842"/>
                  </a:lnTo>
                  <a:lnTo>
                    <a:pt x="2290" y="869"/>
                  </a:lnTo>
                  <a:lnTo>
                    <a:pt x="2290" y="895"/>
                  </a:lnTo>
                  <a:lnTo>
                    <a:pt x="2258" y="908"/>
                  </a:lnTo>
                  <a:lnTo>
                    <a:pt x="2222" y="916"/>
                  </a:lnTo>
                  <a:lnTo>
                    <a:pt x="2203" y="941"/>
                  </a:lnTo>
                  <a:lnTo>
                    <a:pt x="2203" y="968"/>
                  </a:lnTo>
                  <a:lnTo>
                    <a:pt x="2209" y="995"/>
                  </a:lnTo>
                  <a:lnTo>
                    <a:pt x="2234" y="1014"/>
                  </a:lnTo>
                  <a:lnTo>
                    <a:pt x="2258" y="1028"/>
                  </a:lnTo>
                  <a:lnTo>
                    <a:pt x="2283" y="1022"/>
                  </a:lnTo>
                  <a:lnTo>
                    <a:pt x="2308" y="1008"/>
                  </a:lnTo>
                  <a:lnTo>
                    <a:pt x="2333" y="1014"/>
                  </a:lnTo>
                  <a:lnTo>
                    <a:pt x="2345" y="1041"/>
                  </a:lnTo>
                  <a:lnTo>
                    <a:pt x="2351" y="1068"/>
                  </a:lnTo>
                  <a:lnTo>
                    <a:pt x="2333" y="1095"/>
                  </a:lnTo>
                  <a:lnTo>
                    <a:pt x="2333" y="1121"/>
                  </a:lnTo>
                  <a:lnTo>
                    <a:pt x="2339" y="1154"/>
                  </a:lnTo>
                  <a:lnTo>
                    <a:pt x="2363" y="1161"/>
                  </a:lnTo>
                  <a:lnTo>
                    <a:pt x="2375" y="1188"/>
                  </a:lnTo>
                  <a:lnTo>
                    <a:pt x="2406" y="1201"/>
                  </a:lnTo>
                  <a:lnTo>
                    <a:pt x="2438" y="1201"/>
                  </a:lnTo>
                  <a:lnTo>
                    <a:pt x="2468" y="1194"/>
                  </a:lnTo>
                  <a:lnTo>
                    <a:pt x="2493" y="1194"/>
                  </a:lnTo>
                  <a:lnTo>
                    <a:pt x="2517" y="1194"/>
                  </a:lnTo>
                  <a:lnTo>
                    <a:pt x="2523" y="1167"/>
                  </a:lnTo>
                  <a:lnTo>
                    <a:pt x="2523" y="1141"/>
                  </a:lnTo>
                  <a:lnTo>
                    <a:pt x="2547" y="1115"/>
                  </a:lnTo>
                  <a:lnTo>
                    <a:pt x="2547" y="1088"/>
                  </a:lnTo>
                  <a:lnTo>
                    <a:pt x="2572" y="1068"/>
                  </a:lnTo>
                  <a:lnTo>
                    <a:pt x="2598" y="1047"/>
                  </a:lnTo>
                  <a:lnTo>
                    <a:pt x="2598" y="1022"/>
                  </a:lnTo>
                  <a:lnTo>
                    <a:pt x="2598" y="995"/>
                  </a:lnTo>
                  <a:lnTo>
                    <a:pt x="2610" y="968"/>
                  </a:lnTo>
                  <a:lnTo>
                    <a:pt x="2634" y="955"/>
                  </a:lnTo>
                  <a:lnTo>
                    <a:pt x="2652" y="989"/>
                  </a:lnTo>
                  <a:lnTo>
                    <a:pt x="2677" y="1008"/>
                  </a:lnTo>
                  <a:lnTo>
                    <a:pt x="2701" y="1001"/>
                  </a:lnTo>
                  <a:lnTo>
                    <a:pt x="2727" y="995"/>
                  </a:lnTo>
                  <a:lnTo>
                    <a:pt x="2751" y="1001"/>
                  </a:lnTo>
                  <a:lnTo>
                    <a:pt x="2776" y="1014"/>
                  </a:lnTo>
                  <a:lnTo>
                    <a:pt x="2800" y="995"/>
                  </a:lnTo>
                  <a:lnTo>
                    <a:pt x="2800" y="968"/>
                  </a:lnTo>
                  <a:lnTo>
                    <a:pt x="2806" y="941"/>
                  </a:lnTo>
                  <a:lnTo>
                    <a:pt x="2831" y="929"/>
                  </a:lnTo>
                  <a:lnTo>
                    <a:pt x="2855" y="929"/>
                  </a:lnTo>
                  <a:lnTo>
                    <a:pt x="2869" y="902"/>
                  </a:lnTo>
                  <a:lnTo>
                    <a:pt x="2869" y="875"/>
                  </a:lnTo>
                  <a:lnTo>
                    <a:pt x="2881" y="848"/>
                  </a:lnTo>
                  <a:lnTo>
                    <a:pt x="2905" y="829"/>
                  </a:lnTo>
                  <a:lnTo>
                    <a:pt x="2930" y="823"/>
                  </a:lnTo>
                  <a:lnTo>
                    <a:pt x="2954" y="823"/>
                  </a:lnTo>
                  <a:lnTo>
                    <a:pt x="2978" y="802"/>
                  </a:lnTo>
                  <a:lnTo>
                    <a:pt x="3003" y="796"/>
                  </a:lnTo>
                  <a:lnTo>
                    <a:pt x="3028" y="796"/>
                  </a:lnTo>
                  <a:lnTo>
                    <a:pt x="3047" y="829"/>
                  </a:lnTo>
                  <a:lnTo>
                    <a:pt x="3047" y="856"/>
                  </a:lnTo>
                  <a:lnTo>
                    <a:pt x="3047" y="883"/>
                  </a:lnTo>
                  <a:lnTo>
                    <a:pt x="3047" y="908"/>
                  </a:lnTo>
                  <a:lnTo>
                    <a:pt x="3047" y="935"/>
                  </a:lnTo>
                  <a:lnTo>
                    <a:pt x="3028" y="962"/>
                  </a:lnTo>
                  <a:lnTo>
                    <a:pt x="3003" y="955"/>
                  </a:lnTo>
                  <a:lnTo>
                    <a:pt x="2978" y="941"/>
                  </a:lnTo>
                  <a:lnTo>
                    <a:pt x="2954" y="948"/>
                  </a:lnTo>
                  <a:lnTo>
                    <a:pt x="2936" y="975"/>
                  </a:lnTo>
                  <a:lnTo>
                    <a:pt x="2911" y="995"/>
                  </a:lnTo>
                  <a:lnTo>
                    <a:pt x="2899" y="1022"/>
                  </a:lnTo>
                  <a:lnTo>
                    <a:pt x="2899" y="1047"/>
                  </a:lnTo>
                  <a:lnTo>
                    <a:pt x="2887" y="1074"/>
                  </a:lnTo>
                  <a:lnTo>
                    <a:pt x="2869" y="1101"/>
                  </a:lnTo>
                  <a:lnTo>
                    <a:pt x="2843" y="1128"/>
                  </a:lnTo>
                  <a:lnTo>
                    <a:pt x="2831" y="1154"/>
                  </a:lnTo>
                  <a:lnTo>
                    <a:pt x="2831" y="1180"/>
                  </a:lnTo>
                  <a:lnTo>
                    <a:pt x="2806" y="1180"/>
                  </a:lnTo>
                  <a:lnTo>
                    <a:pt x="2794" y="1213"/>
                  </a:lnTo>
                  <a:lnTo>
                    <a:pt x="2794" y="1240"/>
                  </a:lnTo>
                  <a:lnTo>
                    <a:pt x="2794" y="1267"/>
                  </a:lnTo>
                  <a:lnTo>
                    <a:pt x="2782" y="1294"/>
                  </a:lnTo>
                  <a:lnTo>
                    <a:pt x="2757" y="1300"/>
                  </a:lnTo>
                  <a:lnTo>
                    <a:pt x="2733" y="1300"/>
                  </a:lnTo>
                  <a:lnTo>
                    <a:pt x="2707" y="1307"/>
                  </a:lnTo>
                  <a:lnTo>
                    <a:pt x="2695" y="1333"/>
                  </a:lnTo>
                  <a:lnTo>
                    <a:pt x="2671" y="1354"/>
                  </a:lnTo>
                  <a:lnTo>
                    <a:pt x="2671" y="1379"/>
                  </a:lnTo>
                  <a:lnTo>
                    <a:pt x="2671" y="1414"/>
                  </a:lnTo>
                  <a:lnTo>
                    <a:pt x="2652" y="1439"/>
                  </a:lnTo>
                  <a:lnTo>
                    <a:pt x="2628" y="1473"/>
                  </a:lnTo>
                  <a:lnTo>
                    <a:pt x="2628" y="1506"/>
                  </a:lnTo>
                  <a:lnTo>
                    <a:pt x="2604" y="1520"/>
                  </a:lnTo>
                  <a:lnTo>
                    <a:pt x="2554" y="1520"/>
                  </a:lnTo>
                  <a:lnTo>
                    <a:pt x="2529" y="1520"/>
                  </a:lnTo>
                  <a:lnTo>
                    <a:pt x="2505" y="1526"/>
                  </a:lnTo>
                  <a:lnTo>
                    <a:pt x="2480" y="1532"/>
                  </a:lnTo>
                  <a:lnTo>
                    <a:pt x="2456" y="1520"/>
                  </a:lnTo>
                  <a:lnTo>
                    <a:pt x="2432" y="1499"/>
                  </a:lnTo>
                  <a:lnTo>
                    <a:pt x="2406" y="1499"/>
                  </a:lnTo>
                  <a:lnTo>
                    <a:pt x="2381" y="1499"/>
                  </a:lnTo>
                  <a:lnTo>
                    <a:pt x="2351" y="1513"/>
                  </a:lnTo>
                  <a:lnTo>
                    <a:pt x="2327" y="1506"/>
                  </a:lnTo>
                  <a:lnTo>
                    <a:pt x="2302" y="1499"/>
                  </a:lnTo>
                  <a:lnTo>
                    <a:pt x="2283" y="1553"/>
                  </a:lnTo>
                  <a:lnTo>
                    <a:pt x="2258" y="1572"/>
                  </a:lnTo>
                  <a:lnTo>
                    <a:pt x="2234" y="1572"/>
                  </a:lnTo>
                  <a:lnTo>
                    <a:pt x="2228" y="1546"/>
                  </a:lnTo>
                  <a:lnTo>
                    <a:pt x="2234" y="1520"/>
                  </a:lnTo>
                  <a:lnTo>
                    <a:pt x="2234" y="1493"/>
                  </a:lnTo>
                  <a:lnTo>
                    <a:pt x="2234" y="1466"/>
                  </a:lnTo>
                  <a:lnTo>
                    <a:pt x="2179" y="1439"/>
                  </a:lnTo>
                  <a:lnTo>
                    <a:pt x="2173" y="1414"/>
                  </a:lnTo>
                  <a:lnTo>
                    <a:pt x="2179" y="1387"/>
                  </a:lnTo>
                  <a:lnTo>
                    <a:pt x="2191" y="1360"/>
                  </a:lnTo>
                  <a:lnTo>
                    <a:pt x="2197" y="1327"/>
                  </a:lnTo>
                  <a:lnTo>
                    <a:pt x="2197" y="1294"/>
                  </a:lnTo>
                  <a:lnTo>
                    <a:pt x="2191" y="1267"/>
                  </a:lnTo>
                  <a:lnTo>
                    <a:pt x="2185" y="1234"/>
                  </a:lnTo>
                  <a:lnTo>
                    <a:pt x="2185" y="1207"/>
                  </a:lnTo>
                  <a:lnTo>
                    <a:pt x="2167" y="1180"/>
                  </a:lnTo>
                  <a:lnTo>
                    <a:pt x="2154" y="1154"/>
                  </a:lnTo>
                  <a:lnTo>
                    <a:pt x="2167" y="1128"/>
                  </a:lnTo>
                  <a:lnTo>
                    <a:pt x="2179" y="1101"/>
                  </a:lnTo>
                  <a:lnTo>
                    <a:pt x="2185" y="1074"/>
                  </a:lnTo>
                  <a:lnTo>
                    <a:pt x="2179" y="1022"/>
                  </a:lnTo>
                  <a:lnTo>
                    <a:pt x="2179" y="995"/>
                  </a:lnTo>
                  <a:lnTo>
                    <a:pt x="2173" y="962"/>
                  </a:lnTo>
                  <a:lnTo>
                    <a:pt x="2148" y="941"/>
                  </a:lnTo>
                  <a:lnTo>
                    <a:pt x="2117" y="955"/>
                  </a:lnTo>
                  <a:lnTo>
                    <a:pt x="2092" y="968"/>
                  </a:lnTo>
                  <a:lnTo>
                    <a:pt x="2068" y="968"/>
                  </a:lnTo>
                  <a:lnTo>
                    <a:pt x="2043" y="955"/>
                  </a:lnTo>
                  <a:lnTo>
                    <a:pt x="2019" y="941"/>
                  </a:lnTo>
                  <a:lnTo>
                    <a:pt x="1993" y="962"/>
                  </a:lnTo>
                  <a:lnTo>
                    <a:pt x="1975" y="989"/>
                  </a:lnTo>
                  <a:lnTo>
                    <a:pt x="1951" y="995"/>
                  </a:lnTo>
                  <a:lnTo>
                    <a:pt x="1920" y="981"/>
                  </a:lnTo>
                  <a:lnTo>
                    <a:pt x="1896" y="975"/>
                  </a:lnTo>
                  <a:lnTo>
                    <a:pt x="1871" y="1001"/>
                  </a:lnTo>
                  <a:lnTo>
                    <a:pt x="1859" y="1028"/>
                  </a:lnTo>
                  <a:lnTo>
                    <a:pt x="1846" y="1055"/>
                  </a:lnTo>
                  <a:lnTo>
                    <a:pt x="1833" y="1082"/>
                  </a:lnTo>
                  <a:lnTo>
                    <a:pt x="1827" y="1107"/>
                  </a:lnTo>
                  <a:lnTo>
                    <a:pt x="1797" y="1107"/>
                  </a:lnTo>
                  <a:lnTo>
                    <a:pt x="1772" y="1107"/>
                  </a:lnTo>
                  <a:lnTo>
                    <a:pt x="1766" y="1082"/>
                  </a:lnTo>
                  <a:lnTo>
                    <a:pt x="1772" y="1055"/>
                  </a:lnTo>
                  <a:lnTo>
                    <a:pt x="1772" y="1028"/>
                  </a:lnTo>
                  <a:lnTo>
                    <a:pt x="1748" y="1022"/>
                  </a:lnTo>
                  <a:lnTo>
                    <a:pt x="1724" y="1014"/>
                  </a:lnTo>
                  <a:lnTo>
                    <a:pt x="1717" y="981"/>
                  </a:lnTo>
                  <a:lnTo>
                    <a:pt x="1724" y="955"/>
                  </a:lnTo>
                  <a:lnTo>
                    <a:pt x="1724" y="922"/>
                  </a:lnTo>
                  <a:lnTo>
                    <a:pt x="1724" y="895"/>
                  </a:lnTo>
                  <a:lnTo>
                    <a:pt x="1730" y="869"/>
                  </a:lnTo>
                  <a:lnTo>
                    <a:pt x="1730" y="842"/>
                  </a:lnTo>
                  <a:lnTo>
                    <a:pt x="1705" y="829"/>
                  </a:lnTo>
                  <a:lnTo>
                    <a:pt x="1680" y="815"/>
                  </a:lnTo>
                  <a:lnTo>
                    <a:pt x="1649" y="815"/>
                  </a:lnTo>
                  <a:lnTo>
                    <a:pt x="1625" y="815"/>
                  </a:lnTo>
                  <a:lnTo>
                    <a:pt x="1600" y="796"/>
                  </a:lnTo>
                  <a:lnTo>
                    <a:pt x="1576" y="789"/>
                  </a:lnTo>
                  <a:lnTo>
                    <a:pt x="1538" y="789"/>
                  </a:lnTo>
                  <a:lnTo>
                    <a:pt x="1520" y="815"/>
                  </a:lnTo>
                  <a:lnTo>
                    <a:pt x="1495" y="842"/>
                  </a:lnTo>
                  <a:lnTo>
                    <a:pt x="1495" y="869"/>
                  </a:lnTo>
                  <a:lnTo>
                    <a:pt x="1495" y="895"/>
                  </a:lnTo>
                  <a:lnTo>
                    <a:pt x="1471" y="922"/>
                  </a:lnTo>
                  <a:lnTo>
                    <a:pt x="1465" y="948"/>
                  </a:lnTo>
                  <a:lnTo>
                    <a:pt x="1440" y="955"/>
                  </a:lnTo>
                  <a:lnTo>
                    <a:pt x="1416" y="948"/>
                  </a:lnTo>
                  <a:lnTo>
                    <a:pt x="1390" y="962"/>
                  </a:lnTo>
                  <a:lnTo>
                    <a:pt x="1366" y="975"/>
                  </a:lnTo>
                  <a:lnTo>
                    <a:pt x="1360" y="1008"/>
                  </a:lnTo>
                  <a:lnTo>
                    <a:pt x="1366" y="1035"/>
                  </a:lnTo>
                  <a:lnTo>
                    <a:pt x="1366" y="1061"/>
                  </a:lnTo>
                  <a:lnTo>
                    <a:pt x="1354" y="1088"/>
                  </a:lnTo>
                  <a:lnTo>
                    <a:pt x="1335" y="1115"/>
                  </a:lnTo>
                  <a:lnTo>
                    <a:pt x="1329" y="1141"/>
                  </a:lnTo>
                  <a:lnTo>
                    <a:pt x="1323" y="1167"/>
                  </a:lnTo>
                  <a:lnTo>
                    <a:pt x="1323" y="1194"/>
                  </a:lnTo>
                  <a:lnTo>
                    <a:pt x="1317" y="1221"/>
                  </a:lnTo>
                  <a:lnTo>
                    <a:pt x="1299" y="1248"/>
                  </a:lnTo>
                  <a:lnTo>
                    <a:pt x="1274" y="1273"/>
                  </a:lnTo>
                  <a:lnTo>
                    <a:pt x="1249" y="1273"/>
                  </a:lnTo>
                  <a:lnTo>
                    <a:pt x="1224" y="1267"/>
                  </a:lnTo>
                  <a:lnTo>
                    <a:pt x="1200" y="1281"/>
                  </a:lnTo>
                  <a:lnTo>
                    <a:pt x="1176" y="1307"/>
                  </a:lnTo>
                  <a:lnTo>
                    <a:pt x="1157" y="1340"/>
                  </a:lnTo>
                  <a:lnTo>
                    <a:pt x="1157" y="1367"/>
                  </a:lnTo>
                  <a:lnTo>
                    <a:pt x="1157" y="1393"/>
                  </a:lnTo>
                  <a:lnTo>
                    <a:pt x="1157" y="1420"/>
                  </a:lnTo>
                  <a:lnTo>
                    <a:pt x="1151" y="1447"/>
                  </a:lnTo>
                  <a:lnTo>
                    <a:pt x="1169" y="1473"/>
                  </a:lnTo>
                  <a:lnTo>
                    <a:pt x="1194" y="1493"/>
                  </a:lnTo>
                  <a:lnTo>
                    <a:pt x="1200" y="1520"/>
                  </a:lnTo>
                  <a:lnTo>
                    <a:pt x="1188" y="1546"/>
                  </a:lnTo>
                  <a:lnTo>
                    <a:pt x="1176" y="1580"/>
                  </a:lnTo>
                  <a:lnTo>
                    <a:pt x="1145" y="1592"/>
                  </a:lnTo>
                  <a:lnTo>
                    <a:pt x="1119" y="1592"/>
                  </a:lnTo>
                  <a:lnTo>
                    <a:pt x="1095" y="1613"/>
                  </a:lnTo>
                  <a:lnTo>
                    <a:pt x="1071" y="1613"/>
                  </a:lnTo>
                  <a:lnTo>
                    <a:pt x="1046" y="1613"/>
                  </a:lnTo>
                  <a:lnTo>
                    <a:pt x="1022" y="1599"/>
                  </a:lnTo>
                  <a:lnTo>
                    <a:pt x="997" y="1599"/>
                  </a:lnTo>
                  <a:lnTo>
                    <a:pt x="972" y="1613"/>
                  </a:lnTo>
                  <a:lnTo>
                    <a:pt x="947" y="1580"/>
                  </a:lnTo>
                  <a:lnTo>
                    <a:pt x="941" y="1553"/>
                  </a:lnTo>
                  <a:lnTo>
                    <a:pt x="911" y="1553"/>
                  </a:lnTo>
                  <a:lnTo>
                    <a:pt x="898" y="1526"/>
                  </a:lnTo>
                  <a:lnTo>
                    <a:pt x="874" y="1506"/>
                  </a:lnTo>
                  <a:lnTo>
                    <a:pt x="850" y="1486"/>
                  </a:lnTo>
                  <a:lnTo>
                    <a:pt x="824" y="1486"/>
                  </a:lnTo>
                  <a:lnTo>
                    <a:pt x="800" y="1480"/>
                  </a:lnTo>
                  <a:lnTo>
                    <a:pt x="775" y="1473"/>
                  </a:lnTo>
                  <a:lnTo>
                    <a:pt x="745" y="1499"/>
                  </a:lnTo>
                  <a:lnTo>
                    <a:pt x="757" y="1473"/>
                  </a:lnTo>
                  <a:close/>
                </a:path>
              </a:pathLst>
            </a:custGeom>
            <a:solidFill>
              <a:srgbClr val="585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92" name="Freeform 180"/>
            <p:cNvSpPr>
              <a:spLocks/>
            </p:cNvSpPr>
            <p:nvPr/>
          </p:nvSpPr>
          <p:spPr bwMode="auto">
            <a:xfrm>
              <a:off x="3813" y="745"/>
              <a:ext cx="204" cy="183"/>
            </a:xfrm>
            <a:custGeom>
              <a:avLst/>
              <a:gdLst>
                <a:gd name="T0" fmla="*/ 0 w 409"/>
                <a:gd name="T1" fmla="*/ 0 h 368"/>
                <a:gd name="T2" fmla="*/ 0 w 409"/>
                <a:gd name="T3" fmla="*/ 0 h 368"/>
                <a:gd name="T4" fmla="*/ 0 w 409"/>
                <a:gd name="T5" fmla="*/ 0 h 368"/>
                <a:gd name="T6" fmla="*/ 0 w 409"/>
                <a:gd name="T7" fmla="*/ 1 h 368"/>
                <a:gd name="T8" fmla="*/ 0 w 409"/>
                <a:gd name="T9" fmla="*/ 1 h 368"/>
                <a:gd name="T10" fmla="*/ 1 w 409"/>
                <a:gd name="T11" fmla="*/ 1 h 368"/>
                <a:gd name="T12" fmla="*/ 1 w 409"/>
                <a:gd name="T13" fmla="*/ 1 h 368"/>
                <a:gd name="T14" fmla="*/ 1 w 409"/>
                <a:gd name="T15" fmla="*/ 2 h 368"/>
                <a:gd name="T16" fmla="*/ 0 w 409"/>
                <a:gd name="T17" fmla="*/ 2 h 368"/>
                <a:gd name="T18" fmla="*/ 0 w 409"/>
                <a:gd name="T19" fmla="*/ 2 h 368"/>
                <a:gd name="T20" fmla="*/ 0 w 409"/>
                <a:gd name="T21" fmla="*/ 2 h 368"/>
                <a:gd name="T22" fmla="*/ 0 w 409"/>
                <a:gd name="T23" fmla="*/ 1 h 368"/>
                <a:gd name="T24" fmla="*/ 0 w 409"/>
                <a:gd name="T25" fmla="*/ 1 h 368"/>
                <a:gd name="T26" fmla="*/ 0 w 409"/>
                <a:gd name="T27" fmla="*/ 2 h 368"/>
                <a:gd name="T28" fmla="*/ 0 w 409"/>
                <a:gd name="T29" fmla="*/ 2 h 368"/>
                <a:gd name="T30" fmla="*/ 0 w 409"/>
                <a:gd name="T31" fmla="*/ 2 h 368"/>
                <a:gd name="T32" fmla="*/ 0 w 409"/>
                <a:gd name="T33" fmla="*/ 2 h 368"/>
                <a:gd name="T34" fmla="*/ 1 w 409"/>
                <a:gd name="T35" fmla="*/ 2 h 368"/>
                <a:gd name="T36" fmla="*/ 1 w 409"/>
                <a:gd name="T37" fmla="*/ 2 h 368"/>
                <a:gd name="T38" fmla="*/ 1 w 409"/>
                <a:gd name="T39" fmla="*/ 2 h 368"/>
                <a:gd name="T40" fmla="*/ 1 w 409"/>
                <a:gd name="T41" fmla="*/ 2 h 368"/>
                <a:gd name="T42" fmla="*/ 2 w 409"/>
                <a:gd name="T43" fmla="*/ 2 h 368"/>
                <a:gd name="T44" fmla="*/ 2 w 409"/>
                <a:gd name="T45" fmla="*/ 2 h 368"/>
                <a:gd name="T46" fmla="*/ 2 w 409"/>
                <a:gd name="T47" fmla="*/ 2 h 368"/>
                <a:gd name="T48" fmla="*/ 3 w 409"/>
                <a:gd name="T49" fmla="*/ 2 h 368"/>
                <a:gd name="T50" fmla="*/ 2 w 409"/>
                <a:gd name="T51" fmla="*/ 2 h 368"/>
                <a:gd name="T52" fmla="*/ 2 w 409"/>
                <a:gd name="T53" fmla="*/ 2 h 368"/>
                <a:gd name="T54" fmla="*/ 2 w 409"/>
                <a:gd name="T55" fmla="*/ 2 h 368"/>
                <a:gd name="T56" fmla="*/ 2 w 409"/>
                <a:gd name="T57" fmla="*/ 2 h 368"/>
                <a:gd name="T58" fmla="*/ 1 w 409"/>
                <a:gd name="T59" fmla="*/ 2 h 368"/>
                <a:gd name="T60" fmla="*/ 1 w 409"/>
                <a:gd name="T61" fmla="*/ 2 h 368"/>
                <a:gd name="T62" fmla="*/ 1 w 409"/>
                <a:gd name="T63" fmla="*/ 2 h 368"/>
                <a:gd name="T64" fmla="*/ 1 w 409"/>
                <a:gd name="T65" fmla="*/ 2 h 368"/>
                <a:gd name="T66" fmla="*/ 1 w 409"/>
                <a:gd name="T67" fmla="*/ 1 h 368"/>
                <a:gd name="T68" fmla="*/ 1 w 409"/>
                <a:gd name="T69" fmla="*/ 1 h 368"/>
                <a:gd name="T70" fmla="*/ 1 w 409"/>
                <a:gd name="T71" fmla="*/ 1 h 368"/>
                <a:gd name="T72" fmla="*/ 1 w 409"/>
                <a:gd name="T73" fmla="*/ 1 h 368"/>
                <a:gd name="T74" fmla="*/ 0 w 409"/>
                <a:gd name="T75" fmla="*/ 0 h 368"/>
                <a:gd name="T76" fmla="*/ 0 w 409"/>
                <a:gd name="T77" fmla="*/ 0 h 368"/>
                <a:gd name="T78" fmla="*/ 0 w 409"/>
                <a:gd name="T79" fmla="*/ 0 h 368"/>
                <a:gd name="T80" fmla="*/ 0 w 409"/>
                <a:gd name="T81" fmla="*/ 0 h 36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09"/>
                <a:gd name="T124" fmla="*/ 0 h 368"/>
                <a:gd name="T125" fmla="*/ 409 w 409"/>
                <a:gd name="T126" fmla="*/ 368 h 36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09" h="368">
                  <a:moveTo>
                    <a:pt x="81" y="0"/>
                  </a:moveTo>
                  <a:lnTo>
                    <a:pt x="93" y="26"/>
                  </a:lnTo>
                  <a:lnTo>
                    <a:pt x="102" y="44"/>
                  </a:lnTo>
                  <a:lnTo>
                    <a:pt x="102" y="61"/>
                  </a:lnTo>
                  <a:lnTo>
                    <a:pt x="102" y="79"/>
                  </a:lnTo>
                  <a:lnTo>
                    <a:pt x="105" y="96"/>
                  </a:lnTo>
                  <a:lnTo>
                    <a:pt x="110" y="115"/>
                  </a:lnTo>
                  <a:lnTo>
                    <a:pt x="123" y="137"/>
                  </a:lnTo>
                  <a:lnTo>
                    <a:pt x="123" y="159"/>
                  </a:lnTo>
                  <a:lnTo>
                    <a:pt x="126" y="177"/>
                  </a:lnTo>
                  <a:lnTo>
                    <a:pt x="131" y="194"/>
                  </a:lnTo>
                  <a:lnTo>
                    <a:pt x="135" y="212"/>
                  </a:lnTo>
                  <a:lnTo>
                    <a:pt x="135" y="234"/>
                  </a:lnTo>
                  <a:lnTo>
                    <a:pt x="138" y="253"/>
                  </a:lnTo>
                  <a:lnTo>
                    <a:pt x="138" y="270"/>
                  </a:lnTo>
                  <a:lnTo>
                    <a:pt x="135" y="288"/>
                  </a:lnTo>
                  <a:lnTo>
                    <a:pt x="138" y="305"/>
                  </a:lnTo>
                  <a:lnTo>
                    <a:pt x="123" y="319"/>
                  </a:lnTo>
                  <a:lnTo>
                    <a:pt x="105" y="302"/>
                  </a:lnTo>
                  <a:lnTo>
                    <a:pt x="98" y="283"/>
                  </a:lnTo>
                  <a:lnTo>
                    <a:pt x="81" y="266"/>
                  </a:lnTo>
                  <a:lnTo>
                    <a:pt x="65" y="266"/>
                  </a:lnTo>
                  <a:lnTo>
                    <a:pt x="49" y="266"/>
                  </a:lnTo>
                  <a:lnTo>
                    <a:pt x="32" y="256"/>
                  </a:lnTo>
                  <a:lnTo>
                    <a:pt x="16" y="248"/>
                  </a:lnTo>
                  <a:lnTo>
                    <a:pt x="0" y="248"/>
                  </a:lnTo>
                  <a:lnTo>
                    <a:pt x="16" y="256"/>
                  </a:lnTo>
                  <a:lnTo>
                    <a:pt x="32" y="275"/>
                  </a:lnTo>
                  <a:lnTo>
                    <a:pt x="49" y="275"/>
                  </a:lnTo>
                  <a:lnTo>
                    <a:pt x="65" y="278"/>
                  </a:lnTo>
                  <a:lnTo>
                    <a:pt x="81" y="278"/>
                  </a:lnTo>
                  <a:lnTo>
                    <a:pt x="90" y="297"/>
                  </a:lnTo>
                  <a:lnTo>
                    <a:pt x="102" y="315"/>
                  </a:lnTo>
                  <a:lnTo>
                    <a:pt x="110" y="332"/>
                  </a:lnTo>
                  <a:lnTo>
                    <a:pt x="126" y="332"/>
                  </a:lnTo>
                  <a:lnTo>
                    <a:pt x="143" y="324"/>
                  </a:lnTo>
                  <a:lnTo>
                    <a:pt x="159" y="319"/>
                  </a:lnTo>
                  <a:lnTo>
                    <a:pt x="176" y="332"/>
                  </a:lnTo>
                  <a:lnTo>
                    <a:pt x="192" y="341"/>
                  </a:lnTo>
                  <a:lnTo>
                    <a:pt x="208" y="354"/>
                  </a:lnTo>
                  <a:lnTo>
                    <a:pt x="225" y="364"/>
                  </a:lnTo>
                  <a:lnTo>
                    <a:pt x="241" y="364"/>
                  </a:lnTo>
                  <a:lnTo>
                    <a:pt x="262" y="364"/>
                  </a:lnTo>
                  <a:lnTo>
                    <a:pt x="295" y="368"/>
                  </a:lnTo>
                  <a:lnTo>
                    <a:pt x="310" y="368"/>
                  </a:lnTo>
                  <a:lnTo>
                    <a:pt x="331" y="359"/>
                  </a:lnTo>
                  <a:lnTo>
                    <a:pt x="347" y="359"/>
                  </a:lnTo>
                  <a:lnTo>
                    <a:pt x="368" y="354"/>
                  </a:lnTo>
                  <a:lnTo>
                    <a:pt x="389" y="350"/>
                  </a:lnTo>
                  <a:lnTo>
                    <a:pt x="409" y="346"/>
                  </a:lnTo>
                  <a:lnTo>
                    <a:pt x="385" y="346"/>
                  </a:lnTo>
                  <a:lnTo>
                    <a:pt x="368" y="346"/>
                  </a:lnTo>
                  <a:lnTo>
                    <a:pt x="343" y="350"/>
                  </a:lnTo>
                  <a:lnTo>
                    <a:pt x="328" y="350"/>
                  </a:lnTo>
                  <a:lnTo>
                    <a:pt x="310" y="350"/>
                  </a:lnTo>
                  <a:lnTo>
                    <a:pt x="295" y="350"/>
                  </a:lnTo>
                  <a:lnTo>
                    <a:pt x="278" y="350"/>
                  </a:lnTo>
                  <a:lnTo>
                    <a:pt x="262" y="350"/>
                  </a:lnTo>
                  <a:lnTo>
                    <a:pt x="246" y="350"/>
                  </a:lnTo>
                  <a:lnTo>
                    <a:pt x="229" y="346"/>
                  </a:lnTo>
                  <a:lnTo>
                    <a:pt x="213" y="332"/>
                  </a:lnTo>
                  <a:lnTo>
                    <a:pt x="196" y="319"/>
                  </a:lnTo>
                  <a:lnTo>
                    <a:pt x="180" y="319"/>
                  </a:lnTo>
                  <a:lnTo>
                    <a:pt x="163" y="310"/>
                  </a:lnTo>
                  <a:lnTo>
                    <a:pt x="151" y="292"/>
                  </a:lnTo>
                  <a:lnTo>
                    <a:pt x="155" y="275"/>
                  </a:lnTo>
                  <a:lnTo>
                    <a:pt x="155" y="256"/>
                  </a:lnTo>
                  <a:lnTo>
                    <a:pt x="155" y="239"/>
                  </a:lnTo>
                  <a:lnTo>
                    <a:pt x="155" y="221"/>
                  </a:lnTo>
                  <a:lnTo>
                    <a:pt x="151" y="199"/>
                  </a:lnTo>
                  <a:lnTo>
                    <a:pt x="151" y="181"/>
                  </a:lnTo>
                  <a:lnTo>
                    <a:pt x="147" y="164"/>
                  </a:lnTo>
                  <a:lnTo>
                    <a:pt x="138" y="145"/>
                  </a:lnTo>
                  <a:lnTo>
                    <a:pt x="138" y="128"/>
                  </a:lnTo>
                  <a:lnTo>
                    <a:pt x="135" y="106"/>
                  </a:lnTo>
                  <a:lnTo>
                    <a:pt x="123" y="88"/>
                  </a:lnTo>
                  <a:lnTo>
                    <a:pt x="98" y="83"/>
                  </a:lnTo>
                  <a:lnTo>
                    <a:pt x="86" y="66"/>
                  </a:lnTo>
                  <a:lnTo>
                    <a:pt x="98" y="48"/>
                  </a:lnTo>
                  <a:lnTo>
                    <a:pt x="98" y="31"/>
                  </a:lnTo>
                  <a:lnTo>
                    <a:pt x="86" y="12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494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93" name="Freeform 181"/>
            <p:cNvSpPr>
              <a:spLocks/>
            </p:cNvSpPr>
            <p:nvPr/>
          </p:nvSpPr>
          <p:spPr bwMode="auto">
            <a:xfrm>
              <a:off x="3804" y="702"/>
              <a:ext cx="346" cy="775"/>
            </a:xfrm>
            <a:custGeom>
              <a:avLst/>
              <a:gdLst>
                <a:gd name="T0" fmla="*/ 6 w 692"/>
                <a:gd name="T1" fmla="*/ 1 h 1549"/>
                <a:gd name="T2" fmla="*/ 6 w 692"/>
                <a:gd name="T3" fmla="*/ 1 h 1549"/>
                <a:gd name="T4" fmla="*/ 6 w 692"/>
                <a:gd name="T5" fmla="*/ 2 h 1549"/>
                <a:gd name="T6" fmla="*/ 5 w 692"/>
                <a:gd name="T7" fmla="*/ 2 h 1549"/>
                <a:gd name="T8" fmla="*/ 6 w 692"/>
                <a:gd name="T9" fmla="*/ 3 h 1549"/>
                <a:gd name="T10" fmla="*/ 6 w 692"/>
                <a:gd name="T11" fmla="*/ 4 h 1549"/>
                <a:gd name="T12" fmla="*/ 5 w 692"/>
                <a:gd name="T13" fmla="*/ 4 h 1549"/>
                <a:gd name="T14" fmla="*/ 5 w 692"/>
                <a:gd name="T15" fmla="*/ 5 h 1549"/>
                <a:gd name="T16" fmla="*/ 5 w 692"/>
                <a:gd name="T17" fmla="*/ 5 h 1549"/>
                <a:gd name="T18" fmla="*/ 5 w 692"/>
                <a:gd name="T19" fmla="*/ 6 h 1549"/>
                <a:gd name="T20" fmla="*/ 4 w 692"/>
                <a:gd name="T21" fmla="*/ 6 h 1549"/>
                <a:gd name="T22" fmla="*/ 3 w 692"/>
                <a:gd name="T23" fmla="*/ 7 h 1549"/>
                <a:gd name="T24" fmla="*/ 3 w 692"/>
                <a:gd name="T25" fmla="*/ 7 h 1549"/>
                <a:gd name="T26" fmla="*/ 3 w 692"/>
                <a:gd name="T27" fmla="*/ 7 h 1549"/>
                <a:gd name="T28" fmla="*/ 2 w 692"/>
                <a:gd name="T29" fmla="*/ 7 h 1549"/>
                <a:gd name="T30" fmla="*/ 2 w 692"/>
                <a:gd name="T31" fmla="*/ 6 h 1549"/>
                <a:gd name="T32" fmla="*/ 1 w 692"/>
                <a:gd name="T33" fmla="*/ 6 h 1549"/>
                <a:gd name="T34" fmla="*/ 1 w 692"/>
                <a:gd name="T35" fmla="*/ 6 h 1549"/>
                <a:gd name="T36" fmla="*/ 1 w 692"/>
                <a:gd name="T37" fmla="*/ 6 h 1549"/>
                <a:gd name="T38" fmla="*/ 1 w 692"/>
                <a:gd name="T39" fmla="*/ 6 h 1549"/>
                <a:gd name="T40" fmla="*/ 2 w 692"/>
                <a:gd name="T41" fmla="*/ 7 h 1549"/>
                <a:gd name="T42" fmla="*/ 2 w 692"/>
                <a:gd name="T43" fmla="*/ 7 h 1549"/>
                <a:gd name="T44" fmla="*/ 2 w 692"/>
                <a:gd name="T45" fmla="*/ 8 h 1549"/>
                <a:gd name="T46" fmla="*/ 2 w 692"/>
                <a:gd name="T47" fmla="*/ 9 h 1549"/>
                <a:gd name="T48" fmla="*/ 2 w 692"/>
                <a:gd name="T49" fmla="*/ 9 h 1549"/>
                <a:gd name="T50" fmla="*/ 2 w 692"/>
                <a:gd name="T51" fmla="*/ 10 h 1549"/>
                <a:gd name="T52" fmla="*/ 1 w 692"/>
                <a:gd name="T53" fmla="*/ 10 h 1549"/>
                <a:gd name="T54" fmla="*/ 1 w 692"/>
                <a:gd name="T55" fmla="*/ 11 h 1549"/>
                <a:gd name="T56" fmla="*/ 1 w 692"/>
                <a:gd name="T57" fmla="*/ 12 h 1549"/>
                <a:gd name="T58" fmla="*/ 1 w 692"/>
                <a:gd name="T59" fmla="*/ 12 h 1549"/>
                <a:gd name="T60" fmla="*/ 1 w 692"/>
                <a:gd name="T61" fmla="*/ 12 h 1549"/>
                <a:gd name="T62" fmla="*/ 1 w 692"/>
                <a:gd name="T63" fmla="*/ 12 h 1549"/>
                <a:gd name="T64" fmla="*/ 1 w 692"/>
                <a:gd name="T65" fmla="*/ 11 h 1549"/>
                <a:gd name="T66" fmla="*/ 1 w 692"/>
                <a:gd name="T67" fmla="*/ 11 h 1549"/>
                <a:gd name="T68" fmla="*/ 2 w 692"/>
                <a:gd name="T69" fmla="*/ 10 h 1549"/>
                <a:gd name="T70" fmla="*/ 2 w 692"/>
                <a:gd name="T71" fmla="*/ 9 h 1549"/>
                <a:gd name="T72" fmla="*/ 2 w 692"/>
                <a:gd name="T73" fmla="*/ 9 h 1549"/>
                <a:gd name="T74" fmla="*/ 3 w 692"/>
                <a:gd name="T75" fmla="*/ 8 h 1549"/>
                <a:gd name="T76" fmla="*/ 3 w 692"/>
                <a:gd name="T77" fmla="*/ 8 h 1549"/>
                <a:gd name="T78" fmla="*/ 3 w 692"/>
                <a:gd name="T79" fmla="*/ 7 h 1549"/>
                <a:gd name="T80" fmla="*/ 3 w 692"/>
                <a:gd name="T81" fmla="*/ 7 h 1549"/>
                <a:gd name="T82" fmla="*/ 4 w 692"/>
                <a:gd name="T83" fmla="*/ 7 h 1549"/>
                <a:gd name="T84" fmla="*/ 5 w 692"/>
                <a:gd name="T85" fmla="*/ 6 h 1549"/>
                <a:gd name="T86" fmla="*/ 5 w 692"/>
                <a:gd name="T87" fmla="*/ 6 h 1549"/>
                <a:gd name="T88" fmla="*/ 5 w 692"/>
                <a:gd name="T89" fmla="*/ 5 h 1549"/>
                <a:gd name="T90" fmla="*/ 5 w 692"/>
                <a:gd name="T91" fmla="*/ 5 h 1549"/>
                <a:gd name="T92" fmla="*/ 6 w 692"/>
                <a:gd name="T93" fmla="*/ 4 h 1549"/>
                <a:gd name="T94" fmla="*/ 6 w 692"/>
                <a:gd name="T95" fmla="*/ 3 h 1549"/>
                <a:gd name="T96" fmla="*/ 6 w 692"/>
                <a:gd name="T97" fmla="*/ 3 h 1549"/>
                <a:gd name="T98" fmla="*/ 6 w 692"/>
                <a:gd name="T99" fmla="*/ 2 h 1549"/>
                <a:gd name="T100" fmla="*/ 6 w 692"/>
                <a:gd name="T101" fmla="*/ 2 h 1549"/>
                <a:gd name="T102" fmla="*/ 6 w 692"/>
                <a:gd name="T103" fmla="*/ 1 h 1549"/>
                <a:gd name="T104" fmla="*/ 6 w 692"/>
                <a:gd name="T105" fmla="*/ 0 h 154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92"/>
                <a:gd name="T160" fmla="*/ 0 h 1549"/>
                <a:gd name="T161" fmla="*/ 692 w 692"/>
                <a:gd name="T162" fmla="*/ 1549 h 154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92" h="1549">
                  <a:moveTo>
                    <a:pt x="664" y="0"/>
                  </a:moveTo>
                  <a:lnTo>
                    <a:pt x="680" y="17"/>
                  </a:lnTo>
                  <a:lnTo>
                    <a:pt x="689" y="35"/>
                  </a:lnTo>
                  <a:lnTo>
                    <a:pt x="685" y="52"/>
                  </a:lnTo>
                  <a:lnTo>
                    <a:pt x="677" y="71"/>
                  </a:lnTo>
                  <a:lnTo>
                    <a:pt x="668" y="88"/>
                  </a:lnTo>
                  <a:lnTo>
                    <a:pt x="664" y="110"/>
                  </a:lnTo>
                  <a:lnTo>
                    <a:pt x="668" y="128"/>
                  </a:lnTo>
                  <a:lnTo>
                    <a:pt x="659" y="145"/>
                  </a:lnTo>
                  <a:lnTo>
                    <a:pt x="644" y="158"/>
                  </a:lnTo>
                  <a:lnTo>
                    <a:pt x="644" y="177"/>
                  </a:lnTo>
                  <a:lnTo>
                    <a:pt x="644" y="194"/>
                  </a:lnTo>
                  <a:lnTo>
                    <a:pt x="619" y="194"/>
                  </a:lnTo>
                  <a:lnTo>
                    <a:pt x="623" y="212"/>
                  </a:lnTo>
                  <a:lnTo>
                    <a:pt x="623" y="229"/>
                  </a:lnTo>
                  <a:lnTo>
                    <a:pt x="631" y="248"/>
                  </a:lnTo>
                  <a:lnTo>
                    <a:pt x="640" y="265"/>
                  </a:lnTo>
                  <a:lnTo>
                    <a:pt x="652" y="283"/>
                  </a:lnTo>
                  <a:lnTo>
                    <a:pt x="656" y="300"/>
                  </a:lnTo>
                  <a:lnTo>
                    <a:pt x="656" y="318"/>
                  </a:lnTo>
                  <a:lnTo>
                    <a:pt x="656" y="336"/>
                  </a:lnTo>
                  <a:lnTo>
                    <a:pt x="644" y="354"/>
                  </a:lnTo>
                  <a:lnTo>
                    <a:pt x="644" y="371"/>
                  </a:lnTo>
                  <a:lnTo>
                    <a:pt x="644" y="389"/>
                  </a:lnTo>
                  <a:lnTo>
                    <a:pt x="640" y="406"/>
                  </a:lnTo>
                  <a:lnTo>
                    <a:pt x="640" y="425"/>
                  </a:lnTo>
                  <a:lnTo>
                    <a:pt x="635" y="442"/>
                  </a:lnTo>
                  <a:lnTo>
                    <a:pt x="628" y="460"/>
                  </a:lnTo>
                  <a:lnTo>
                    <a:pt x="623" y="477"/>
                  </a:lnTo>
                  <a:lnTo>
                    <a:pt x="598" y="491"/>
                  </a:lnTo>
                  <a:lnTo>
                    <a:pt x="583" y="509"/>
                  </a:lnTo>
                  <a:lnTo>
                    <a:pt x="578" y="526"/>
                  </a:lnTo>
                  <a:lnTo>
                    <a:pt x="574" y="544"/>
                  </a:lnTo>
                  <a:lnTo>
                    <a:pt x="566" y="561"/>
                  </a:lnTo>
                  <a:lnTo>
                    <a:pt x="562" y="580"/>
                  </a:lnTo>
                  <a:lnTo>
                    <a:pt x="557" y="597"/>
                  </a:lnTo>
                  <a:lnTo>
                    <a:pt x="553" y="615"/>
                  </a:lnTo>
                  <a:lnTo>
                    <a:pt x="537" y="632"/>
                  </a:lnTo>
                  <a:lnTo>
                    <a:pt x="533" y="651"/>
                  </a:lnTo>
                  <a:lnTo>
                    <a:pt x="525" y="673"/>
                  </a:lnTo>
                  <a:lnTo>
                    <a:pt x="520" y="691"/>
                  </a:lnTo>
                  <a:lnTo>
                    <a:pt x="512" y="708"/>
                  </a:lnTo>
                  <a:lnTo>
                    <a:pt x="504" y="726"/>
                  </a:lnTo>
                  <a:lnTo>
                    <a:pt x="496" y="743"/>
                  </a:lnTo>
                  <a:lnTo>
                    <a:pt x="484" y="762"/>
                  </a:lnTo>
                  <a:lnTo>
                    <a:pt x="472" y="779"/>
                  </a:lnTo>
                  <a:lnTo>
                    <a:pt x="454" y="792"/>
                  </a:lnTo>
                  <a:lnTo>
                    <a:pt x="439" y="801"/>
                  </a:lnTo>
                  <a:lnTo>
                    <a:pt x="423" y="806"/>
                  </a:lnTo>
                  <a:lnTo>
                    <a:pt x="406" y="810"/>
                  </a:lnTo>
                  <a:lnTo>
                    <a:pt x="390" y="810"/>
                  </a:lnTo>
                  <a:lnTo>
                    <a:pt x="373" y="806"/>
                  </a:lnTo>
                  <a:lnTo>
                    <a:pt x="357" y="806"/>
                  </a:lnTo>
                  <a:lnTo>
                    <a:pt x="340" y="806"/>
                  </a:lnTo>
                  <a:lnTo>
                    <a:pt x="324" y="806"/>
                  </a:lnTo>
                  <a:lnTo>
                    <a:pt x="308" y="806"/>
                  </a:lnTo>
                  <a:lnTo>
                    <a:pt x="291" y="806"/>
                  </a:lnTo>
                  <a:lnTo>
                    <a:pt x="275" y="806"/>
                  </a:lnTo>
                  <a:lnTo>
                    <a:pt x="258" y="823"/>
                  </a:lnTo>
                  <a:lnTo>
                    <a:pt x="242" y="832"/>
                  </a:lnTo>
                  <a:lnTo>
                    <a:pt x="230" y="814"/>
                  </a:lnTo>
                  <a:lnTo>
                    <a:pt x="218" y="797"/>
                  </a:lnTo>
                  <a:lnTo>
                    <a:pt x="205" y="779"/>
                  </a:lnTo>
                  <a:lnTo>
                    <a:pt x="193" y="762"/>
                  </a:lnTo>
                  <a:lnTo>
                    <a:pt x="176" y="752"/>
                  </a:lnTo>
                  <a:lnTo>
                    <a:pt x="160" y="743"/>
                  </a:lnTo>
                  <a:lnTo>
                    <a:pt x="143" y="726"/>
                  </a:lnTo>
                  <a:lnTo>
                    <a:pt x="127" y="716"/>
                  </a:lnTo>
                  <a:lnTo>
                    <a:pt x="110" y="713"/>
                  </a:lnTo>
                  <a:lnTo>
                    <a:pt x="94" y="713"/>
                  </a:lnTo>
                  <a:lnTo>
                    <a:pt x="78" y="716"/>
                  </a:lnTo>
                  <a:lnTo>
                    <a:pt x="61" y="716"/>
                  </a:lnTo>
                  <a:lnTo>
                    <a:pt x="46" y="716"/>
                  </a:lnTo>
                  <a:lnTo>
                    <a:pt x="25" y="713"/>
                  </a:lnTo>
                  <a:lnTo>
                    <a:pt x="8" y="708"/>
                  </a:lnTo>
                  <a:lnTo>
                    <a:pt x="25" y="721"/>
                  </a:lnTo>
                  <a:lnTo>
                    <a:pt x="46" y="730"/>
                  </a:lnTo>
                  <a:lnTo>
                    <a:pt x="61" y="730"/>
                  </a:lnTo>
                  <a:lnTo>
                    <a:pt x="65" y="748"/>
                  </a:lnTo>
                  <a:lnTo>
                    <a:pt x="86" y="757"/>
                  </a:lnTo>
                  <a:lnTo>
                    <a:pt x="103" y="765"/>
                  </a:lnTo>
                  <a:lnTo>
                    <a:pt x="119" y="775"/>
                  </a:lnTo>
                  <a:lnTo>
                    <a:pt x="136" y="792"/>
                  </a:lnTo>
                  <a:lnTo>
                    <a:pt x="143" y="810"/>
                  </a:lnTo>
                  <a:lnTo>
                    <a:pt x="164" y="823"/>
                  </a:lnTo>
                  <a:lnTo>
                    <a:pt x="181" y="823"/>
                  </a:lnTo>
                  <a:lnTo>
                    <a:pt x="197" y="832"/>
                  </a:lnTo>
                  <a:lnTo>
                    <a:pt x="213" y="846"/>
                  </a:lnTo>
                  <a:lnTo>
                    <a:pt x="225" y="863"/>
                  </a:lnTo>
                  <a:lnTo>
                    <a:pt x="230" y="881"/>
                  </a:lnTo>
                  <a:lnTo>
                    <a:pt x="225" y="898"/>
                  </a:lnTo>
                  <a:lnTo>
                    <a:pt x="218" y="934"/>
                  </a:lnTo>
                  <a:lnTo>
                    <a:pt x="218" y="952"/>
                  </a:lnTo>
                  <a:lnTo>
                    <a:pt x="218" y="996"/>
                  </a:lnTo>
                  <a:lnTo>
                    <a:pt x="218" y="1013"/>
                  </a:lnTo>
                  <a:lnTo>
                    <a:pt x="213" y="1031"/>
                  </a:lnTo>
                  <a:lnTo>
                    <a:pt x="197" y="1049"/>
                  </a:lnTo>
                  <a:lnTo>
                    <a:pt x="188" y="1067"/>
                  </a:lnTo>
                  <a:lnTo>
                    <a:pt x="188" y="1089"/>
                  </a:lnTo>
                  <a:lnTo>
                    <a:pt x="181" y="1111"/>
                  </a:lnTo>
                  <a:lnTo>
                    <a:pt x="168" y="1133"/>
                  </a:lnTo>
                  <a:lnTo>
                    <a:pt x="160" y="1151"/>
                  </a:lnTo>
                  <a:lnTo>
                    <a:pt x="155" y="1168"/>
                  </a:lnTo>
                  <a:lnTo>
                    <a:pt x="143" y="1190"/>
                  </a:lnTo>
                  <a:lnTo>
                    <a:pt x="131" y="1213"/>
                  </a:lnTo>
                  <a:lnTo>
                    <a:pt x="119" y="1235"/>
                  </a:lnTo>
                  <a:lnTo>
                    <a:pt x="107" y="1252"/>
                  </a:lnTo>
                  <a:lnTo>
                    <a:pt x="103" y="1271"/>
                  </a:lnTo>
                  <a:lnTo>
                    <a:pt x="98" y="1288"/>
                  </a:lnTo>
                  <a:lnTo>
                    <a:pt x="94" y="1310"/>
                  </a:lnTo>
                  <a:lnTo>
                    <a:pt x="91" y="1333"/>
                  </a:lnTo>
                  <a:lnTo>
                    <a:pt x="82" y="1350"/>
                  </a:lnTo>
                  <a:lnTo>
                    <a:pt x="74" y="1368"/>
                  </a:lnTo>
                  <a:lnTo>
                    <a:pt x="65" y="1386"/>
                  </a:lnTo>
                  <a:lnTo>
                    <a:pt x="53" y="1404"/>
                  </a:lnTo>
                  <a:lnTo>
                    <a:pt x="41" y="1421"/>
                  </a:lnTo>
                  <a:lnTo>
                    <a:pt x="37" y="1439"/>
                  </a:lnTo>
                  <a:lnTo>
                    <a:pt x="28" y="1456"/>
                  </a:lnTo>
                  <a:lnTo>
                    <a:pt x="25" y="1475"/>
                  </a:lnTo>
                  <a:lnTo>
                    <a:pt x="16" y="1497"/>
                  </a:lnTo>
                  <a:lnTo>
                    <a:pt x="13" y="1514"/>
                  </a:lnTo>
                  <a:lnTo>
                    <a:pt x="8" y="1532"/>
                  </a:lnTo>
                  <a:lnTo>
                    <a:pt x="0" y="1549"/>
                  </a:lnTo>
                  <a:lnTo>
                    <a:pt x="13" y="1532"/>
                  </a:lnTo>
                  <a:lnTo>
                    <a:pt x="21" y="1514"/>
                  </a:lnTo>
                  <a:lnTo>
                    <a:pt x="33" y="1492"/>
                  </a:lnTo>
                  <a:lnTo>
                    <a:pt x="41" y="1475"/>
                  </a:lnTo>
                  <a:lnTo>
                    <a:pt x="49" y="1456"/>
                  </a:lnTo>
                  <a:lnTo>
                    <a:pt x="58" y="1439"/>
                  </a:lnTo>
                  <a:lnTo>
                    <a:pt x="65" y="1421"/>
                  </a:lnTo>
                  <a:lnTo>
                    <a:pt x="78" y="1404"/>
                  </a:lnTo>
                  <a:lnTo>
                    <a:pt x="91" y="1386"/>
                  </a:lnTo>
                  <a:lnTo>
                    <a:pt x="103" y="1368"/>
                  </a:lnTo>
                  <a:lnTo>
                    <a:pt x="107" y="1350"/>
                  </a:lnTo>
                  <a:lnTo>
                    <a:pt x="115" y="1328"/>
                  </a:lnTo>
                  <a:lnTo>
                    <a:pt x="122" y="1310"/>
                  </a:lnTo>
                  <a:lnTo>
                    <a:pt x="131" y="1293"/>
                  </a:lnTo>
                  <a:lnTo>
                    <a:pt x="136" y="1257"/>
                  </a:lnTo>
                  <a:lnTo>
                    <a:pt x="143" y="1239"/>
                  </a:lnTo>
                  <a:lnTo>
                    <a:pt x="148" y="1222"/>
                  </a:lnTo>
                  <a:lnTo>
                    <a:pt x="164" y="1204"/>
                  </a:lnTo>
                  <a:lnTo>
                    <a:pt x="181" y="1190"/>
                  </a:lnTo>
                  <a:lnTo>
                    <a:pt x="188" y="1173"/>
                  </a:lnTo>
                  <a:lnTo>
                    <a:pt x="193" y="1151"/>
                  </a:lnTo>
                  <a:lnTo>
                    <a:pt x="201" y="1133"/>
                  </a:lnTo>
                  <a:lnTo>
                    <a:pt x="218" y="1116"/>
                  </a:lnTo>
                  <a:lnTo>
                    <a:pt x="234" y="1094"/>
                  </a:lnTo>
                  <a:lnTo>
                    <a:pt x="246" y="1075"/>
                  </a:lnTo>
                  <a:lnTo>
                    <a:pt x="254" y="1058"/>
                  </a:lnTo>
                  <a:lnTo>
                    <a:pt x="258" y="1040"/>
                  </a:lnTo>
                  <a:lnTo>
                    <a:pt x="263" y="1018"/>
                  </a:lnTo>
                  <a:lnTo>
                    <a:pt x="263" y="1000"/>
                  </a:lnTo>
                  <a:lnTo>
                    <a:pt x="263" y="983"/>
                  </a:lnTo>
                  <a:lnTo>
                    <a:pt x="258" y="964"/>
                  </a:lnTo>
                  <a:lnTo>
                    <a:pt x="258" y="947"/>
                  </a:lnTo>
                  <a:lnTo>
                    <a:pt x="258" y="929"/>
                  </a:lnTo>
                  <a:lnTo>
                    <a:pt x="258" y="912"/>
                  </a:lnTo>
                  <a:lnTo>
                    <a:pt x="270" y="894"/>
                  </a:lnTo>
                  <a:lnTo>
                    <a:pt x="287" y="890"/>
                  </a:lnTo>
                  <a:lnTo>
                    <a:pt x="303" y="881"/>
                  </a:lnTo>
                  <a:lnTo>
                    <a:pt x="320" y="876"/>
                  </a:lnTo>
                  <a:lnTo>
                    <a:pt x="357" y="872"/>
                  </a:lnTo>
                  <a:lnTo>
                    <a:pt x="378" y="863"/>
                  </a:lnTo>
                  <a:lnTo>
                    <a:pt x="397" y="858"/>
                  </a:lnTo>
                  <a:lnTo>
                    <a:pt x="414" y="850"/>
                  </a:lnTo>
                  <a:lnTo>
                    <a:pt x="439" y="850"/>
                  </a:lnTo>
                  <a:lnTo>
                    <a:pt x="468" y="841"/>
                  </a:lnTo>
                  <a:lnTo>
                    <a:pt x="484" y="832"/>
                  </a:lnTo>
                  <a:lnTo>
                    <a:pt x="500" y="823"/>
                  </a:lnTo>
                  <a:lnTo>
                    <a:pt x="517" y="806"/>
                  </a:lnTo>
                  <a:lnTo>
                    <a:pt x="520" y="784"/>
                  </a:lnTo>
                  <a:lnTo>
                    <a:pt x="529" y="765"/>
                  </a:lnTo>
                  <a:lnTo>
                    <a:pt x="529" y="738"/>
                  </a:lnTo>
                  <a:lnTo>
                    <a:pt x="537" y="708"/>
                  </a:lnTo>
                  <a:lnTo>
                    <a:pt x="545" y="673"/>
                  </a:lnTo>
                  <a:lnTo>
                    <a:pt x="553" y="655"/>
                  </a:lnTo>
                  <a:lnTo>
                    <a:pt x="578" y="646"/>
                  </a:lnTo>
                  <a:lnTo>
                    <a:pt x="595" y="632"/>
                  </a:lnTo>
                  <a:lnTo>
                    <a:pt x="611" y="615"/>
                  </a:lnTo>
                  <a:lnTo>
                    <a:pt x="619" y="597"/>
                  </a:lnTo>
                  <a:lnTo>
                    <a:pt x="623" y="580"/>
                  </a:lnTo>
                  <a:lnTo>
                    <a:pt x="631" y="558"/>
                  </a:lnTo>
                  <a:lnTo>
                    <a:pt x="635" y="539"/>
                  </a:lnTo>
                  <a:lnTo>
                    <a:pt x="640" y="522"/>
                  </a:lnTo>
                  <a:lnTo>
                    <a:pt x="644" y="500"/>
                  </a:lnTo>
                  <a:lnTo>
                    <a:pt x="647" y="482"/>
                  </a:lnTo>
                  <a:lnTo>
                    <a:pt x="656" y="465"/>
                  </a:lnTo>
                  <a:lnTo>
                    <a:pt x="664" y="447"/>
                  </a:lnTo>
                  <a:lnTo>
                    <a:pt x="668" y="430"/>
                  </a:lnTo>
                  <a:lnTo>
                    <a:pt x="677" y="411"/>
                  </a:lnTo>
                  <a:lnTo>
                    <a:pt x="677" y="394"/>
                  </a:lnTo>
                  <a:lnTo>
                    <a:pt x="680" y="376"/>
                  </a:lnTo>
                  <a:lnTo>
                    <a:pt x="680" y="359"/>
                  </a:lnTo>
                  <a:lnTo>
                    <a:pt x="680" y="336"/>
                  </a:lnTo>
                  <a:lnTo>
                    <a:pt x="677" y="318"/>
                  </a:lnTo>
                  <a:lnTo>
                    <a:pt x="677" y="300"/>
                  </a:lnTo>
                  <a:lnTo>
                    <a:pt x="672" y="283"/>
                  </a:lnTo>
                  <a:lnTo>
                    <a:pt x="664" y="265"/>
                  </a:lnTo>
                  <a:lnTo>
                    <a:pt x="659" y="248"/>
                  </a:lnTo>
                  <a:lnTo>
                    <a:pt x="659" y="229"/>
                  </a:lnTo>
                  <a:lnTo>
                    <a:pt x="659" y="212"/>
                  </a:lnTo>
                  <a:lnTo>
                    <a:pt x="659" y="194"/>
                  </a:lnTo>
                  <a:lnTo>
                    <a:pt x="659" y="177"/>
                  </a:lnTo>
                  <a:lnTo>
                    <a:pt x="664" y="158"/>
                  </a:lnTo>
                  <a:lnTo>
                    <a:pt x="668" y="141"/>
                  </a:lnTo>
                  <a:lnTo>
                    <a:pt x="677" y="123"/>
                  </a:lnTo>
                  <a:lnTo>
                    <a:pt x="689" y="101"/>
                  </a:lnTo>
                  <a:lnTo>
                    <a:pt x="692" y="84"/>
                  </a:lnTo>
                  <a:lnTo>
                    <a:pt x="692" y="66"/>
                  </a:lnTo>
                  <a:lnTo>
                    <a:pt x="689" y="49"/>
                  </a:lnTo>
                  <a:lnTo>
                    <a:pt x="685" y="30"/>
                  </a:lnTo>
                  <a:lnTo>
                    <a:pt x="664" y="0"/>
                  </a:ln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94" name="Freeform 182"/>
            <p:cNvSpPr>
              <a:spLocks/>
            </p:cNvSpPr>
            <p:nvPr/>
          </p:nvSpPr>
          <p:spPr bwMode="auto">
            <a:xfrm>
              <a:off x="4056" y="895"/>
              <a:ext cx="603" cy="129"/>
            </a:xfrm>
            <a:custGeom>
              <a:avLst/>
              <a:gdLst>
                <a:gd name="T0" fmla="*/ 1 w 1206"/>
                <a:gd name="T1" fmla="*/ 1 h 256"/>
                <a:gd name="T2" fmla="*/ 1 w 1206"/>
                <a:gd name="T3" fmla="*/ 1 h 256"/>
                <a:gd name="T4" fmla="*/ 1 w 1206"/>
                <a:gd name="T5" fmla="*/ 1 h 256"/>
                <a:gd name="T6" fmla="*/ 3 w 1206"/>
                <a:gd name="T7" fmla="*/ 0 h 256"/>
                <a:gd name="T8" fmla="*/ 3 w 1206"/>
                <a:gd name="T9" fmla="*/ 1 h 256"/>
                <a:gd name="T10" fmla="*/ 3 w 1206"/>
                <a:gd name="T11" fmla="*/ 1 h 256"/>
                <a:gd name="T12" fmla="*/ 3 w 1206"/>
                <a:gd name="T13" fmla="*/ 1 h 256"/>
                <a:gd name="T14" fmla="*/ 4 w 1206"/>
                <a:gd name="T15" fmla="*/ 1 h 256"/>
                <a:gd name="T16" fmla="*/ 5 w 1206"/>
                <a:gd name="T17" fmla="*/ 1 h 256"/>
                <a:gd name="T18" fmla="*/ 5 w 1206"/>
                <a:gd name="T19" fmla="*/ 1 h 256"/>
                <a:gd name="T20" fmla="*/ 5 w 1206"/>
                <a:gd name="T21" fmla="*/ 1 h 256"/>
                <a:gd name="T22" fmla="*/ 6 w 1206"/>
                <a:gd name="T23" fmla="*/ 1 h 256"/>
                <a:gd name="T24" fmla="*/ 6 w 1206"/>
                <a:gd name="T25" fmla="*/ 2 h 256"/>
                <a:gd name="T26" fmla="*/ 7 w 1206"/>
                <a:gd name="T27" fmla="*/ 2 h 256"/>
                <a:gd name="T28" fmla="*/ 7 w 1206"/>
                <a:gd name="T29" fmla="*/ 2 h 256"/>
                <a:gd name="T30" fmla="*/ 8 w 1206"/>
                <a:gd name="T31" fmla="*/ 2 h 256"/>
                <a:gd name="T32" fmla="*/ 9 w 1206"/>
                <a:gd name="T33" fmla="*/ 2 h 256"/>
                <a:gd name="T34" fmla="*/ 9 w 1206"/>
                <a:gd name="T35" fmla="*/ 2 h 256"/>
                <a:gd name="T36" fmla="*/ 10 w 1206"/>
                <a:gd name="T37" fmla="*/ 2 h 256"/>
                <a:gd name="T38" fmla="*/ 10 w 1206"/>
                <a:gd name="T39" fmla="*/ 2 h 256"/>
                <a:gd name="T40" fmla="*/ 9 w 1206"/>
                <a:gd name="T41" fmla="*/ 3 h 256"/>
                <a:gd name="T42" fmla="*/ 9 w 1206"/>
                <a:gd name="T43" fmla="*/ 2 h 256"/>
                <a:gd name="T44" fmla="*/ 9 w 1206"/>
                <a:gd name="T45" fmla="*/ 2 h 256"/>
                <a:gd name="T46" fmla="*/ 8 w 1206"/>
                <a:gd name="T47" fmla="*/ 2 h 256"/>
                <a:gd name="T48" fmla="*/ 7 w 1206"/>
                <a:gd name="T49" fmla="*/ 2 h 256"/>
                <a:gd name="T50" fmla="*/ 7 w 1206"/>
                <a:gd name="T51" fmla="*/ 2 h 256"/>
                <a:gd name="T52" fmla="*/ 6 w 1206"/>
                <a:gd name="T53" fmla="*/ 2 h 256"/>
                <a:gd name="T54" fmla="*/ 6 w 1206"/>
                <a:gd name="T55" fmla="*/ 2 h 256"/>
                <a:gd name="T56" fmla="*/ 5 w 1206"/>
                <a:gd name="T57" fmla="*/ 1 h 256"/>
                <a:gd name="T58" fmla="*/ 5 w 1206"/>
                <a:gd name="T59" fmla="*/ 1 h 256"/>
                <a:gd name="T60" fmla="*/ 5 w 1206"/>
                <a:gd name="T61" fmla="*/ 1 h 256"/>
                <a:gd name="T62" fmla="*/ 5 w 1206"/>
                <a:gd name="T63" fmla="*/ 1 h 256"/>
                <a:gd name="T64" fmla="*/ 4 w 1206"/>
                <a:gd name="T65" fmla="*/ 1 h 256"/>
                <a:gd name="T66" fmla="*/ 3 w 1206"/>
                <a:gd name="T67" fmla="*/ 1 h 256"/>
                <a:gd name="T68" fmla="*/ 3 w 1206"/>
                <a:gd name="T69" fmla="*/ 1 h 256"/>
                <a:gd name="T70" fmla="*/ 3 w 1206"/>
                <a:gd name="T71" fmla="*/ 1 h 256"/>
                <a:gd name="T72" fmla="*/ 3 w 1206"/>
                <a:gd name="T73" fmla="*/ 1 h 256"/>
                <a:gd name="T74" fmla="*/ 2 w 1206"/>
                <a:gd name="T75" fmla="*/ 1 h 256"/>
                <a:gd name="T76" fmla="*/ 1 w 1206"/>
                <a:gd name="T77" fmla="*/ 1 h 256"/>
                <a:gd name="T78" fmla="*/ 1 w 1206"/>
                <a:gd name="T79" fmla="*/ 1 h 256"/>
                <a:gd name="T80" fmla="*/ 1 w 1206"/>
                <a:gd name="T81" fmla="*/ 1 h 256"/>
                <a:gd name="T82" fmla="*/ 1 w 1206"/>
                <a:gd name="T83" fmla="*/ 1 h 25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206"/>
                <a:gd name="T127" fmla="*/ 0 h 256"/>
                <a:gd name="T128" fmla="*/ 1206 w 1206"/>
                <a:gd name="T129" fmla="*/ 256 h 25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206" h="256">
                  <a:moveTo>
                    <a:pt x="25" y="44"/>
                  </a:moveTo>
                  <a:lnTo>
                    <a:pt x="53" y="39"/>
                  </a:lnTo>
                  <a:lnTo>
                    <a:pt x="79" y="34"/>
                  </a:lnTo>
                  <a:lnTo>
                    <a:pt x="103" y="30"/>
                  </a:lnTo>
                  <a:lnTo>
                    <a:pt x="119" y="30"/>
                  </a:lnTo>
                  <a:lnTo>
                    <a:pt x="136" y="25"/>
                  </a:lnTo>
                  <a:lnTo>
                    <a:pt x="152" y="17"/>
                  </a:lnTo>
                  <a:lnTo>
                    <a:pt x="169" y="17"/>
                  </a:lnTo>
                  <a:lnTo>
                    <a:pt x="188" y="12"/>
                  </a:lnTo>
                  <a:lnTo>
                    <a:pt x="226" y="3"/>
                  </a:lnTo>
                  <a:lnTo>
                    <a:pt x="246" y="3"/>
                  </a:lnTo>
                  <a:lnTo>
                    <a:pt x="275" y="0"/>
                  </a:lnTo>
                  <a:lnTo>
                    <a:pt x="291" y="0"/>
                  </a:lnTo>
                  <a:lnTo>
                    <a:pt x="308" y="0"/>
                  </a:lnTo>
                  <a:lnTo>
                    <a:pt x="324" y="12"/>
                  </a:lnTo>
                  <a:lnTo>
                    <a:pt x="341" y="12"/>
                  </a:lnTo>
                  <a:lnTo>
                    <a:pt x="357" y="20"/>
                  </a:lnTo>
                  <a:lnTo>
                    <a:pt x="386" y="30"/>
                  </a:lnTo>
                  <a:lnTo>
                    <a:pt x="407" y="39"/>
                  </a:lnTo>
                  <a:lnTo>
                    <a:pt x="423" y="47"/>
                  </a:lnTo>
                  <a:lnTo>
                    <a:pt x="440" y="47"/>
                  </a:lnTo>
                  <a:lnTo>
                    <a:pt x="456" y="52"/>
                  </a:lnTo>
                  <a:lnTo>
                    <a:pt x="472" y="52"/>
                  </a:lnTo>
                  <a:lnTo>
                    <a:pt x="489" y="56"/>
                  </a:lnTo>
                  <a:lnTo>
                    <a:pt x="509" y="66"/>
                  </a:lnTo>
                  <a:lnTo>
                    <a:pt x="529" y="79"/>
                  </a:lnTo>
                  <a:lnTo>
                    <a:pt x="546" y="83"/>
                  </a:lnTo>
                  <a:lnTo>
                    <a:pt x="562" y="83"/>
                  </a:lnTo>
                  <a:lnTo>
                    <a:pt x="583" y="83"/>
                  </a:lnTo>
                  <a:lnTo>
                    <a:pt x="600" y="88"/>
                  </a:lnTo>
                  <a:lnTo>
                    <a:pt x="616" y="88"/>
                  </a:lnTo>
                  <a:lnTo>
                    <a:pt x="633" y="101"/>
                  </a:lnTo>
                  <a:lnTo>
                    <a:pt x="664" y="114"/>
                  </a:lnTo>
                  <a:lnTo>
                    <a:pt x="702" y="114"/>
                  </a:lnTo>
                  <a:lnTo>
                    <a:pt x="718" y="114"/>
                  </a:lnTo>
                  <a:lnTo>
                    <a:pt x="751" y="118"/>
                  </a:lnTo>
                  <a:lnTo>
                    <a:pt x="767" y="128"/>
                  </a:lnTo>
                  <a:lnTo>
                    <a:pt x="788" y="136"/>
                  </a:lnTo>
                  <a:lnTo>
                    <a:pt x="805" y="145"/>
                  </a:lnTo>
                  <a:lnTo>
                    <a:pt x="826" y="153"/>
                  </a:lnTo>
                  <a:lnTo>
                    <a:pt x="845" y="153"/>
                  </a:lnTo>
                  <a:lnTo>
                    <a:pt x="874" y="158"/>
                  </a:lnTo>
                  <a:lnTo>
                    <a:pt x="890" y="163"/>
                  </a:lnTo>
                  <a:lnTo>
                    <a:pt x="911" y="167"/>
                  </a:lnTo>
                  <a:lnTo>
                    <a:pt x="935" y="172"/>
                  </a:lnTo>
                  <a:lnTo>
                    <a:pt x="965" y="175"/>
                  </a:lnTo>
                  <a:lnTo>
                    <a:pt x="981" y="175"/>
                  </a:lnTo>
                  <a:lnTo>
                    <a:pt x="998" y="185"/>
                  </a:lnTo>
                  <a:lnTo>
                    <a:pt x="1018" y="189"/>
                  </a:lnTo>
                  <a:lnTo>
                    <a:pt x="1034" y="199"/>
                  </a:lnTo>
                  <a:lnTo>
                    <a:pt x="1050" y="207"/>
                  </a:lnTo>
                  <a:lnTo>
                    <a:pt x="1067" y="216"/>
                  </a:lnTo>
                  <a:lnTo>
                    <a:pt x="1088" y="234"/>
                  </a:lnTo>
                  <a:lnTo>
                    <a:pt x="1104" y="238"/>
                  </a:lnTo>
                  <a:lnTo>
                    <a:pt x="1125" y="238"/>
                  </a:lnTo>
                  <a:lnTo>
                    <a:pt x="1141" y="238"/>
                  </a:lnTo>
                  <a:lnTo>
                    <a:pt x="1173" y="238"/>
                  </a:lnTo>
                  <a:lnTo>
                    <a:pt x="1191" y="243"/>
                  </a:lnTo>
                  <a:lnTo>
                    <a:pt x="1206" y="246"/>
                  </a:lnTo>
                  <a:lnTo>
                    <a:pt x="1191" y="251"/>
                  </a:lnTo>
                  <a:lnTo>
                    <a:pt x="1173" y="256"/>
                  </a:lnTo>
                  <a:lnTo>
                    <a:pt x="1149" y="256"/>
                  </a:lnTo>
                  <a:lnTo>
                    <a:pt x="1133" y="256"/>
                  </a:lnTo>
                  <a:lnTo>
                    <a:pt x="1116" y="251"/>
                  </a:lnTo>
                  <a:lnTo>
                    <a:pt x="1100" y="251"/>
                  </a:lnTo>
                  <a:lnTo>
                    <a:pt x="1083" y="251"/>
                  </a:lnTo>
                  <a:lnTo>
                    <a:pt x="1064" y="238"/>
                  </a:lnTo>
                  <a:lnTo>
                    <a:pt x="1050" y="221"/>
                  </a:lnTo>
                  <a:lnTo>
                    <a:pt x="1034" y="216"/>
                  </a:lnTo>
                  <a:lnTo>
                    <a:pt x="1014" y="207"/>
                  </a:lnTo>
                  <a:lnTo>
                    <a:pt x="993" y="199"/>
                  </a:lnTo>
                  <a:lnTo>
                    <a:pt x="973" y="194"/>
                  </a:lnTo>
                  <a:lnTo>
                    <a:pt x="953" y="189"/>
                  </a:lnTo>
                  <a:lnTo>
                    <a:pt x="935" y="185"/>
                  </a:lnTo>
                  <a:lnTo>
                    <a:pt x="920" y="180"/>
                  </a:lnTo>
                  <a:lnTo>
                    <a:pt x="902" y="175"/>
                  </a:lnTo>
                  <a:lnTo>
                    <a:pt x="874" y="172"/>
                  </a:lnTo>
                  <a:lnTo>
                    <a:pt x="857" y="167"/>
                  </a:lnTo>
                  <a:lnTo>
                    <a:pt x="841" y="163"/>
                  </a:lnTo>
                  <a:lnTo>
                    <a:pt x="826" y="163"/>
                  </a:lnTo>
                  <a:lnTo>
                    <a:pt x="809" y="163"/>
                  </a:lnTo>
                  <a:lnTo>
                    <a:pt x="793" y="158"/>
                  </a:lnTo>
                  <a:lnTo>
                    <a:pt x="772" y="145"/>
                  </a:lnTo>
                  <a:lnTo>
                    <a:pt x="751" y="131"/>
                  </a:lnTo>
                  <a:lnTo>
                    <a:pt x="730" y="123"/>
                  </a:lnTo>
                  <a:lnTo>
                    <a:pt x="715" y="118"/>
                  </a:lnTo>
                  <a:lnTo>
                    <a:pt x="694" y="118"/>
                  </a:lnTo>
                  <a:lnTo>
                    <a:pt x="678" y="123"/>
                  </a:lnTo>
                  <a:lnTo>
                    <a:pt x="661" y="123"/>
                  </a:lnTo>
                  <a:lnTo>
                    <a:pt x="645" y="123"/>
                  </a:lnTo>
                  <a:lnTo>
                    <a:pt x="628" y="118"/>
                  </a:lnTo>
                  <a:lnTo>
                    <a:pt x="612" y="109"/>
                  </a:lnTo>
                  <a:lnTo>
                    <a:pt x="595" y="101"/>
                  </a:lnTo>
                  <a:lnTo>
                    <a:pt x="579" y="91"/>
                  </a:lnTo>
                  <a:lnTo>
                    <a:pt x="546" y="91"/>
                  </a:lnTo>
                  <a:lnTo>
                    <a:pt x="529" y="91"/>
                  </a:lnTo>
                  <a:lnTo>
                    <a:pt x="513" y="83"/>
                  </a:lnTo>
                  <a:lnTo>
                    <a:pt x="497" y="69"/>
                  </a:lnTo>
                  <a:lnTo>
                    <a:pt x="480" y="61"/>
                  </a:lnTo>
                  <a:lnTo>
                    <a:pt x="464" y="61"/>
                  </a:lnTo>
                  <a:lnTo>
                    <a:pt x="444" y="56"/>
                  </a:lnTo>
                  <a:lnTo>
                    <a:pt x="426" y="47"/>
                  </a:lnTo>
                  <a:lnTo>
                    <a:pt x="411" y="39"/>
                  </a:lnTo>
                  <a:lnTo>
                    <a:pt x="395" y="34"/>
                  </a:lnTo>
                  <a:lnTo>
                    <a:pt x="374" y="30"/>
                  </a:lnTo>
                  <a:lnTo>
                    <a:pt x="357" y="25"/>
                  </a:lnTo>
                  <a:lnTo>
                    <a:pt x="341" y="20"/>
                  </a:lnTo>
                  <a:lnTo>
                    <a:pt x="324" y="17"/>
                  </a:lnTo>
                  <a:lnTo>
                    <a:pt x="304" y="12"/>
                  </a:lnTo>
                  <a:lnTo>
                    <a:pt x="284" y="8"/>
                  </a:lnTo>
                  <a:lnTo>
                    <a:pt x="263" y="8"/>
                  </a:lnTo>
                  <a:lnTo>
                    <a:pt x="230" y="8"/>
                  </a:lnTo>
                  <a:lnTo>
                    <a:pt x="209" y="8"/>
                  </a:lnTo>
                  <a:lnTo>
                    <a:pt x="193" y="8"/>
                  </a:lnTo>
                  <a:lnTo>
                    <a:pt x="176" y="17"/>
                  </a:lnTo>
                  <a:lnTo>
                    <a:pt x="160" y="20"/>
                  </a:lnTo>
                  <a:lnTo>
                    <a:pt x="143" y="25"/>
                  </a:lnTo>
                  <a:lnTo>
                    <a:pt x="124" y="34"/>
                  </a:lnTo>
                  <a:lnTo>
                    <a:pt x="103" y="44"/>
                  </a:lnTo>
                  <a:lnTo>
                    <a:pt x="82" y="52"/>
                  </a:lnTo>
                  <a:lnTo>
                    <a:pt x="66" y="56"/>
                  </a:lnTo>
                  <a:lnTo>
                    <a:pt x="49" y="56"/>
                  </a:lnTo>
                  <a:lnTo>
                    <a:pt x="33" y="56"/>
                  </a:lnTo>
                  <a:lnTo>
                    <a:pt x="16" y="47"/>
                  </a:lnTo>
                  <a:lnTo>
                    <a:pt x="0" y="39"/>
                  </a:lnTo>
                  <a:lnTo>
                    <a:pt x="16" y="44"/>
                  </a:lnTo>
                  <a:lnTo>
                    <a:pt x="25" y="44"/>
                  </a:lnTo>
                  <a:close/>
                </a:path>
              </a:pathLst>
            </a:custGeom>
            <a:solidFill>
              <a:srgbClr val="494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95" name="Freeform 183"/>
            <p:cNvSpPr>
              <a:spLocks/>
            </p:cNvSpPr>
            <p:nvPr/>
          </p:nvSpPr>
          <p:spPr bwMode="auto">
            <a:xfrm>
              <a:off x="4709" y="758"/>
              <a:ext cx="557" cy="268"/>
            </a:xfrm>
            <a:custGeom>
              <a:avLst/>
              <a:gdLst>
                <a:gd name="T0" fmla="*/ 0 w 1115"/>
                <a:gd name="T1" fmla="*/ 4 h 536"/>
                <a:gd name="T2" fmla="*/ 0 w 1115"/>
                <a:gd name="T3" fmla="*/ 4 h 536"/>
                <a:gd name="T4" fmla="*/ 0 w 1115"/>
                <a:gd name="T5" fmla="*/ 4 h 536"/>
                <a:gd name="T6" fmla="*/ 1 w 1115"/>
                <a:gd name="T7" fmla="*/ 4 h 536"/>
                <a:gd name="T8" fmla="*/ 1 w 1115"/>
                <a:gd name="T9" fmla="*/ 3 h 536"/>
                <a:gd name="T10" fmla="*/ 1 w 1115"/>
                <a:gd name="T11" fmla="*/ 3 h 536"/>
                <a:gd name="T12" fmla="*/ 2 w 1115"/>
                <a:gd name="T13" fmla="*/ 3 h 536"/>
                <a:gd name="T14" fmla="*/ 2 w 1115"/>
                <a:gd name="T15" fmla="*/ 3 h 536"/>
                <a:gd name="T16" fmla="*/ 2 w 1115"/>
                <a:gd name="T17" fmla="*/ 3 h 536"/>
                <a:gd name="T18" fmla="*/ 3 w 1115"/>
                <a:gd name="T19" fmla="*/ 3 h 536"/>
                <a:gd name="T20" fmla="*/ 3 w 1115"/>
                <a:gd name="T21" fmla="*/ 3 h 536"/>
                <a:gd name="T22" fmla="*/ 3 w 1115"/>
                <a:gd name="T23" fmla="*/ 2 h 536"/>
                <a:gd name="T24" fmla="*/ 4 w 1115"/>
                <a:gd name="T25" fmla="*/ 2 h 536"/>
                <a:gd name="T26" fmla="*/ 4 w 1115"/>
                <a:gd name="T27" fmla="*/ 2 h 536"/>
                <a:gd name="T28" fmla="*/ 4 w 1115"/>
                <a:gd name="T29" fmla="*/ 2 h 536"/>
                <a:gd name="T30" fmla="*/ 4 w 1115"/>
                <a:gd name="T31" fmla="*/ 1 h 536"/>
                <a:gd name="T32" fmla="*/ 4 w 1115"/>
                <a:gd name="T33" fmla="*/ 1 h 536"/>
                <a:gd name="T34" fmla="*/ 5 w 1115"/>
                <a:gd name="T35" fmla="*/ 1 h 536"/>
                <a:gd name="T36" fmla="*/ 5 w 1115"/>
                <a:gd name="T37" fmla="*/ 1 h 536"/>
                <a:gd name="T38" fmla="*/ 5 w 1115"/>
                <a:gd name="T39" fmla="*/ 1 h 536"/>
                <a:gd name="T40" fmla="*/ 6 w 1115"/>
                <a:gd name="T41" fmla="*/ 1 h 536"/>
                <a:gd name="T42" fmla="*/ 6 w 1115"/>
                <a:gd name="T43" fmla="*/ 1 h 536"/>
                <a:gd name="T44" fmla="*/ 6 w 1115"/>
                <a:gd name="T45" fmla="*/ 1 h 536"/>
                <a:gd name="T46" fmla="*/ 7 w 1115"/>
                <a:gd name="T47" fmla="*/ 1 h 536"/>
                <a:gd name="T48" fmla="*/ 7 w 1115"/>
                <a:gd name="T49" fmla="*/ 1 h 536"/>
                <a:gd name="T50" fmla="*/ 7 w 1115"/>
                <a:gd name="T51" fmla="*/ 1 h 536"/>
                <a:gd name="T52" fmla="*/ 8 w 1115"/>
                <a:gd name="T53" fmla="*/ 1 h 536"/>
                <a:gd name="T54" fmla="*/ 8 w 1115"/>
                <a:gd name="T55" fmla="*/ 1 h 536"/>
                <a:gd name="T56" fmla="*/ 8 w 1115"/>
                <a:gd name="T57" fmla="*/ 0 h 536"/>
                <a:gd name="T58" fmla="*/ 8 w 1115"/>
                <a:gd name="T59" fmla="*/ 1 h 536"/>
                <a:gd name="T60" fmla="*/ 8 w 1115"/>
                <a:gd name="T61" fmla="*/ 1 h 536"/>
                <a:gd name="T62" fmla="*/ 7 w 1115"/>
                <a:gd name="T63" fmla="*/ 1 h 536"/>
                <a:gd name="T64" fmla="*/ 7 w 1115"/>
                <a:gd name="T65" fmla="*/ 1 h 536"/>
                <a:gd name="T66" fmla="*/ 7 w 1115"/>
                <a:gd name="T67" fmla="*/ 1 h 536"/>
                <a:gd name="T68" fmla="*/ 6 w 1115"/>
                <a:gd name="T69" fmla="*/ 1 h 536"/>
                <a:gd name="T70" fmla="*/ 6 w 1115"/>
                <a:gd name="T71" fmla="*/ 1 h 536"/>
                <a:gd name="T72" fmla="*/ 6 w 1115"/>
                <a:gd name="T73" fmla="*/ 1 h 536"/>
                <a:gd name="T74" fmla="*/ 5 w 1115"/>
                <a:gd name="T75" fmla="*/ 1 h 536"/>
                <a:gd name="T76" fmla="*/ 5 w 1115"/>
                <a:gd name="T77" fmla="*/ 1 h 536"/>
                <a:gd name="T78" fmla="*/ 5 w 1115"/>
                <a:gd name="T79" fmla="*/ 1 h 536"/>
                <a:gd name="T80" fmla="*/ 5 w 1115"/>
                <a:gd name="T81" fmla="*/ 1 h 536"/>
                <a:gd name="T82" fmla="*/ 4 w 1115"/>
                <a:gd name="T83" fmla="*/ 1 h 536"/>
                <a:gd name="T84" fmla="*/ 4 w 1115"/>
                <a:gd name="T85" fmla="*/ 2 h 536"/>
                <a:gd name="T86" fmla="*/ 4 w 1115"/>
                <a:gd name="T87" fmla="*/ 2 h 536"/>
                <a:gd name="T88" fmla="*/ 4 w 1115"/>
                <a:gd name="T89" fmla="*/ 2 h 536"/>
                <a:gd name="T90" fmla="*/ 4 w 1115"/>
                <a:gd name="T91" fmla="*/ 2 h 536"/>
                <a:gd name="T92" fmla="*/ 3 w 1115"/>
                <a:gd name="T93" fmla="*/ 3 h 536"/>
                <a:gd name="T94" fmla="*/ 3 w 1115"/>
                <a:gd name="T95" fmla="*/ 3 h 536"/>
                <a:gd name="T96" fmla="*/ 3 w 1115"/>
                <a:gd name="T97" fmla="*/ 3 h 536"/>
                <a:gd name="T98" fmla="*/ 2 w 1115"/>
                <a:gd name="T99" fmla="*/ 3 h 536"/>
                <a:gd name="T100" fmla="*/ 2 w 1115"/>
                <a:gd name="T101" fmla="*/ 3 h 536"/>
                <a:gd name="T102" fmla="*/ 2 w 1115"/>
                <a:gd name="T103" fmla="*/ 3 h 536"/>
                <a:gd name="T104" fmla="*/ 1 w 1115"/>
                <a:gd name="T105" fmla="*/ 3 h 536"/>
                <a:gd name="T106" fmla="*/ 1 w 1115"/>
                <a:gd name="T107" fmla="*/ 3 h 536"/>
                <a:gd name="T108" fmla="*/ 1 w 1115"/>
                <a:gd name="T109" fmla="*/ 4 h 536"/>
                <a:gd name="T110" fmla="*/ 0 w 1115"/>
                <a:gd name="T111" fmla="*/ 4 h 536"/>
                <a:gd name="T112" fmla="*/ 0 w 1115"/>
                <a:gd name="T113" fmla="*/ 4 h 536"/>
                <a:gd name="T114" fmla="*/ 0 w 1115"/>
                <a:gd name="T115" fmla="*/ 4 h 536"/>
                <a:gd name="T116" fmla="*/ 0 w 1115"/>
                <a:gd name="T117" fmla="*/ 4 h 536"/>
                <a:gd name="T118" fmla="*/ 0 w 1115"/>
                <a:gd name="T119" fmla="*/ 4 h 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115"/>
                <a:gd name="T181" fmla="*/ 0 h 536"/>
                <a:gd name="T182" fmla="*/ 1115 w 1115"/>
                <a:gd name="T183" fmla="*/ 536 h 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115" h="536">
                  <a:moveTo>
                    <a:pt x="0" y="526"/>
                  </a:moveTo>
                  <a:lnTo>
                    <a:pt x="16" y="526"/>
                  </a:lnTo>
                  <a:lnTo>
                    <a:pt x="41" y="522"/>
                  </a:lnTo>
                  <a:lnTo>
                    <a:pt x="61" y="518"/>
                  </a:lnTo>
                  <a:lnTo>
                    <a:pt x="78" y="514"/>
                  </a:lnTo>
                  <a:lnTo>
                    <a:pt x="94" y="496"/>
                  </a:lnTo>
                  <a:lnTo>
                    <a:pt x="131" y="487"/>
                  </a:lnTo>
                  <a:lnTo>
                    <a:pt x="160" y="479"/>
                  </a:lnTo>
                  <a:lnTo>
                    <a:pt x="176" y="465"/>
                  </a:lnTo>
                  <a:lnTo>
                    <a:pt x="197" y="442"/>
                  </a:lnTo>
                  <a:lnTo>
                    <a:pt x="213" y="430"/>
                  </a:lnTo>
                  <a:lnTo>
                    <a:pt x="230" y="425"/>
                  </a:lnTo>
                  <a:lnTo>
                    <a:pt x="246" y="416"/>
                  </a:lnTo>
                  <a:lnTo>
                    <a:pt x="263" y="403"/>
                  </a:lnTo>
                  <a:lnTo>
                    <a:pt x="282" y="384"/>
                  </a:lnTo>
                  <a:lnTo>
                    <a:pt x="303" y="381"/>
                  </a:lnTo>
                  <a:lnTo>
                    <a:pt x="327" y="376"/>
                  </a:lnTo>
                  <a:lnTo>
                    <a:pt x="352" y="371"/>
                  </a:lnTo>
                  <a:lnTo>
                    <a:pt x="377" y="367"/>
                  </a:lnTo>
                  <a:lnTo>
                    <a:pt x="397" y="358"/>
                  </a:lnTo>
                  <a:lnTo>
                    <a:pt x="414" y="354"/>
                  </a:lnTo>
                  <a:lnTo>
                    <a:pt x="430" y="341"/>
                  </a:lnTo>
                  <a:lnTo>
                    <a:pt x="447" y="322"/>
                  </a:lnTo>
                  <a:lnTo>
                    <a:pt x="467" y="305"/>
                  </a:lnTo>
                  <a:lnTo>
                    <a:pt x="484" y="292"/>
                  </a:lnTo>
                  <a:lnTo>
                    <a:pt x="512" y="283"/>
                  </a:lnTo>
                  <a:lnTo>
                    <a:pt x="524" y="265"/>
                  </a:lnTo>
                  <a:lnTo>
                    <a:pt x="541" y="248"/>
                  </a:lnTo>
                  <a:lnTo>
                    <a:pt x="550" y="225"/>
                  </a:lnTo>
                  <a:lnTo>
                    <a:pt x="557" y="207"/>
                  </a:lnTo>
                  <a:lnTo>
                    <a:pt x="569" y="189"/>
                  </a:lnTo>
                  <a:lnTo>
                    <a:pt x="590" y="172"/>
                  </a:lnTo>
                  <a:lnTo>
                    <a:pt x="611" y="159"/>
                  </a:lnTo>
                  <a:lnTo>
                    <a:pt x="626" y="145"/>
                  </a:lnTo>
                  <a:lnTo>
                    <a:pt x="647" y="132"/>
                  </a:lnTo>
                  <a:lnTo>
                    <a:pt x="668" y="123"/>
                  </a:lnTo>
                  <a:lnTo>
                    <a:pt x="684" y="115"/>
                  </a:lnTo>
                  <a:lnTo>
                    <a:pt x="717" y="105"/>
                  </a:lnTo>
                  <a:lnTo>
                    <a:pt x="734" y="110"/>
                  </a:lnTo>
                  <a:lnTo>
                    <a:pt x="758" y="105"/>
                  </a:lnTo>
                  <a:lnTo>
                    <a:pt x="795" y="101"/>
                  </a:lnTo>
                  <a:lnTo>
                    <a:pt x="816" y="88"/>
                  </a:lnTo>
                  <a:lnTo>
                    <a:pt x="832" y="79"/>
                  </a:lnTo>
                  <a:lnTo>
                    <a:pt x="849" y="74"/>
                  </a:lnTo>
                  <a:lnTo>
                    <a:pt x="864" y="69"/>
                  </a:lnTo>
                  <a:lnTo>
                    <a:pt x="880" y="66"/>
                  </a:lnTo>
                  <a:lnTo>
                    <a:pt x="897" y="61"/>
                  </a:lnTo>
                  <a:lnTo>
                    <a:pt x="913" y="56"/>
                  </a:lnTo>
                  <a:lnTo>
                    <a:pt x="930" y="56"/>
                  </a:lnTo>
                  <a:lnTo>
                    <a:pt x="967" y="56"/>
                  </a:lnTo>
                  <a:lnTo>
                    <a:pt x="983" y="52"/>
                  </a:lnTo>
                  <a:lnTo>
                    <a:pt x="1000" y="44"/>
                  </a:lnTo>
                  <a:lnTo>
                    <a:pt x="1021" y="34"/>
                  </a:lnTo>
                  <a:lnTo>
                    <a:pt x="1037" y="26"/>
                  </a:lnTo>
                  <a:lnTo>
                    <a:pt x="1057" y="21"/>
                  </a:lnTo>
                  <a:lnTo>
                    <a:pt x="1078" y="12"/>
                  </a:lnTo>
                  <a:lnTo>
                    <a:pt x="1098" y="8"/>
                  </a:lnTo>
                  <a:lnTo>
                    <a:pt x="1115" y="0"/>
                  </a:lnTo>
                  <a:lnTo>
                    <a:pt x="1094" y="0"/>
                  </a:lnTo>
                  <a:lnTo>
                    <a:pt x="1078" y="12"/>
                  </a:lnTo>
                  <a:lnTo>
                    <a:pt x="1057" y="30"/>
                  </a:lnTo>
                  <a:lnTo>
                    <a:pt x="1040" y="47"/>
                  </a:lnTo>
                  <a:lnTo>
                    <a:pt x="1024" y="61"/>
                  </a:lnTo>
                  <a:lnTo>
                    <a:pt x="991" y="61"/>
                  </a:lnTo>
                  <a:lnTo>
                    <a:pt x="976" y="66"/>
                  </a:lnTo>
                  <a:lnTo>
                    <a:pt x="955" y="69"/>
                  </a:lnTo>
                  <a:lnTo>
                    <a:pt x="934" y="79"/>
                  </a:lnTo>
                  <a:lnTo>
                    <a:pt x="906" y="83"/>
                  </a:lnTo>
                  <a:lnTo>
                    <a:pt x="889" y="88"/>
                  </a:lnTo>
                  <a:lnTo>
                    <a:pt x="873" y="88"/>
                  </a:lnTo>
                  <a:lnTo>
                    <a:pt x="852" y="96"/>
                  </a:lnTo>
                  <a:lnTo>
                    <a:pt x="836" y="96"/>
                  </a:lnTo>
                  <a:lnTo>
                    <a:pt x="811" y="101"/>
                  </a:lnTo>
                  <a:lnTo>
                    <a:pt x="795" y="105"/>
                  </a:lnTo>
                  <a:lnTo>
                    <a:pt x="779" y="115"/>
                  </a:lnTo>
                  <a:lnTo>
                    <a:pt x="758" y="123"/>
                  </a:lnTo>
                  <a:lnTo>
                    <a:pt x="738" y="132"/>
                  </a:lnTo>
                  <a:lnTo>
                    <a:pt x="717" y="132"/>
                  </a:lnTo>
                  <a:lnTo>
                    <a:pt x="701" y="137"/>
                  </a:lnTo>
                  <a:lnTo>
                    <a:pt x="684" y="145"/>
                  </a:lnTo>
                  <a:lnTo>
                    <a:pt x="668" y="150"/>
                  </a:lnTo>
                  <a:lnTo>
                    <a:pt x="651" y="159"/>
                  </a:lnTo>
                  <a:lnTo>
                    <a:pt x="635" y="167"/>
                  </a:lnTo>
                  <a:lnTo>
                    <a:pt x="619" y="181"/>
                  </a:lnTo>
                  <a:lnTo>
                    <a:pt x="602" y="189"/>
                  </a:lnTo>
                  <a:lnTo>
                    <a:pt x="586" y="199"/>
                  </a:lnTo>
                  <a:lnTo>
                    <a:pt x="569" y="207"/>
                  </a:lnTo>
                  <a:lnTo>
                    <a:pt x="557" y="225"/>
                  </a:lnTo>
                  <a:lnTo>
                    <a:pt x="545" y="243"/>
                  </a:lnTo>
                  <a:lnTo>
                    <a:pt x="541" y="270"/>
                  </a:lnTo>
                  <a:lnTo>
                    <a:pt x="529" y="287"/>
                  </a:lnTo>
                  <a:lnTo>
                    <a:pt x="517" y="310"/>
                  </a:lnTo>
                  <a:lnTo>
                    <a:pt x="500" y="322"/>
                  </a:lnTo>
                  <a:lnTo>
                    <a:pt x="484" y="332"/>
                  </a:lnTo>
                  <a:lnTo>
                    <a:pt x="463" y="341"/>
                  </a:lnTo>
                  <a:lnTo>
                    <a:pt x="447" y="345"/>
                  </a:lnTo>
                  <a:lnTo>
                    <a:pt x="430" y="354"/>
                  </a:lnTo>
                  <a:lnTo>
                    <a:pt x="406" y="358"/>
                  </a:lnTo>
                  <a:lnTo>
                    <a:pt x="390" y="363"/>
                  </a:lnTo>
                  <a:lnTo>
                    <a:pt x="360" y="371"/>
                  </a:lnTo>
                  <a:lnTo>
                    <a:pt x="345" y="384"/>
                  </a:lnTo>
                  <a:lnTo>
                    <a:pt x="327" y="394"/>
                  </a:lnTo>
                  <a:lnTo>
                    <a:pt x="307" y="398"/>
                  </a:lnTo>
                  <a:lnTo>
                    <a:pt x="291" y="398"/>
                  </a:lnTo>
                  <a:lnTo>
                    <a:pt x="266" y="403"/>
                  </a:lnTo>
                  <a:lnTo>
                    <a:pt x="246" y="411"/>
                  </a:lnTo>
                  <a:lnTo>
                    <a:pt x="230" y="425"/>
                  </a:lnTo>
                  <a:lnTo>
                    <a:pt x="218" y="447"/>
                  </a:lnTo>
                  <a:lnTo>
                    <a:pt x="200" y="460"/>
                  </a:lnTo>
                  <a:lnTo>
                    <a:pt x="185" y="474"/>
                  </a:lnTo>
                  <a:lnTo>
                    <a:pt x="160" y="479"/>
                  </a:lnTo>
                  <a:lnTo>
                    <a:pt x="127" y="487"/>
                  </a:lnTo>
                  <a:lnTo>
                    <a:pt x="110" y="500"/>
                  </a:lnTo>
                  <a:lnTo>
                    <a:pt x="94" y="509"/>
                  </a:lnTo>
                  <a:lnTo>
                    <a:pt x="78" y="522"/>
                  </a:lnTo>
                  <a:lnTo>
                    <a:pt x="61" y="531"/>
                  </a:lnTo>
                  <a:lnTo>
                    <a:pt x="45" y="536"/>
                  </a:lnTo>
                  <a:lnTo>
                    <a:pt x="28" y="536"/>
                  </a:lnTo>
                  <a:lnTo>
                    <a:pt x="8" y="531"/>
                  </a:lnTo>
                  <a:lnTo>
                    <a:pt x="0" y="526"/>
                  </a:lnTo>
                  <a:close/>
                </a:path>
              </a:pathLst>
            </a:custGeom>
            <a:solidFill>
              <a:srgbClr val="494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96" name="Freeform 184"/>
            <p:cNvSpPr>
              <a:spLocks/>
            </p:cNvSpPr>
            <p:nvPr/>
          </p:nvSpPr>
          <p:spPr bwMode="auto">
            <a:xfrm>
              <a:off x="3813" y="696"/>
              <a:ext cx="1468" cy="1056"/>
            </a:xfrm>
            <a:custGeom>
              <a:avLst/>
              <a:gdLst>
                <a:gd name="T0" fmla="*/ 3 w 2935"/>
                <a:gd name="T1" fmla="*/ 1 h 2113"/>
                <a:gd name="T2" fmla="*/ 4 w 2935"/>
                <a:gd name="T3" fmla="*/ 3 h 2113"/>
                <a:gd name="T4" fmla="*/ 6 w 2935"/>
                <a:gd name="T5" fmla="*/ 4 h 2113"/>
                <a:gd name="T6" fmla="*/ 8 w 2935"/>
                <a:gd name="T7" fmla="*/ 5 h 2113"/>
                <a:gd name="T8" fmla="*/ 10 w 2935"/>
                <a:gd name="T9" fmla="*/ 7 h 2113"/>
                <a:gd name="T10" fmla="*/ 12 w 2935"/>
                <a:gd name="T11" fmla="*/ 9 h 2113"/>
                <a:gd name="T12" fmla="*/ 13 w 2935"/>
                <a:gd name="T13" fmla="*/ 11 h 2113"/>
                <a:gd name="T14" fmla="*/ 11 w 2935"/>
                <a:gd name="T15" fmla="*/ 11 h 2113"/>
                <a:gd name="T16" fmla="*/ 9 w 2935"/>
                <a:gd name="T17" fmla="*/ 11 h 2113"/>
                <a:gd name="T18" fmla="*/ 7 w 2935"/>
                <a:gd name="T19" fmla="*/ 11 h 2113"/>
                <a:gd name="T20" fmla="*/ 5 w 2935"/>
                <a:gd name="T21" fmla="*/ 11 h 2113"/>
                <a:gd name="T22" fmla="*/ 3 w 2935"/>
                <a:gd name="T23" fmla="*/ 10 h 2113"/>
                <a:gd name="T24" fmla="*/ 1 w 2935"/>
                <a:gd name="T25" fmla="*/ 8 h 2113"/>
                <a:gd name="T26" fmla="*/ 2 w 2935"/>
                <a:gd name="T27" fmla="*/ 9 h 2113"/>
                <a:gd name="T28" fmla="*/ 4 w 2935"/>
                <a:gd name="T29" fmla="*/ 10 h 2113"/>
                <a:gd name="T30" fmla="*/ 4 w 2935"/>
                <a:gd name="T31" fmla="*/ 11 h 2113"/>
                <a:gd name="T32" fmla="*/ 1 w 2935"/>
                <a:gd name="T33" fmla="*/ 12 h 2113"/>
                <a:gd name="T34" fmla="*/ 2 w 2935"/>
                <a:gd name="T35" fmla="*/ 12 h 2113"/>
                <a:gd name="T36" fmla="*/ 4 w 2935"/>
                <a:gd name="T37" fmla="*/ 11 h 2113"/>
                <a:gd name="T38" fmla="*/ 6 w 2935"/>
                <a:gd name="T39" fmla="*/ 11 h 2113"/>
                <a:gd name="T40" fmla="*/ 8 w 2935"/>
                <a:gd name="T41" fmla="*/ 12 h 2113"/>
                <a:gd name="T42" fmla="*/ 8 w 2935"/>
                <a:gd name="T43" fmla="*/ 14 h 2113"/>
                <a:gd name="T44" fmla="*/ 6 w 2935"/>
                <a:gd name="T45" fmla="*/ 15 h 2113"/>
                <a:gd name="T46" fmla="*/ 3 w 2935"/>
                <a:gd name="T47" fmla="*/ 15 h 2113"/>
                <a:gd name="T48" fmla="*/ 1 w 2935"/>
                <a:gd name="T49" fmla="*/ 15 h 2113"/>
                <a:gd name="T50" fmla="*/ 2 w 2935"/>
                <a:gd name="T51" fmla="*/ 15 h 2113"/>
                <a:gd name="T52" fmla="*/ 4 w 2935"/>
                <a:gd name="T53" fmla="*/ 15 h 2113"/>
                <a:gd name="T54" fmla="*/ 6 w 2935"/>
                <a:gd name="T55" fmla="*/ 15 h 2113"/>
                <a:gd name="T56" fmla="*/ 8 w 2935"/>
                <a:gd name="T57" fmla="*/ 14 h 2113"/>
                <a:gd name="T58" fmla="*/ 10 w 2935"/>
                <a:gd name="T59" fmla="*/ 13 h 2113"/>
                <a:gd name="T60" fmla="*/ 13 w 2935"/>
                <a:gd name="T61" fmla="*/ 14 h 2113"/>
                <a:gd name="T62" fmla="*/ 15 w 2935"/>
                <a:gd name="T63" fmla="*/ 15 h 2113"/>
                <a:gd name="T64" fmla="*/ 17 w 2935"/>
                <a:gd name="T65" fmla="*/ 15 h 2113"/>
                <a:gd name="T66" fmla="*/ 19 w 2935"/>
                <a:gd name="T67" fmla="*/ 16 h 2113"/>
                <a:gd name="T68" fmla="*/ 22 w 2935"/>
                <a:gd name="T69" fmla="*/ 16 h 2113"/>
                <a:gd name="T70" fmla="*/ 21 w 2935"/>
                <a:gd name="T71" fmla="*/ 16 h 2113"/>
                <a:gd name="T72" fmla="*/ 19 w 2935"/>
                <a:gd name="T73" fmla="*/ 15 h 2113"/>
                <a:gd name="T74" fmla="*/ 16 w 2935"/>
                <a:gd name="T75" fmla="*/ 15 h 2113"/>
                <a:gd name="T76" fmla="*/ 14 w 2935"/>
                <a:gd name="T77" fmla="*/ 14 h 2113"/>
                <a:gd name="T78" fmla="*/ 11 w 2935"/>
                <a:gd name="T79" fmla="*/ 13 h 2113"/>
                <a:gd name="T80" fmla="*/ 9 w 2935"/>
                <a:gd name="T81" fmla="*/ 12 h 2113"/>
                <a:gd name="T82" fmla="*/ 6 w 2935"/>
                <a:gd name="T83" fmla="*/ 11 h 2113"/>
                <a:gd name="T84" fmla="*/ 8 w 2935"/>
                <a:gd name="T85" fmla="*/ 11 h 2113"/>
                <a:gd name="T86" fmla="*/ 10 w 2935"/>
                <a:gd name="T87" fmla="*/ 11 h 2113"/>
                <a:gd name="T88" fmla="*/ 13 w 2935"/>
                <a:gd name="T89" fmla="*/ 11 h 2113"/>
                <a:gd name="T90" fmla="*/ 15 w 2935"/>
                <a:gd name="T91" fmla="*/ 12 h 2113"/>
                <a:gd name="T92" fmla="*/ 17 w 2935"/>
                <a:gd name="T93" fmla="*/ 13 h 2113"/>
                <a:gd name="T94" fmla="*/ 20 w 2935"/>
                <a:gd name="T95" fmla="*/ 14 h 2113"/>
                <a:gd name="T96" fmla="*/ 22 w 2935"/>
                <a:gd name="T97" fmla="*/ 15 h 2113"/>
                <a:gd name="T98" fmla="*/ 23 w 2935"/>
                <a:gd name="T99" fmla="*/ 15 h 2113"/>
                <a:gd name="T100" fmla="*/ 20 w 2935"/>
                <a:gd name="T101" fmla="*/ 14 h 2113"/>
                <a:gd name="T102" fmla="*/ 18 w 2935"/>
                <a:gd name="T103" fmla="*/ 13 h 2113"/>
                <a:gd name="T104" fmla="*/ 16 w 2935"/>
                <a:gd name="T105" fmla="*/ 12 h 2113"/>
                <a:gd name="T106" fmla="*/ 14 w 2935"/>
                <a:gd name="T107" fmla="*/ 11 h 2113"/>
                <a:gd name="T108" fmla="*/ 12 w 2935"/>
                <a:gd name="T109" fmla="*/ 9 h 2113"/>
                <a:gd name="T110" fmla="*/ 11 w 2935"/>
                <a:gd name="T111" fmla="*/ 7 h 2113"/>
                <a:gd name="T112" fmla="*/ 9 w 2935"/>
                <a:gd name="T113" fmla="*/ 6 h 2113"/>
                <a:gd name="T114" fmla="*/ 7 w 2935"/>
                <a:gd name="T115" fmla="*/ 4 h 2113"/>
                <a:gd name="T116" fmla="*/ 5 w 2935"/>
                <a:gd name="T117" fmla="*/ 3 h 2113"/>
                <a:gd name="T118" fmla="*/ 3 w 2935"/>
                <a:gd name="T119" fmla="*/ 1 h 2113"/>
                <a:gd name="T120" fmla="*/ 2 w 2935"/>
                <a:gd name="T121" fmla="*/ 0 h 211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935"/>
                <a:gd name="T184" fmla="*/ 0 h 2113"/>
                <a:gd name="T185" fmla="*/ 2935 w 2935"/>
                <a:gd name="T186" fmla="*/ 2113 h 211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935" h="2113">
                  <a:moveTo>
                    <a:pt x="61" y="0"/>
                  </a:moveTo>
                  <a:lnTo>
                    <a:pt x="85" y="27"/>
                  </a:lnTo>
                  <a:lnTo>
                    <a:pt x="110" y="47"/>
                  </a:lnTo>
                  <a:lnTo>
                    <a:pt x="134" y="66"/>
                  </a:lnTo>
                  <a:lnTo>
                    <a:pt x="158" y="86"/>
                  </a:lnTo>
                  <a:lnTo>
                    <a:pt x="171" y="113"/>
                  </a:lnTo>
                  <a:lnTo>
                    <a:pt x="196" y="133"/>
                  </a:lnTo>
                  <a:lnTo>
                    <a:pt x="221" y="159"/>
                  </a:lnTo>
                  <a:lnTo>
                    <a:pt x="245" y="186"/>
                  </a:lnTo>
                  <a:lnTo>
                    <a:pt x="269" y="213"/>
                  </a:lnTo>
                  <a:lnTo>
                    <a:pt x="294" y="226"/>
                  </a:lnTo>
                  <a:lnTo>
                    <a:pt x="318" y="253"/>
                  </a:lnTo>
                  <a:lnTo>
                    <a:pt x="344" y="265"/>
                  </a:lnTo>
                  <a:lnTo>
                    <a:pt x="368" y="273"/>
                  </a:lnTo>
                  <a:lnTo>
                    <a:pt x="393" y="292"/>
                  </a:lnTo>
                  <a:lnTo>
                    <a:pt x="417" y="306"/>
                  </a:lnTo>
                  <a:lnTo>
                    <a:pt x="435" y="332"/>
                  </a:lnTo>
                  <a:lnTo>
                    <a:pt x="460" y="346"/>
                  </a:lnTo>
                  <a:lnTo>
                    <a:pt x="485" y="359"/>
                  </a:lnTo>
                  <a:lnTo>
                    <a:pt x="498" y="406"/>
                  </a:lnTo>
                  <a:lnTo>
                    <a:pt x="516" y="431"/>
                  </a:lnTo>
                  <a:lnTo>
                    <a:pt x="540" y="445"/>
                  </a:lnTo>
                  <a:lnTo>
                    <a:pt x="565" y="466"/>
                  </a:lnTo>
                  <a:lnTo>
                    <a:pt x="583" y="491"/>
                  </a:lnTo>
                  <a:lnTo>
                    <a:pt x="609" y="491"/>
                  </a:lnTo>
                  <a:lnTo>
                    <a:pt x="627" y="518"/>
                  </a:lnTo>
                  <a:lnTo>
                    <a:pt x="651" y="531"/>
                  </a:lnTo>
                  <a:lnTo>
                    <a:pt x="676" y="545"/>
                  </a:lnTo>
                  <a:lnTo>
                    <a:pt x="700" y="564"/>
                  </a:lnTo>
                  <a:lnTo>
                    <a:pt x="725" y="564"/>
                  </a:lnTo>
                  <a:lnTo>
                    <a:pt x="749" y="578"/>
                  </a:lnTo>
                  <a:lnTo>
                    <a:pt x="781" y="591"/>
                  </a:lnTo>
                  <a:lnTo>
                    <a:pt x="805" y="618"/>
                  </a:lnTo>
                  <a:lnTo>
                    <a:pt x="830" y="624"/>
                  </a:lnTo>
                  <a:lnTo>
                    <a:pt x="854" y="651"/>
                  </a:lnTo>
                  <a:lnTo>
                    <a:pt x="866" y="684"/>
                  </a:lnTo>
                  <a:lnTo>
                    <a:pt x="898" y="711"/>
                  </a:lnTo>
                  <a:lnTo>
                    <a:pt x="929" y="730"/>
                  </a:lnTo>
                  <a:lnTo>
                    <a:pt x="959" y="757"/>
                  </a:lnTo>
                  <a:lnTo>
                    <a:pt x="983" y="765"/>
                  </a:lnTo>
                  <a:lnTo>
                    <a:pt x="1014" y="784"/>
                  </a:lnTo>
                  <a:lnTo>
                    <a:pt x="1040" y="811"/>
                  </a:lnTo>
                  <a:lnTo>
                    <a:pt x="1095" y="824"/>
                  </a:lnTo>
                  <a:lnTo>
                    <a:pt x="1119" y="844"/>
                  </a:lnTo>
                  <a:lnTo>
                    <a:pt x="1131" y="877"/>
                  </a:lnTo>
                  <a:lnTo>
                    <a:pt x="1137" y="923"/>
                  </a:lnTo>
                  <a:lnTo>
                    <a:pt x="1168" y="950"/>
                  </a:lnTo>
                  <a:lnTo>
                    <a:pt x="1200" y="956"/>
                  </a:lnTo>
                  <a:lnTo>
                    <a:pt x="1230" y="964"/>
                  </a:lnTo>
                  <a:lnTo>
                    <a:pt x="1254" y="983"/>
                  </a:lnTo>
                  <a:lnTo>
                    <a:pt x="1279" y="1003"/>
                  </a:lnTo>
                  <a:lnTo>
                    <a:pt x="1303" y="1016"/>
                  </a:lnTo>
                  <a:lnTo>
                    <a:pt x="1341" y="1016"/>
                  </a:lnTo>
                  <a:lnTo>
                    <a:pt x="1366" y="1024"/>
                  </a:lnTo>
                  <a:lnTo>
                    <a:pt x="1390" y="1030"/>
                  </a:lnTo>
                  <a:lnTo>
                    <a:pt x="1402" y="1083"/>
                  </a:lnTo>
                  <a:lnTo>
                    <a:pt x="1414" y="1110"/>
                  </a:lnTo>
                  <a:lnTo>
                    <a:pt x="1445" y="1136"/>
                  </a:lnTo>
                  <a:lnTo>
                    <a:pt x="1471" y="1149"/>
                  </a:lnTo>
                  <a:lnTo>
                    <a:pt x="1477" y="1176"/>
                  </a:lnTo>
                  <a:lnTo>
                    <a:pt x="1483" y="1203"/>
                  </a:lnTo>
                  <a:lnTo>
                    <a:pt x="1495" y="1229"/>
                  </a:lnTo>
                  <a:lnTo>
                    <a:pt x="1513" y="1263"/>
                  </a:lnTo>
                  <a:lnTo>
                    <a:pt x="1532" y="1296"/>
                  </a:lnTo>
                  <a:lnTo>
                    <a:pt x="1538" y="1323"/>
                  </a:lnTo>
                  <a:lnTo>
                    <a:pt x="1544" y="1348"/>
                  </a:lnTo>
                  <a:lnTo>
                    <a:pt x="1556" y="1375"/>
                  </a:lnTo>
                  <a:lnTo>
                    <a:pt x="1586" y="1402"/>
                  </a:lnTo>
                  <a:lnTo>
                    <a:pt x="1612" y="1415"/>
                  </a:lnTo>
                  <a:lnTo>
                    <a:pt x="1630" y="1442"/>
                  </a:lnTo>
                  <a:lnTo>
                    <a:pt x="1605" y="1442"/>
                  </a:lnTo>
                  <a:lnTo>
                    <a:pt x="1580" y="1442"/>
                  </a:lnTo>
                  <a:lnTo>
                    <a:pt x="1550" y="1435"/>
                  </a:lnTo>
                  <a:lnTo>
                    <a:pt x="1525" y="1429"/>
                  </a:lnTo>
                  <a:lnTo>
                    <a:pt x="1501" y="1429"/>
                  </a:lnTo>
                  <a:lnTo>
                    <a:pt x="1477" y="1429"/>
                  </a:lnTo>
                  <a:lnTo>
                    <a:pt x="1451" y="1408"/>
                  </a:lnTo>
                  <a:lnTo>
                    <a:pt x="1420" y="1402"/>
                  </a:lnTo>
                  <a:lnTo>
                    <a:pt x="1396" y="1402"/>
                  </a:lnTo>
                  <a:lnTo>
                    <a:pt x="1372" y="1415"/>
                  </a:lnTo>
                  <a:lnTo>
                    <a:pt x="1347" y="1422"/>
                  </a:lnTo>
                  <a:lnTo>
                    <a:pt x="1322" y="1422"/>
                  </a:lnTo>
                  <a:lnTo>
                    <a:pt x="1297" y="1422"/>
                  </a:lnTo>
                  <a:lnTo>
                    <a:pt x="1273" y="1422"/>
                  </a:lnTo>
                  <a:lnTo>
                    <a:pt x="1248" y="1422"/>
                  </a:lnTo>
                  <a:lnTo>
                    <a:pt x="1224" y="1422"/>
                  </a:lnTo>
                  <a:lnTo>
                    <a:pt x="1193" y="1429"/>
                  </a:lnTo>
                  <a:lnTo>
                    <a:pt x="1162" y="1429"/>
                  </a:lnTo>
                  <a:lnTo>
                    <a:pt x="1137" y="1415"/>
                  </a:lnTo>
                  <a:lnTo>
                    <a:pt x="1107" y="1408"/>
                  </a:lnTo>
                  <a:lnTo>
                    <a:pt x="1064" y="1415"/>
                  </a:lnTo>
                  <a:lnTo>
                    <a:pt x="1040" y="1429"/>
                  </a:lnTo>
                  <a:lnTo>
                    <a:pt x="1014" y="1442"/>
                  </a:lnTo>
                  <a:lnTo>
                    <a:pt x="990" y="1448"/>
                  </a:lnTo>
                  <a:lnTo>
                    <a:pt x="965" y="1448"/>
                  </a:lnTo>
                  <a:lnTo>
                    <a:pt x="941" y="1448"/>
                  </a:lnTo>
                  <a:lnTo>
                    <a:pt x="898" y="1448"/>
                  </a:lnTo>
                  <a:lnTo>
                    <a:pt x="872" y="1448"/>
                  </a:lnTo>
                  <a:lnTo>
                    <a:pt x="824" y="1448"/>
                  </a:lnTo>
                  <a:lnTo>
                    <a:pt x="799" y="1448"/>
                  </a:lnTo>
                  <a:lnTo>
                    <a:pt x="775" y="1456"/>
                  </a:lnTo>
                  <a:lnTo>
                    <a:pt x="749" y="1468"/>
                  </a:lnTo>
                  <a:lnTo>
                    <a:pt x="725" y="1468"/>
                  </a:lnTo>
                  <a:lnTo>
                    <a:pt x="700" y="1468"/>
                  </a:lnTo>
                  <a:lnTo>
                    <a:pt x="676" y="1468"/>
                  </a:lnTo>
                  <a:lnTo>
                    <a:pt x="651" y="1468"/>
                  </a:lnTo>
                  <a:lnTo>
                    <a:pt x="627" y="1468"/>
                  </a:lnTo>
                  <a:lnTo>
                    <a:pt x="601" y="1462"/>
                  </a:lnTo>
                  <a:lnTo>
                    <a:pt x="577" y="1442"/>
                  </a:lnTo>
                  <a:lnTo>
                    <a:pt x="559" y="1415"/>
                  </a:lnTo>
                  <a:lnTo>
                    <a:pt x="534" y="1396"/>
                  </a:lnTo>
                  <a:lnTo>
                    <a:pt x="510" y="1389"/>
                  </a:lnTo>
                  <a:lnTo>
                    <a:pt x="485" y="1375"/>
                  </a:lnTo>
                  <a:lnTo>
                    <a:pt x="448" y="1369"/>
                  </a:lnTo>
                  <a:lnTo>
                    <a:pt x="423" y="1356"/>
                  </a:lnTo>
                  <a:lnTo>
                    <a:pt x="399" y="1356"/>
                  </a:lnTo>
                  <a:lnTo>
                    <a:pt x="374" y="1342"/>
                  </a:lnTo>
                  <a:lnTo>
                    <a:pt x="344" y="1309"/>
                  </a:lnTo>
                  <a:lnTo>
                    <a:pt x="318" y="1296"/>
                  </a:lnTo>
                  <a:lnTo>
                    <a:pt x="288" y="1296"/>
                  </a:lnTo>
                  <a:lnTo>
                    <a:pt x="263" y="1282"/>
                  </a:lnTo>
                  <a:lnTo>
                    <a:pt x="233" y="1256"/>
                  </a:lnTo>
                  <a:lnTo>
                    <a:pt x="190" y="1229"/>
                  </a:lnTo>
                  <a:lnTo>
                    <a:pt x="164" y="1209"/>
                  </a:lnTo>
                  <a:lnTo>
                    <a:pt x="140" y="1203"/>
                  </a:lnTo>
                  <a:lnTo>
                    <a:pt x="116" y="1182"/>
                  </a:lnTo>
                  <a:lnTo>
                    <a:pt x="97" y="1157"/>
                  </a:lnTo>
                  <a:lnTo>
                    <a:pt x="73" y="1122"/>
                  </a:lnTo>
                  <a:lnTo>
                    <a:pt x="42" y="1089"/>
                  </a:lnTo>
                  <a:lnTo>
                    <a:pt x="17" y="1070"/>
                  </a:lnTo>
                  <a:lnTo>
                    <a:pt x="29" y="1097"/>
                  </a:lnTo>
                  <a:lnTo>
                    <a:pt x="55" y="1116"/>
                  </a:lnTo>
                  <a:lnTo>
                    <a:pt x="73" y="1143"/>
                  </a:lnTo>
                  <a:lnTo>
                    <a:pt x="91" y="1170"/>
                  </a:lnTo>
                  <a:lnTo>
                    <a:pt x="116" y="1196"/>
                  </a:lnTo>
                  <a:lnTo>
                    <a:pt x="140" y="1209"/>
                  </a:lnTo>
                  <a:lnTo>
                    <a:pt x="171" y="1229"/>
                  </a:lnTo>
                  <a:lnTo>
                    <a:pt x="196" y="1242"/>
                  </a:lnTo>
                  <a:lnTo>
                    <a:pt x="221" y="1263"/>
                  </a:lnTo>
                  <a:lnTo>
                    <a:pt x="245" y="1276"/>
                  </a:lnTo>
                  <a:lnTo>
                    <a:pt x="269" y="1288"/>
                  </a:lnTo>
                  <a:lnTo>
                    <a:pt x="294" y="1296"/>
                  </a:lnTo>
                  <a:lnTo>
                    <a:pt x="318" y="1315"/>
                  </a:lnTo>
                  <a:lnTo>
                    <a:pt x="344" y="1336"/>
                  </a:lnTo>
                  <a:lnTo>
                    <a:pt x="374" y="1362"/>
                  </a:lnTo>
                  <a:lnTo>
                    <a:pt x="399" y="1362"/>
                  </a:lnTo>
                  <a:lnTo>
                    <a:pt x="423" y="1362"/>
                  </a:lnTo>
                  <a:lnTo>
                    <a:pt x="448" y="1389"/>
                  </a:lnTo>
                  <a:lnTo>
                    <a:pt x="479" y="1396"/>
                  </a:lnTo>
                  <a:lnTo>
                    <a:pt x="504" y="1402"/>
                  </a:lnTo>
                  <a:lnTo>
                    <a:pt x="553" y="1422"/>
                  </a:lnTo>
                  <a:lnTo>
                    <a:pt x="577" y="1448"/>
                  </a:lnTo>
                  <a:lnTo>
                    <a:pt x="609" y="1481"/>
                  </a:lnTo>
                  <a:lnTo>
                    <a:pt x="571" y="1489"/>
                  </a:lnTo>
                  <a:lnTo>
                    <a:pt x="540" y="1468"/>
                  </a:lnTo>
                  <a:lnTo>
                    <a:pt x="516" y="1462"/>
                  </a:lnTo>
                  <a:lnTo>
                    <a:pt x="492" y="1468"/>
                  </a:lnTo>
                  <a:lnTo>
                    <a:pt x="467" y="1481"/>
                  </a:lnTo>
                  <a:lnTo>
                    <a:pt x="435" y="1481"/>
                  </a:lnTo>
                  <a:lnTo>
                    <a:pt x="387" y="1475"/>
                  </a:lnTo>
                  <a:lnTo>
                    <a:pt x="362" y="1462"/>
                  </a:lnTo>
                  <a:lnTo>
                    <a:pt x="338" y="1468"/>
                  </a:lnTo>
                  <a:lnTo>
                    <a:pt x="312" y="1481"/>
                  </a:lnTo>
                  <a:lnTo>
                    <a:pt x="288" y="1489"/>
                  </a:lnTo>
                  <a:lnTo>
                    <a:pt x="245" y="1508"/>
                  </a:lnTo>
                  <a:lnTo>
                    <a:pt x="227" y="1555"/>
                  </a:lnTo>
                  <a:lnTo>
                    <a:pt x="202" y="1568"/>
                  </a:lnTo>
                  <a:lnTo>
                    <a:pt x="177" y="1574"/>
                  </a:lnTo>
                  <a:lnTo>
                    <a:pt x="152" y="1568"/>
                  </a:lnTo>
                  <a:lnTo>
                    <a:pt x="128" y="1568"/>
                  </a:lnTo>
                  <a:lnTo>
                    <a:pt x="103" y="1568"/>
                  </a:lnTo>
                  <a:lnTo>
                    <a:pt x="73" y="1568"/>
                  </a:lnTo>
                  <a:lnTo>
                    <a:pt x="49" y="1568"/>
                  </a:lnTo>
                  <a:lnTo>
                    <a:pt x="23" y="1568"/>
                  </a:lnTo>
                  <a:lnTo>
                    <a:pt x="0" y="1568"/>
                  </a:lnTo>
                  <a:lnTo>
                    <a:pt x="42" y="1568"/>
                  </a:lnTo>
                  <a:lnTo>
                    <a:pt x="79" y="1568"/>
                  </a:lnTo>
                  <a:lnTo>
                    <a:pt x="103" y="1582"/>
                  </a:lnTo>
                  <a:lnTo>
                    <a:pt x="128" y="1595"/>
                  </a:lnTo>
                  <a:lnTo>
                    <a:pt x="152" y="1595"/>
                  </a:lnTo>
                  <a:lnTo>
                    <a:pt x="177" y="1595"/>
                  </a:lnTo>
                  <a:lnTo>
                    <a:pt x="202" y="1582"/>
                  </a:lnTo>
                  <a:lnTo>
                    <a:pt x="227" y="1555"/>
                  </a:lnTo>
                  <a:lnTo>
                    <a:pt x="257" y="1528"/>
                  </a:lnTo>
                  <a:lnTo>
                    <a:pt x="282" y="1514"/>
                  </a:lnTo>
                  <a:lnTo>
                    <a:pt x="306" y="1495"/>
                  </a:lnTo>
                  <a:lnTo>
                    <a:pt x="338" y="1489"/>
                  </a:lnTo>
                  <a:lnTo>
                    <a:pt x="362" y="1489"/>
                  </a:lnTo>
                  <a:lnTo>
                    <a:pt x="387" y="1489"/>
                  </a:lnTo>
                  <a:lnTo>
                    <a:pt x="411" y="1489"/>
                  </a:lnTo>
                  <a:lnTo>
                    <a:pt x="435" y="1489"/>
                  </a:lnTo>
                  <a:lnTo>
                    <a:pt x="460" y="1489"/>
                  </a:lnTo>
                  <a:lnTo>
                    <a:pt x="485" y="1481"/>
                  </a:lnTo>
                  <a:lnTo>
                    <a:pt x="516" y="1475"/>
                  </a:lnTo>
                  <a:lnTo>
                    <a:pt x="540" y="1489"/>
                  </a:lnTo>
                  <a:lnTo>
                    <a:pt x="565" y="1495"/>
                  </a:lnTo>
                  <a:lnTo>
                    <a:pt x="595" y="1502"/>
                  </a:lnTo>
                  <a:lnTo>
                    <a:pt x="621" y="1502"/>
                  </a:lnTo>
                  <a:lnTo>
                    <a:pt x="639" y="1475"/>
                  </a:lnTo>
                  <a:lnTo>
                    <a:pt x="664" y="1468"/>
                  </a:lnTo>
                  <a:lnTo>
                    <a:pt x="688" y="1481"/>
                  </a:lnTo>
                  <a:lnTo>
                    <a:pt x="713" y="1502"/>
                  </a:lnTo>
                  <a:lnTo>
                    <a:pt x="737" y="1514"/>
                  </a:lnTo>
                  <a:lnTo>
                    <a:pt x="763" y="1514"/>
                  </a:lnTo>
                  <a:lnTo>
                    <a:pt x="787" y="1528"/>
                  </a:lnTo>
                  <a:lnTo>
                    <a:pt x="817" y="1541"/>
                  </a:lnTo>
                  <a:lnTo>
                    <a:pt x="842" y="1549"/>
                  </a:lnTo>
                  <a:lnTo>
                    <a:pt x="866" y="1555"/>
                  </a:lnTo>
                  <a:lnTo>
                    <a:pt x="910" y="1562"/>
                  </a:lnTo>
                  <a:lnTo>
                    <a:pt x="947" y="1568"/>
                  </a:lnTo>
                  <a:lnTo>
                    <a:pt x="971" y="1595"/>
                  </a:lnTo>
                  <a:lnTo>
                    <a:pt x="977" y="1622"/>
                  </a:lnTo>
                  <a:lnTo>
                    <a:pt x="1026" y="1655"/>
                  </a:lnTo>
                  <a:lnTo>
                    <a:pt x="1052" y="1674"/>
                  </a:lnTo>
                  <a:lnTo>
                    <a:pt x="1070" y="1721"/>
                  </a:lnTo>
                  <a:lnTo>
                    <a:pt x="1088" y="1748"/>
                  </a:lnTo>
                  <a:lnTo>
                    <a:pt x="1040" y="1754"/>
                  </a:lnTo>
                  <a:lnTo>
                    <a:pt x="1014" y="1774"/>
                  </a:lnTo>
                  <a:lnTo>
                    <a:pt x="996" y="1800"/>
                  </a:lnTo>
                  <a:lnTo>
                    <a:pt x="990" y="1834"/>
                  </a:lnTo>
                  <a:lnTo>
                    <a:pt x="935" y="1854"/>
                  </a:lnTo>
                  <a:lnTo>
                    <a:pt x="885" y="1860"/>
                  </a:lnTo>
                  <a:lnTo>
                    <a:pt x="854" y="1881"/>
                  </a:lnTo>
                  <a:lnTo>
                    <a:pt x="824" y="1914"/>
                  </a:lnTo>
                  <a:lnTo>
                    <a:pt x="799" y="1927"/>
                  </a:lnTo>
                  <a:lnTo>
                    <a:pt x="775" y="1933"/>
                  </a:lnTo>
                  <a:lnTo>
                    <a:pt x="749" y="1933"/>
                  </a:lnTo>
                  <a:lnTo>
                    <a:pt x="725" y="1933"/>
                  </a:lnTo>
                  <a:lnTo>
                    <a:pt x="700" y="1940"/>
                  </a:lnTo>
                  <a:lnTo>
                    <a:pt x="651" y="1947"/>
                  </a:lnTo>
                  <a:lnTo>
                    <a:pt x="627" y="1954"/>
                  </a:lnTo>
                  <a:lnTo>
                    <a:pt x="589" y="1960"/>
                  </a:lnTo>
                  <a:lnTo>
                    <a:pt x="553" y="1960"/>
                  </a:lnTo>
                  <a:lnTo>
                    <a:pt x="528" y="1960"/>
                  </a:lnTo>
                  <a:lnTo>
                    <a:pt x="504" y="1967"/>
                  </a:lnTo>
                  <a:lnTo>
                    <a:pt x="473" y="1980"/>
                  </a:lnTo>
                  <a:lnTo>
                    <a:pt x="448" y="1993"/>
                  </a:lnTo>
                  <a:lnTo>
                    <a:pt x="423" y="2006"/>
                  </a:lnTo>
                  <a:lnTo>
                    <a:pt x="399" y="2014"/>
                  </a:lnTo>
                  <a:lnTo>
                    <a:pt x="362" y="2014"/>
                  </a:lnTo>
                  <a:lnTo>
                    <a:pt x="338" y="2020"/>
                  </a:lnTo>
                  <a:lnTo>
                    <a:pt x="312" y="2020"/>
                  </a:lnTo>
                  <a:lnTo>
                    <a:pt x="288" y="2027"/>
                  </a:lnTo>
                  <a:lnTo>
                    <a:pt x="245" y="2027"/>
                  </a:lnTo>
                  <a:lnTo>
                    <a:pt x="221" y="2027"/>
                  </a:lnTo>
                  <a:lnTo>
                    <a:pt x="196" y="2027"/>
                  </a:lnTo>
                  <a:lnTo>
                    <a:pt x="171" y="2027"/>
                  </a:lnTo>
                  <a:lnTo>
                    <a:pt x="146" y="2027"/>
                  </a:lnTo>
                  <a:lnTo>
                    <a:pt x="122" y="2033"/>
                  </a:lnTo>
                  <a:lnTo>
                    <a:pt x="97" y="2039"/>
                  </a:lnTo>
                  <a:lnTo>
                    <a:pt x="55" y="2039"/>
                  </a:lnTo>
                  <a:lnTo>
                    <a:pt x="29" y="2047"/>
                  </a:lnTo>
                  <a:lnTo>
                    <a:pt x="5" y="2074"/>
                  </a:lnTo>
                  <a:lnTo>
                    <a:pt x="29" y="2074"/>
                  </a:lnTo>
                  <a:lnTo>
                    <a:pt x="55" y="2060"/>
                  </a:lnTo>
                  <a:lnTo>
                    <a:pt x="79" y="2047"/>
                  </a:lnTo>
                  <a:lnTo>
                    <a:pt x="103" y="2039"/>
                  </a:lnTo>
                  <a:lnTo>
                    <a:pt x="128" y="2039"/>
                  </a:lnTo>
                  <a:lnTo>
                    <a:pt x="152" y="2033"/>
                  </a:lnTo>
                  <a:lnTo>
                    <a:pt x="177" y="2027"/>
                  </a:lnTo>
                  <a:lnTo>
                    <a:pt x="202" y="2020"/>
                  </a:lnTo>
                  <a:lnTo>
                    <a:pt x="227" y="2020"/>
                  </a:lnTo>
                  <a:lnTo>
                    <a:pt x="251" y="2020"/>
                  </a:lnTo>
                  <a:lnTo>
                    <a:pt x="288" y="2027"/>
                  </a:lnTo>
                  <a:lnTo>
                    <a:pt x="338" y="2027"/>
                  </a:lnTo>
                  <a:lnTo>
                    <a:pt x="362" y="2027"/>
                  </a:lnTo>
                  <a:lnTo>
                    <a:pt x="387" y="2027"/>
                  </a:lnTo>
                  <a:lnTo>
                    <a:pt x="411" y="2020"/>
                  </a:lnTo>
                  <a:lnTo>
                    <a:pt x="435" y="2020"/>
                  </a:lnTo>
                  <a:lnTo>
                    <a:pt x="467" y="2014"/>
                  </a:lnTo>
                  <a:lnTo>
                    <a:pt x="492" y="1993"/>
                  </a:lnTo>
                  <a:lnTo>
                    <a:pt x="516" y="1980"/>
                  </a:lnTo>
                  <a:lnTo>
                    <a:pt x="540" y="1980"/>
                  </a:lnTo>
                  <a:lnTo>
                    <a:pt x="571" y="1980"/>
                  </a:lnTo>
                  <a:lnTo>
                    <a:pt x="595" y="1967"/>
                  </a:lnTo>
                  <a:lnTo>
                    <a:pt x="627" y="1960"/>
                  </a:lnTo>
                  <a:lnTo>
                    <a:pt x="676" y="1960"/>
                  </a:lnTo>
                  <a:lnTo>
                    <a:pt x="700" y="1960"/>
                  </a:lnTo>
                  <a:lnTo>
                    <a:pt x="731" y="1954"/>
                  </a:lnTo>
                  <a:lnTo>
                    <a:pt x="756" y="1947"/>
                  </a:lnTo>
                  <a:lnTo>
                    <a:pt x="787" y="1954"/>
                  </a:lnTo>
                  <a:lnTo>
                    <a:pt x="817" y="1954"/>
                  </a:lnTo>
                  <a:lnTo>
                    <a:pt x="842" y="1940"/>
                  </a:lnTo>
                  <a:lnTo>
                    <a:pt x="860" y="1914"/>
                  </a:lnTo>
                  <a:lnTo>
                    <a:pt x="872" y="1887"/>
                  </a:lnTo>
                  <a:lnTo>
                    <a:pt x="898" y="1881"/>
                  </a:lnTo>
                  <a:lnTo>
                    <a:pt x="935" y="1873"/>
                  </a:lnTo>
                  <a:lnTo>
                    <a:pt x="959" y="1860"/>
                  </a:lnTo>
                  <a:lnTo>
                    <a:pt x="983" y="1840"/>
                  </a:lnTo>
                  <a:lnTo>
                    <a:pt x="1008" y="1821"/>
                  </a:lnTo>
                  <a:lnTo>
                    <a:pt x="1032" y="1794"/>
                  </a:lnTo>
                  <a:lnTo>
                    <a:pt x="1058" y="1788"/>
                  </a:lnTo>
                  <a:lnTo>
                    <a:pt x="1082" y="1767"/>
                  </a:lnTo>
                  <a:lnTo>
                    <a:pt x="1107" y="1754"/>
                  </a:lnTo>
                  <a:lnTo>
                    <a:pt x="1131" y="1748"/>
                  </a:lnTo>
                  <a:lnTo>
                    <a:pt x="1156" y="1761"/>
                  </a:lnTo>
                  <a:lnTo>
                    <a:pt x="1181" y="1767"/>
                  </a:lnTo>
                  <a:lnTo>
                    <a:pt x="1206" y="1767"/>
                  </a:lnTo>
                  <a:lnTo>
                    <a:pt x="1230" y="1774"/>
                  </a:lnTo>
                  <a:lnTo>
                    <a:pt x="1273" y="1781"/>
                  </a:lnTo>
                  <a:lnTo>
                    <a:pt x="1297" y="1781"/>
                  </a:lnTo>
                  <a:lnTo>
                    <a:pt x="1335" y="1788"/>
                  </a:lnTo>
                  <a:lnTo>
                    <a:pt x="1366" y="1794"/>
                  </a:lnTo>
                  <a:lnTo>
                    <a:pt x="1390" y="1807"/>
                  </a:lnTo>
                  <a:lnTo>
                    <a:pt x="1414" y="1821"/>
                  </a:lnTo>
                  <a:lnTo>
                    <a:pt x="1439" y="1834"/>
                  </a:lnTo>
                  <a:lnTo>
                    <a:pt x="1463" y="1840"/>
                  </a:lnTo>
                  <a:lnTo>
                    <a:pt x="1489" y="1840"/>
                  </a:lnTo>
                  <a:lnTo>
                    <a:pt x="1513" y="1854"/>
                  </a:lnTo>
                  <a:lnTo>
                    <a:pt x="1538" y="1867"/>
                  </a:lnTo>
                  <a:lnTo>
                    <a:pt x="1562" y="1887"/>
                  </a:lnTo>
                  <a:lnTo>
                    <a:pt x="1599" y="1894"/>
                  </a:lnTo>
                  <a:lnTo>
                    <a:pt x="1624" y="1894"/>
                  </a:lnTo>
                  <a:lnTo>
                    <a:pt x="1649" y="1914"/>
                  </a:lnTo>
                  <a:lnTo>
                    <a:pt x="1673" y="1927"/>
                  </a:lnTo>
                  <a:lnTo>
                    <a:pt x="1698" y="1933"/>
                  </a:lnTo>
                  <a:lnTo>
                    <a:pt x="1728" y="1947"/>
                  </a:lnTo>
                  <a:lnTo>
                    <a:pt x="1752" y="1954"/>
                  </a:lnTo>
                  <a:lnTo>
                    <a:pt x="1784" y="1954"/>
                  </a:lnTo>
                  <a:lnTo>
                    <a:pt x="1815" y="1954"/>
                  </a:lnTo>
                  <a:lnTo>
                    <a:pt x="1839" y="1954"/>
                  </a:lnTo>
                  <a:lnTo>
                    <a:pt x="1870" y="1960"/>
                  </a:lnTo>
                  <a:lnTo>
                    <a:pt x="1901" y="1980"/>
                  </a:lnTo>
                  <a:lnTo>
                    <a:pt x="1932" y="1987"/>
                  </a:lnTo>
                  <a:lnTo>
                    <a:pt x="1962" y="1987"/>
                  </a:lnTo>
                  <a:lnTo>
                    <a:pt x="2017" y="1987"/>
                  </a:lnTo>
                  <a:lnTo>
                    <a:pt x="2049" y="1987"/>
                  </a:lnTo>
                  <a:lnTo>
                    <a:pt x="2073" y="1993"/>
                  </a:lnTo>
                  <a:lnTo>
                    <a:pt x="2104" y="2014"/>
                  </a:lnTo>
                  <a:lnTo>
                    <a:pt x="2128" y="2020"/>
                  </a:lnTo>
                  <a:lnTo>
                    <a:pt x="2153" y="2027"/>
                  </a:lnTo>
                  <a:lnTo>
                    <a:pt x="2185" y="2033"/>
                  </a:lnTo>
                  <a:lnTo>
                    <a:pt x="2215" y="2033"/>
                  </a:lnTo>
                  <a:lnTo>
                    <a:pt x="2239" y="2033"/>
                  </a:lnTo>
                  <a:lnTo>
                    <a:pt x="2264" y="2039"/>
                  </a:lnTo>
                  <a:lnTo>
                    <a:pt x="2288" y="2060"/>
                  </a:lnTo>
                  <a:lnTo>
                    <a:pt x="2319" y="2060"/>
                  </a:lnTo>
                  <a:lnTo>
                    <a:pt x="2344" y="2060"/>
                  </a:lnTo>
                  <a:lnTo>
                    <a:pt x="2375" y="2060"/>
                  </a:lnTo>
                  <a:lnTo>
                    <a:pt x="2405" y="2066"/>
                  </a:lnTo>
                  <a:lnTo>
                    <a:pt x="2430" y="2066"/>
                  </a:lnTo>
                  <a:lnTo>
                    <a:pt x="2454" y="2066"/>
                  </a:lnTo>
                  <a:lnTo>
                    <a:pt x="2486" y="2066"/>
                  </a:lnTo>
                  <a:lnTo>
                    <a:pt x="2517" y="2066"/>
                  </a:lnTo>
                  <a:lnTo>
                    <a:pt x="2541" y="2066"/>
                  </a:lnTo>
                  <a:lnTo>
                    <a:pt x="2571" y="2086"/>
                  </a:lnTo>
                  <a:lnTo>
                    <a:pt x="2602" y="2107"/>
                  </a:lnTo>
                  <a:lnTo>
                    <a:pt x="2628" y="2107"/>
                  </a:lnTo>
                  <a:lnTo>
                    <a:pt x="2658" y="2107"/>
                  </a:lnTo>
                  <a:lnTo>
                    <a:pt x="2689" y="2107"/>
                  </a:lnTo>
                  <a:lnTo>
                    <a:pt x="2719" y="2107"/>
                  </a:lnTo>
                  <a:lnTo>
                    <a:pt x="2744" y="2107"/>
                  </a:lnTo>
                  <a:lnTo>
                    <a:pt x="2769" y="2107"/>
                  </a:lnTo>
                  <a:lnTo>
                    <a:pt x="2800" y="2113"/>
                  </a:lnTo>
                  <a:lnTo>
                    <a:pt x="2830" y="2113"/>
                  </a:lnTo>
                  <a:lnTo>
                    <a:pt x="2775" y="2113"/>
                  </a:lnTo>
                  <a:lnTo>
                    <a:pt x="2750" y="2113"/>
                  </a:lnTo>
                  <a:lnTo>
                    <a:pt x="2701" y="2099"/>
                  </a:lnTo>
                  <a:lnTo>
                    <a:pt x="2670" y="2093"/>
                  </a:lnTo>
                  <a:lnTo>
                    <a:pt x="2622" y="2099"/>
                  </a:lnTo>
                  <a:lnTo>
                    <a:pt x="2596" y="2107"/>
                  </a:lnTo>
                  <a:lnTo>
                    <a:pt x="2571" y="2099"/>
                  </a:lnTo>
                  <a:lnTo>
                    <a:pt x="2559" y="2074"/>
                  </a:lnTo>
                  <a:lnTo>
                    <a:pt x="2504" y="2060"/>
                  </a:lnTo>
                  <a:lnTo>
                    <a:pt x="2480" y="2060"/>
                  </a:lnTo>
                  <a:lnTo>
                    <a:pt x="2448" y="2053"/>
                  </a:lnTo>
                  <a:lnTo>
                    <a:pt x="2412" y="2047"/>
                  </a:lnTo>
                  <a:lnTo>
                    <a:pt x="2363" y="2039"/>
                  </a:lnTo>
                  <a:lnTo>
                    <a:pt x="2332" y="2033"/>
                  </a:lnTo>
                  <a:lnTo>
                    <a:pt x="2307" y="2033"/>
                  </a:lnTo>
                  <a:lnTo>
                    <a:pt x="2270" y="2039"/>
                  </a:lnTo>
                  <a:lnTo>
                    <a:pt x="2203" y="2039"/>
                  </a:lnTo>
                  <a:lnTo>
                    <a:pt x="2171" y="2014"/>
                  </a:lnTo>
                  <a:lnTo>
                    <a:pt x="2147" y="2014"/>
                  </a:lnTo>
                  <a:lnTo>
                    <a:pt x="2104" y="2006"/>
                  </a:lnTo>
                  <a:lnTo>
                    <a:pt x="2055" y="2006"/>
                  </a:lnTo>
                  <a:lnTo>
                    <a:pt x="2030" y="1993"/>
                  </a:lnTo>
                  <a:lnTo>
                    <a:pt x="1999" y="1973"/>
                  </a:lnTo>
                  <a:lnTo>
                    <a:pt x="1975" y="1960"/>
                  </a:lnTo>
                  <a:lnTo>
                    <a:pt x="1950" y="1954"/>
                  </a:lnTo>
                  <a:lnTo>
                    <a:pt x="1926" y="1954"/>
                  </a:lnTo>
                  <a:lnTo>
                    <a:pt x="1901" y="1954"/>
                  </a:lnTo>
                  <a:lnTo>
                    <a:pt x="1876" y="1947"/>
                  </a:lnTo>
                  <a:lnTo>
                    <a:pt x="1839" y="1940"/>
                  </a:lnTo>
                  <a:lnTo>
                    <a:pt x="1803" y="1933"/>
                  </a:lnTo>
                  <a:lnTo>
                    <a:pt x="1778" y="1920"/>
                  </a:lnTo>
                  <a:lnTo>
                    <a:pt x="1746" y="1908"/>
                  </a:lnTo>
                  <a:lnTo>
                    <a:pt x="1722" y="1908"/>
                  </a:lnTo>
                  <a:lnTo>
                    <a:pt x="1698" y="1908"/>
                  </a:lnTo>
                  <a:lnTo>
                    <a:pt x="1667" y="1908"/>
                  </a:lnTo>
                  <a:lnTo>
                    <a:pt x="1630" y="1908"/>
                  </a:lnTo>
                  <a:lnTo>
                    <a:pt x="1580" y="1900"/>
                  </a:lnTo>
                  <a:lnTo>
                    <a:pt x="1556" y="1867"/>
                  </a:lnTo>
                  <a:lnTo>
                    <a:pt x="1532" y="1840"/>
                  </a:lnTo>
                  <a:lnTo>
                    <a:pt x="1507" y="1840"/>
                  </a:lnTo>
                  <a:lnTo>
                    <a:pt x="1451" y="1840"/>
                  </a:lnTo>
                  <a:lnTo>
                    <a:pt x="1427" y="1821"/>
                  </a:lnTo>
                  <a:lnTo>
                    <a:pt x="1402" y="1800"/>
                  </a:lnTo>
                  <a:lnTo>
                    <a:pt x="1372" y="1774"/>
                  </a:lnTo>
                  <a:lnTo>
                    <a:pt x="1341" y="1761"/>
                  </a:lnTo>
                  <a:lnTo>
                    <a:pt x="1315" y="1761"/>
                  </a:lnTo>
                  <a:lnTo>
                    <a:pt x="1285" y="1761"/>
                  </a:lnTo>
                  <a:lnTo>
                    <a:pt x="1230" y="1761"/>
                  </a:lnTo>
                  <a:lnTo>
                    <a:pt x="1206" y="1761"/>
                  </a:lnTo>
                  <a:lnTo>
                    <a:pt x="1181" y="1748"/>
                  </a:lnTo>
                  <a:lnTo>
                    <a:pt x="1113" y="1734"/>
                  </a:lnTo>
                  <a:lnTo>
                    <a:pt x="1052" y="1715"/>
                  </a:lnTo>
                  <a:lnTo>
                    <a:pt x="1040" y="1688"/>
                  </a:lnTo>
                  <a:lnTo>
                    <a:pt x="1046" y="1661"/>
                  </a:lnTo>
                  <a:lnTo>
                    <a:pt x="1026" y="1634"/>
                  </a:lnTo>
                  <a:lnTo>
                    <a:pt x="1008" y="1608"/>
                  </a:lnTo>
                  <a:lnTo>
                    <a:pt x="990" y="1582"/>
                  </a:lnTo>
                  <a:lnTo>
                    <a:pt x="965" y="1562"/>
                  </a:lnTo>
                  <a:lnTo>
                    <a:pt x="941" y="1549"/>
                  </a:lnTo>
                  <a:lnTo>
                    <a:pt x="916" y="1541"/>
                  </a:lnTo>
                  <a:lnTo>
                    <a:pt x="866" y="1522"/>
                  </a:lnTo>
                  <a:lnTo>
                    <a:pt x="842" y="1522"/>
                  </a:lnTo>
                  <a:lnTo>
                    <a:pt x="817" y="1514"/>
                  </a:lnTo>
                  <a:lnTo>
                    <a:pt x="787" y="1508"/>
                  </a:lnTo>
                  <a:lnTo>
                    <a:pt x="743" y="1508"/>
                  </a:lnTo>
                  <a:lnTo>
                    <a:pt x="719" y="1495"/>
                  </a:lnTo>
                  <a:lnTo>
                    <a:pt x="694" y="1489"/>
                  </a:lnTo>
                  <a:lnTo>
                    <a:pt x="731" y="1481"/>
                  </a:lnTo>
                  <a:lnTo>
                    <a:pt x="756" y="1468"/>
                  </a:lnTo>
                  <a:lnTo>
                    <a:pt x="781" y="1462"/>
                  </a:lnTo>
                  <a:lnTo>
                    <a:pt x="811" y="1462"/>
                  </a:lnTo>
                  <a:lnTo>
                    <a:pt x="836" y="1462"/>
                  </a:lnTo>
                  <a:lnTo>
                    <a:pt x="860" y="1462"/>
                  </a:lnTo>
                  <a:lnTo>
                    <a:pt x="885" y="1462"/>
                  </a:lnTo>
                  <a:lnTo>
                    <a:pt x="910" y="1462"/>
                  </a:lnTo>
                  <a:lnTo>
                    <a:pt x="941" y="1462"/>
                  </a:lnTo>
                  <a:lnTo>
                    <a:pt x="965" y="1456"/>
                  </a:lnTo>
                  <a:lnTo>
                    <a:pt x="1014" y="1456"/>
                  </a:lnTo>
                  <a:lnTo>
                    <a:pt x="1070" y="1448"/>
                  </a:lnTo>
                  <a:lnTo>
                    <a:pt x="1095" y="1435"/>
                  </a:lnTo>
                  <a:lnTo>
                    <a:pt x="1119" y="1429"/>
                  </a:lnTo>
                  <a:lnTo>
                    <a:pt x="1156" y="1429"/>
                  </a:lnTo>
                  <a:lnTo>
                    <a:pt x="1206" y="1429"/>
                  </a:lnTo>
                  <a:lnTo>
                    <a:pt x="1242" y="1422"/>
                  </a:lnTo>
                  <a:lnTo>
                    <a:pt x="1267" y="1415"/>
                  </a:lnTo>
                  <a:lnTo>
                    <a:pt x="1291" y="1415"/>
                  </a:lnTo>
                  <a:lnTo>
                    <a:pt x="1315" y="1415"/>
                  </a:lnTo>
                  <a:lnTo>
                    <a:pt x="1341" y="1429"/>
                  </a:lnTo>
                  <a:lnTo>
                    <a:pt x="1372" y="1435"/>
                  </a:lnTo>
                  <a:lnTo>
                    <a:pt x="1408" y="1435"/>
                  </a:lnTo>
                  <a:lnTo>
                    <a:pt x="1445" y="1435"/>
                  </a:lnTo>
                  <a:lnTo>
                    <a:pt x="1477" y="1435"/>
                  </a:lnTo>
                  <a:lnTo>
                    <a:pt x="1501" y="1442"/>
                  </a:lnTo>
                  <a:lnTo>
                    <a:pt x="1538" y="1442"/>
                  </a:lnTo>
                  <a:lnTo>
                    <a:pt x="1574" y="1442"/>
                  </a:lnTo>
                  <a:lnTo>
                    <a:pt x="1599" y="1462"/>
                  </a:lnTo>
                  <a:lnTo>
                    <a:pt x="1649" y="1475"/>
                  </a:lnTo>
                  <a:lnTo>
                    <a:pt x="1673" y="1481"/>
                  </a:lnTo>
                  <a:lnTo>
                    <a:pt x="1704" y="1489"/>
                  </a:lnTo>
                  <a:lnTo>
                    <a:pt x="1728" y="1489"/>
                  </a:lnTo>
                  <a:lnTo>
                    <a:pt x="1746" y="1514"/>
                  </a:lnTo>
                  <a:lnTo>
                    <a:pt x="1778" y="1541"/>
                  </a:lnTo>
                  <a:lnTo>
                    <a:pt x="1815" y="1549"/>
                  </a:lnTo>
                  <a:lnTo>
                    <a:pt x="1839" y="1555"/>
                  </a:lnTo>
                  <a:lnTo>
                    <a:pt x="1864" y="1568"/>
                  </a:lnTo>
                  <a:lnTo>
                    <a:pt x="1888" y="1595"/>
                  </a:lnTo>
                  <a:lnTo>
                    <a:pt x="1914" y="1608"/>
                  </a:lnTo>
                  <a:lnTo>
                    <a:pt x="1938" y="1614"/>
                  </a:lnTo>
                  <a:lnTo>
                    <a:pt x="1969" y="1622"/>
                  </a:lnTo>
                  <a:lnTo>
                    <a:pt x="1993" y="1622"/>
                  </a:lnTo>
                  <a:lnTo>
                    <a:pt x="2017" y="1628"/>
                  </a:lnTo>
                  <a:lnTo>
                    <a:pt x="2043" y="1647"/>
                  </a:lnTo>
                  <a:lnTo>
                    <a:pt x="2067" y="1668"/>
                  </a:lnTo>
                  <a:lnTo>
                    <a:pt x="2110" y="1674"/>
                  </a:lnTo>
                  <a:lnTo>
                    <a:pt x="2135" y="1674"/>
                  </a:lnTo>
                  <a:lnTo>
                    <a:pt x="2159" y="1688"/>
                  </a:lnTo>
                  <a:lnTo>
                    <a:pt x="2209" y="1701"/>
                  </a:lnTo>
                  <a:lnTo>
                    <a:pt x="2252" y="1707"/>
                  </a:lnTo>
                  <a:lnTo>
                    <a:pt x="2288" y="1715"/>
                  </a:lnTo>
                  <a:lnTo>
                    <a:pt x="2344" y="1741"/>
                  </a:lnTo>
                  <a:lnTo>
                    <a:pt x="2369" y="1754"/>
                  </a:lnTo>
                  <a:lnTo>
                    <a:pt x="2393" y="1781"/>
                  </a:lnTo>
                  <a:lnTo>
                    <a:pt x="2436" y="1807"/>
                  </a:lnTo>
                  <a:lnTo>
                    <a:pt x="2460" y="1821"/>
                  </a:lnTo>
                  <a:lnTo>
                    <a:pt x="2486" y="1834"/>
                  </a:lnTo>
                  <a:lnTo>
                    <a:pt x="2517" y="1848"/>
                  </a:lnTo>
                  <a:lnTo>
                    <a:pt x="2553" y="1860"/>
                  </a:lnTo>
                  <a:lnTo>
                    <a:pt x="2584" y="1881"/>
                  </a:lnTo>
                  <a:lnTo>
                    <a:pt x="2608" y="1894"/>
                  </a:lnTo>
                  <a:lnTo>
                    <a:pt x="2634" y="1914"/>
                  </a:lnTo>
                  <a:lnTo>
                    <a:pt x="2658" y="1933"/>
                  </a:lnTo>
                  <a:lnTo>
                    <a:pt x="2701" y="1940"/>
                  </a:lnTo>
                  <a:lnTo>
                    <a:pt x="2725" y="1947"/>
                  </a:lnTo>
                  <a:lnTo>
                    <a:pt x="2757" y="1960"/>
                  </a:lnTo>
                  <a:lnTo>
                    <a:pt x="2788" y="1980"/>
                  </a:lnTo>
                  <a:lnTo>
                    <a:pt x="2812" y="2006"/>
                  </a:lnTo>
                  <a:lnTo>
                    <a:pt x="2836" y="2014"/>
                  </a:lnTo>
                  <a:lnTo>
                    <a:pt x="2861" y="2020"/>
                  </a:lnTo>
                  <a:lnTo>
                    <a:pt x="2885" y="2039"/>
                  </a:lnTo>
                  <a:lnTo>
                    <a:pt x="2911" y="2060"/>
                  </a:lnTo>
                  <a:lnTo>
                    <a:pt x="2935" y="2066"/>
                  </a:lnTo>
                  <a:lnTo>
                    <a:pt x="2911" y="2053"/>
                  </a:lnTo>
                  <a:lnTo>
                    <a:pt x="2879" y="2027"/>
                  </a:lnTo>
                  <a:lnTo>
                    <a:pt x="2861" y="2000"/>
                  </a:lnTo>
                  <a:lnTo>
                    <a:pt x="2836" y="1993"/>
                  </a:lnTo>
                  <a:lnTo>
                    <a:pt x="2806" y="1973"/>
                  </a:lnTo>
                  <a:lnTo>
                    <a:pt x="2775" y="1947"/>
                  </a:lnTo>
                  <a:lnTo>
                    <a:pt x="2750" y="1920"/>
                  </a:lnTo>
                  <a:lnTo>
                    <a:pt x="2725" y="1914"/>
                  </a:lnTo>
                  <a:lnTo>
                    <a:pt x="2701" y="1914"/>
                  </a:lnTo>
                  <a:lnTo>
                    <a:pt x="2676" y="1900"/>
                  </a:lnTo>
                  <a:lnTo>
                    <a:pt x="2652" y="1887"/>
                  </a:lnTo>
                  <a:lnTo>
                    <a:pt x="2608" y="1860"/>
                  </a:lnTo>
                  <a:lnTo>
                    <a:pt x="2584" y="1848"/>
                  </a:lnTo>
                  <a:lnTo>
                    <a:pt x="2559" y="1840"/>
                  </a:lnTo>
                  <a:lnTo>
                    <a:pt x="2529" y="1834"/>
                  </a:lnTo>
                  <a:lnTo>
                    <a:pt x="2504" y="1807"/>
                  </a:lnTo>
                  <a:lnTo>
                    <a:pt x="2474" y="1807"/>
                  </a:lnTo>
                  <a:lnTo>
                    <a:pt x="2442" y="1774"/>
                  </a:lnTo>
                  <a:lnTo>
                    <a:pt x="2418" y="1748"/>
                  </a:lnTo>
                  <a:lnTo>
                    <a:pt x="2393" y="1734"/>
                  </a:lnTo>
                  <a:lnTo>
                    <a:pt x="2369" y="1721"/>
                  </a:lnTo>
                  <a:lnTo>
                    <a:pt x="2332" y="1715"/>
                  </a:lnTo>
                  <a:lnTo>
                    <a:pt x="2307" y="1701"/>
                  </a:lnTo>
                  <a:lnTo>
                    <a:pt x="2282" y="1688"/>
                  </a:lnTo>
                  <a:lnTo>
                    <a:pt x="2258" y="1688"/>
                  </a:lnTo>
                  <a:lnTo>
                    <a:pt x="2233" y="1688"/>
                  </a:lnTo>
                  <a:lnTo>
                    <a:pt x="2203" y="1668"/>
                  </a:lnTo>
                  <a:lnTo>
                    <a:pt x="2177" y="1647"/>
                  </a:lnTo>
                  <a:lnTo>
                    <a:pt x="2153" y="1647"/>
                  </a:lnTo>
                  <a:lnTo>
                    <a:pt x="2128" y="1634"/>
                  </a:lnTo>
                  <a:lnTo>
                    <a:pt x="2098" y="1622"/>
                  </a:lnTo>
                  <a:lnTo>
                    <a:pt x="2061" y="1614"/>
                  </a:lnTo>
                  <a:lnTo>
                    <a:pt x="2036" y="1614"/>
                  </a:lnTo>
                  <a:lnTo>
                    <a:pt x="1999" y="1608"/>
                  </a:lnTo>
                  <a:lnTo>
                    <a:pt x="1969" y="1601"/>
                  </a:lnTo>
                  <a:lnTo>
                    <a:pt x="1944" y="1588"/>
                  </a:lnTo>
                  <a:lnTo>
                    <a:pt x="1914" y="1562"/>
                  </a:lnTo>
                  <a:lnTo>
                    <a:pt x="1882" y="1535"/>
                  </a:lnTo>
                  <a:lnTo>
                    <a:pt x="1851" y="1514"/>
                  </a:lnTo>
                  <a:lnTo>
                    <a:pt x="1827" y="1502"/>
                  </a:lnTo>
                  <a:lnTo>
                    <a:pt x="1796" y="1489"/>
                  </a:lnTo>
                  <a:lnTo>
                    <a:pt x="1746" y="1475"/>
                  </a:lnTo>
                  <a:lnTo>
                    <a:pt x="1722" y="1462"/>
                  </a:lnTo>
                  <a:lnTo>
                    <a:pt x="1667" y="1442"/>
                  </a:lnTo>
                  <a:lnTo>
                    <a:pt x="1643" y="1429"/>
                  </a:lnTo>
                  <a:lnTo>
                    <a:pt x="1630" y="1402"/>
                  </a:lnTo>
                  <a:lnTo>
                    <a:pt x="1612" y="1375"/>
                  </a:lnTo>
                  <a:lnTo>
                    <a:pt x="1586" y="1362"/>
                  </a:lnTo>
                  <a:lnTo>
                    <a:pt x="1568" y="1329"/>
                  </a:lnTo>
                  <a:lnTo>
                    <a:pt x="1538" y="1302"/>
                  </a:lnTo>
                  <a:lnTo>
                    <a:pt x="1532" y="1276"/>
                  </a:lnTo>
                  <a:lnTo>
                    <a:pt x="1525" y="1249"/>
                  </a:lnTo>
                  <a:lnTo>
                    <a:pt x="1513" y="1223"/>
                  </a:lnTo>
                  <a:lnTo>
                    <a:pt x="1501" y="1196"/>
                  </a:lnTo>
                  <a:lnTo>
                    <a:pt x="1489" y="1170"/>
                  </a:lnTo>
                  <a:lnTo>
                    <a:pt x="1483" y="1143"/>
                  </a:lnTo>
                  <a:lnTo>
                    <a:pt x="1471" y="1116"/>
                  </a:lnTo>
                  <a:lnTo>
                    <a:pt x="1457" y="1089"/>
                  </a:lnTo>
                  <a:lnTo>
                    <a:pt x="1433" y="1070"/>
                  </a:lnTo>
                  <a:lnTo>
                    <a:pt x="1420" y="1043"/>
                  </a:lnTo>
                  <a:lnTo>
                    <a:pt x="1402" y="1016"/>
                  </a:lnTo>
                  <a:lnTo>
                    <a:pt x="1378" y="1003"/>
                  </a:lnTo>
                  <a:lnTo>
                    <a:pt x="1347" y="991"/>
                  </a:lnTo>
                  <a:lnTo>
                    <a:pt x="1322" y="977"/>
                  </a:lnTo>
                  <a:lnTo>
                    <a:pt x="1291" y="970"/>
                  </a:lnTo>
                  <a:lnTo>
                    <a:pt x="1267" y="964"/>
                  </a:lnTo>
                  <a:lnTo>
                    <a:pt x="1242" y="950"/>
                  </a:lnTo>
                  <a:lnTo>
                    <a:pt x="1218" y="923"/>
                  </a:lnTo>
                  <a:lnTo>
                    <a:pt x="1193" y="897"/>
                  </a:lnTo>
                  <a:lnTo>
                    <a:pt x="1168" y="877"/>
                  </a:lnTo>
                  <a:lnTo>
                    <a:pt x="1143" y="871"/>
                  </a:lnTo>
                  <a:lnTo>
                    <a:pt x="1125" y="837"/>
                  </a:lnTo>
                  <a:lnTo>
                    <a:pt x="1101" y="817"/>
                  </a:lnTo>
                  <a:lnTo>
                    <a:pt x="1076" y="804"/>
                  </a:lnTo>
                  <a:lnTo>
                    <a:pt x="1052" y="790"/>
                  </a:lnTo>
                  <a:lnTo>
                    <a:pt x="1026" y="765"/>
                  </a:lnTo>
                  <a:lnTo>
                    <a:pt x="1002" y="744"/>
                  </a:lnTo>
                  <a:lnTo>
                    <a:pt x="977" y="738"/>
                  </a:lnTo>
                  <a:lnTo>
                    <a:pt x="953" y="724"/>
                  </a:lnTo>
                  <a:lnTo>
                    <a:pt x="929" y="698"/>
                  </a:lnTo>
                  <a:lnTo>
                    <a:pt x="910" y="671"/>
                  </a:lnTo>
                  <a:lnTo>
                    <a:pt x="885" y="651"/>
                  </a:lnTo>
                  <a:lnTo>
                    <a:pt x="854" y="618"/>
                  </a:lnTo>
                  <a:lnTo>
                    <a:pt x="830" y="591"/>
                  </a:lnTo>
                  <a:lnTo>
                    <a:pt x="805" y="578"/>
                  </a:lnTo>
                  <a:lnTo>
                    <a:pt x="781" y="578"/>
                  </a:lnTo>
                  <a:lnTo>
                    <a:pt x="749" y="558"/>
                  </a:lnTo>
                  <a:lnTo>
                    <a:pt x="719" y="539"/>
                  </a:lnTo>
                  <a:lnTo>
                    <a:pt x="694" y="525"/>
                  </a:lnTo>
                  <a:lnTo>
                    <a:pt x="670" y="505"/>
                  </a:lnTo>
                  <a:lnTo>
                    <a:pt x="645" y="491"/>
                  </a:lnTo>
                  <a:lnTo>
                    <a:pt x="621" y="479"/>
                  </a:lnTo>
                  <a:lnTo>
                    <a:pt x="595" y="458"/>
                  </a:lnTo>
                  <a:lnTo>
                    <a:pt x="571" y="452"/>
                  </a:lnTo>
                  <a:lnTo>
                    <a:pt x="547" y="439"/>
                  </a:lnTo>
                  <a:lnTo>
                    <a:pt x="528" y="412"/>
                  </a:lnTo>
                  <a:lnTo>
                    <a:pt x="516" y="385"/>
                  </a:lnTo>
                  <a:lnTo>
                    <a:pt x="498" y="359"/>
                  </a:lnTo>
                  <a:lnTo>
                    <a:pt x="479" y="332"/>
                  </a:lnTo>
                  <a:lnTo>
                    <a:pt x="460" y="306"/>
                  </a:lnTo>
                  <a:lnTo>
                    <a:pt x="435" y="286"/>
                  </a:lnTo>
                  <a:lnTo>
                    <a:pt x="411" y="265"/>
                  </a:lnTo>
                  <a:lnTo>
                    <a:pt x="387" y="246"/>
                  </a:lnTo>
                  <a:lnTo>
                    <a:pt x="362" y="240"/>
                  </a:lnTo>
                  <a:lnTo>
                    <a:pt x="338" y="232"/>
                  </a:lnTo>
                  <a:lnTo>
                    <a:pt x="312" y="219"/>
                  </a:lnTo>
                  <a:lnTo>
                    <a:pt x="288" y="213"/>
                  </a:lnTo>
                  <a:lnTo>
                    <a:pt x="263" y="199"/>
                  </a:lnTo>
                  <a:lnTo>
                    <a:pt x="245" y="172"/>
                  </a:lnTo>
                  <a:lnTo>
                    <a:pt x="233" y="146"/>
                  </a:lnTo>
                  <a:lnTo>
                    <a:pt x="215" y="120"/>
                  </a:lnTo>
                  <a:lnTo>
                    <a:pt x="190" y="99"/>
                  </a:lnTo>
                  <a:lnTo>
                    <a:pt x="171" y="74"/>
                  </a:lnTo>
                  <a:lnTo>
                    <a:pt x="146" y="53"/>
                  </a:lnTo>
                  <a:lnTo>
                    <a:pt x="122" y="39"/>
                  </a:lnTo>
                  <a:lnTo>
                    <a:pt x="97" y="27"/>
                  </a:lnTo>
                  <a:lnTo>
                    <a:pt x="73" y="6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747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97" name="Freeform 185"/>
            <p:cNvSpPr>
              <a:spLocks/>
            </p:cNvSpPr>
            <p:nvPr/>
          </p:nvSpPr>
          <p:spPr bwMode="auto">
            <a:xfrm>
              <a:off x="3726" y="649"/>
              <a:ext cx="1608" cy="36"/>
            </a:xfrm>
            <a:custGeom>
              <a:avLst/>
              <a:gdLst>
                <a:gd name="T0" fmla="*/ 0 w 3216"/>
                <a:gd name="T1" fmla="*/ 0 h 70"/>
                <a:gd name="T2" fmla="*/ 1 w 3216"/>
                <a:gd name="T3" fmla="*/ 1 h 70"/>
                <a:gd name="T4" fmla="*/ 25 w 3216"/>
                <a:gd name="T5" fmla="*/ 1 h 70"/>
                <a:gd name="T6" fmla="*/ 25 w 3216"/>
                <a:gd name="T7" fmla="*/ 0 h 70"/>
                <a:gd name="T8" fmla="*/ 0 w 3216"/>
                <a:gd name="T9" fmla="*/ 0 h 70"/>
                <a:gd name="T10" fmla="*/ 0 w 3216"/>
                <a:gd name="T11" fmla="*/ 0 h 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6"/>
                <a:gd name="T19" fmla="*/ 0 h 70"/>
                <a:gd name="T20" fmla="*/ 3216 w 3216"/>
                <a:gd name="T21" fmla="*/ 70 h 7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6" h="70">
                  <a:moveTo>
                    <a:pt x="0" y="0"/>
                  </a:moveTo>
                  <a:lnTo>
                    <a:pt x="66" y="70"/>
                  </a:lnTo>
                  <a:lnTo>
                    <a:pt x="3150" y="70"/>
                  </a:lnTo>
                  <a:lnTo>
                    <a:pt x="32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9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98" name="Freeform 186"/>
            <p:cNvSpPr>
              <a:spLocks/>
            </p:cNvSpPr>
            <p:nvPr/>
          </p:nvSpPr>
          <p:spPr bwMode="auto">
            <a:xfrm>
              <a:off x="3726" y="649"/>
              <a:ext cx="32" cy="1187"/>
            </a:xfrm>
            <a:custGeom>
              <a:avLst/>
              <a:gdLst>
                <a:gd name="T0" fmla="*/ 0 w 65"/>
                <a:gd name="T1" fmla="*/ 0 h 2373"/>
                <a:gd name="T2" fmla="*/ 0 w 65"/>
                <a:gd name="T3" fmla="*/ 19 h 2373"/>
                <a:gd name="T4" fmla="*/ 0 w 65"/>
                <a:gd name="T5" fmla="*/ 18 h 2373"/>
                <a:gd name="T6" fmla="*/ 0 w 65"/>
                <a:gd name="T7" fmla="*/ 1 h 2373"/>
                <a:gd name="T8" fmla="*/ 0 w 65"/>
                <a:gd name="T9" fmla="*/ 0 h 2373"/>
                <a:gd name="T10" fmla="*/ 0 w 65"/>
                <a:gd name="T11" fmla="*/ 0 h 23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5"/>
                <a:gd name="T19" fmla="*/ 0 h 2373"/>
                <a:gd name="T20" fmla="*/ 65 w 65"/>
                <a:gd name="T21" fmla="*/ 2373 h 237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5" h="2373">
                  <a:moveTo>
                    <a:pt x="0" y="0"/>
                  </a:moveTo>
                  <a:lnTo>
                    <a:pt x="0" y="2373"/>
                  </a:lnTo>
                  <a:lnTo>
                    <a:pt x="65" y="2302"/>
                  </a:lnTo>
                  <a:lnTo>
                    <a:pt x="65" y="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7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99" name="Freeform 187"/>
            <p:cNvSpPr>
              <a:spLocks/>
            </p:cNvSpPr>
            <p:nvPr/>
          </p:nvSpPr>
          <p:spPr bwMode="auto">
            <a:xfrm>
              <a:off x="5302" y="649"/>
              <a:ext cx="32" cy="1187"/>
            </a:xfrm>
            <a:custGeom>
              <a:avLst/>
              <a:gdLst>
                <a:gd name="T0" fmla="*/ 0 w 64"/>
                <a:gd name="T1" fmla="*/ 1 h 2373"/>
                <a:gd name="T2" fmla="*/ 0 w 64"/>
                <a:gd name="T3" fmla="*/ 18 h 2373"/>
                <a:gd name="T4" fmla="*/ 1 w 64"/>
                <a:gd name="T5" fmla="*/ 19 h 2373"/>
                <a:gd name="T6" fmla="*/ 1 w 64"/>
                <a:gd name="T7" fmla="*/ 0 h 2373"/>
                <a:gd name="T8" fmla="*/ 0 w 64"/>
                <a:gd name="T9" fmla="*/ 1 h 2373"/>
                <a:gd name="T10" fmla="*/ 0 w 64"/>
                <a:gd name="T11" fmla="*/ 1 h 23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4"/>
                <a:gd name="T19" fmla="*/ 0 h 2373"/>
                <a:gd name="T20" fmla="*/ 64 w 64"/>
                <a:gd name="T21" fmla="*/ 2373 h 237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4" h="2373">
                  <a:moveTo>
                    <a:pt x="0" y="70"/>
                  </a:moveTo>
                  <a:lnTo>
                    <a:pt x="0" y="2302"/>
                  </a:lnTo>
                  <a:lnTo>
                    <a:pt x="64" y="2373"/>
                  </a:lnTo>
                  <a:lnTo>
                    <a:pt x="64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747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00" name="Freeform 188"/>
            <p:cNvSpPr>
              <a:spLocks/>
            </p:cNvSpPr>
            <p:nvPr/>
          </p:nvSpPr>
          <p:spPr bwMode="auto">
            <a:xfrm>
              <a:off x="3726" y="1801"/>
              <a:ext cx="1608" cy="35"/>
            </a:xfrm>
            <a:custGeom>
              <a:avLst/>
              <a:gdLst>
                <a:gd name="T0" fmla="*/ 1 w 3216"/>
                <a:gd name="T1" fmla="*/ 0 h 71"/>
                <a:gd name="T2" fmla="*/ 25 w 3216"/>
                <a:gd name="T3" fmla="*/ 0 h 71"/>
                <a:gd name="T4" fmla="*/ 25 w 3216"/>
                <a:gd name="T5" fmla="*/ 0 h 71"/>
                <a:gd name="T6" fmla="*/ 0 w 3216"/>
                <a:gd name="T7" fmla="*/ 0 h 71"/>
                <a:gd name="T8" fmla="*/ 1 w 3216"/>
                <a:gd name="T9" fmla="*/ 0 h 71"/>
                <a:gd name="T10" fmla="*/ 1 w 3216"/>
                <a:gd name="T11" fmla="*/ 0 h 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6"/>
                <a:gd name="T19" fmla="*/ 0 h 71"/>
                <a:gd name="T20" fmla="*/ 3216 w 3216"/>
                <a:gd name="T21" fmla="*/ 71 h 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6" h="71">
                  <a:moveTo>
                    <a:pt x="66" y="0"/>
                  </a:moveTo>
                  <a:lnTo>
                    <a:pt x="3150" y="0"/>
                  </a:lnTo>
                  <a:lnTo>
                    <a:pt x="3216" y="71"/>
                  </a:lnTo>
                  <a:lnTo>
                    <a:pt x="0" y="7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494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01" name="Freeform 189"/>
            <p:cNvSpPr>
              <a:spLocks/>
            </p:cNvSpPr>
            <p:nvPr/>
          </p:nvSpPr>
          <p:spPr bwMode="auto">
            <a:xfrm>
              <a:off x="5302" y="685"/>
              <a:ext cx="24" cy="571"/>
            </a:xfrm>
            <a:custGeom>
              <a:avLst/>
              <a:gdLst>
                <a:gd name="T0" fmla="*/ 1 w 47"/>
                <a:gd name="T1" fmla="*/ 0 h 1143"/>
                <a:gd name="T2" fmla="*/ 1 w 47"/>
                <a:gd name="T3" fmla="*/ 0 h 1143"/>
                <a:gd name="T4" fmla="*/ 1 w 47"/>
                <a:gd name="T5" fmla="*/ 0 h 1143"/>
                <a:gd name="T6" fmla="*/ 1 w 47"/>
                <a:gd name="T7" fmla="*/ 1 h 1143"/>
                <a:gd name="T8" fmla="*/ 1 w 47"/>
                <a:gd name="T9" fmla="*/ 1 h 1143"/>
                <a:gd name="T10" fmla="*/ 1 w 47"/>
                <a:gd name="T11" fmla="*/ 1 h 1143"/>
                <a:gd name="T12" fmla="*/ 1 w 47"/>
                <a:gd name="T13" fmla="*/ 1 h 1143"/>
                <a:gd name="T14" fmla="*/ 1 w 47"/>
                <a:gd name="T15" fmla="*/ 2 h 1143"/>
                <a:gd name="T16" fmla="*/ 1 w 47"/>
                <a:gd name="T17" fmla="*/ 2 h 1143"/>
                <a:gd name="T18" fmla="*/ 1 w 47"/>
                <a:gd name="T19" fmla="*/ 2 h 1143"/>
                <a:gd name="T20" fmla="*/ 1 w 47"/>
                <a:gd name="T21" fmla="*/ 3 h 1143"/>
                <a:gd name="T22" fmla="*/ 1 w 47"/>
                <a:gd name="T23" fmla="*/ 3 h 1143"/>
                <a:gd name="T24" fmla="*/ 1 w 47"/>
                <a:gd name="T25" fmla="*/ 3 h 1143"/>
                <a:gd name="T26" fmla="*/ 1 w 47"/>
                <a:gd name="T27" fmla="*/ 3 h 1143"/>
                <a:gd name="T28" fmla="*/ 1 w 47"/>
                <a:gd name="T29" fmla="*/ 4 h 1143"/>
                <a:gd name="T30" fmla="*/ 1 w 47"/>
                <a:gd name="T31" fmla="*/ 4 h 1143"/>
                <a:gd name="T32" fmla="*/ 1 w 47"/>
                <a:gd name="T33" fmla="*/ 4 h 1143"/>
                <a:gd name="T34" fmla="*/ 1 w 47"/>
                <a:gd name="T35" fmla="*/ 5 h 1143"/>
                <a:gd name="T36" fmla="*/ 1 w 47"/>
                <a:gd name="T37" fmla="*/ 5 h 1143"/>
                <a:gd name="T38" fmla="*/ 1 w 47"/>
                <a:gd name="T39" fmla="*/ 5 h 1143"/>
                <a:gd name="T40" fmla="*/ 1 w 47"/>
                <a:gd name="T41" fmla="*/ 6 h 1143"/>
                <a:gd name="T42" fmla="*/ 1 w 47"/>
                <a:gd name="T43" fmla="*/ 6 h 1143"/>
                <a:gd name="T44" fmla="*/ 1 w 47"/>
                <a:gd name="T45" fmla="*/ 6 h 1143"/>
                <a:gd name="T46" fmla="*/ 1 w 47"/>
                <a:gd name="T47" fmla="*/ 7 h 1143"/>
                <a:gd name="T48" fmla="*/ 1 w 47"/>
                <a:gd name="T49" fmla="*/ 7 h 1143"/>
                <a:gd name="T50" fmla="*/ 1 w 47"/>
                <a:gd name="T51" fmla="*/ 7 h 1143"/>
                <a:gd name="T52" fmla="*/ 1 w 47"/>
                <a:gd name="T53" fmla="*/ 8 h 1143"/>
                <a:gd name="T54" fmla="*/ 1 w 47"/>
                <a:gd name="T55" fmla="*/ 8 h 1143"/>
                <a:gd name="T56" fmla="*/ 1 w 47"/>
                <a:gd name="T57" fmla="*/ 8 h 1143"/>
                <a:gd name="T58" fmla="*/ 1 w 47"/>
                <a:gd name="T59" fmla="*/ 8 h 1143"/>
                <a:gd name="T60" fmla="*/ 1 w 47"/>
                <a:gd name="T61" fmla="*/ 8 h 1143"/>
                <a:gd name="T62" fmla="*/ 1 w 47"/>
                <a:gd name="T63" fmla="*/ 8 h 1143"/>
                <a:gd name="T64" fmla="*/ 1 w 47"/>
                <a:gd name="T65" fmla="*/ 8 h 1143"/>
                <a:gd name="T66" fmla="*/ 1 w 47"/>
                <a:gd name="T67" fmla="*/ 7 h 1143"/>
                <a:gd name="T68" fmla="*/ 1 w 47"/>
                <a:gd name="T69" fmla="*/ 7 h 1143"/>
                <a:gd name="T70" fmla="*/ 1 w 47"/>
                <a:gd name="T71" fmla="*/ 7 h 1143"/>
                <a:gd name="T72" fmla="*/ 1 w 47"/>
                <a:gd name="T73" fmla="*/ 6 h 1143"/>
                <a:gd name="T74" fmla="*/ 1 w 47"/>
                <a:gd name="T75" fmla="*/ 6 h 1143"/>
                <a:gd name="T76" fmla="*/ 1 w 47"/>
                <a:gd name="T77" fmla="*/ 6 h 1143"/>
                <a:gd name="T78" fmla="*/ 1 w 47"/>
                <a:gd name="T79" fmla="*/ 6 h 1143"/>
                <a:gd name="T80" fmla="*/ 1 w 47"/>
                <a:gd name="T81" fmla="*/ 5 h 1143"/>
                <a:gd name="T82" fmla="*/ 1 w 47"/>
                <a:gd name="T83" fmla="*/ 5 h 1143"/>
                <a:gd name="T84" fmla="*/ 1 w 47"/>
                <a:gd name="T85" fmla="*/ 5 h 1143"/>
                <a:gd name="T86" fmla="*/ 1 w 47"/>
                <a:gd name="T87" fmla="*/ 4 h 1143"/>
                <a:gd name="T88" fmla="*/ 1 w 47"/>
                <a:gd name="T89" fmla="*/ 4 h 1143"/>
                <a:gd name="T90" fmla="*/ 1 w 47"/>
                <a:gd name="T91" fmla="*/ 4 h 1143"/>
                <a:gd name="T92" fmla="*/ 1 w 47"/>
                <a:gd name="T93" fmla="*/ 4 h 1143"/>
                <a:gd name="T94" fmla="*/ 1 w 47"/>
                <a:gd name="T95" fmla="*/ 3 h 1143"/>
                <a:gd name="T96" fmla="*/ 1 w 47"/>
                <a:gd name="T97" fmla="*/ 3 h 1143"/>
                <a:gd name="T98" fmla="*/ 1 w 47"/>
                <a:gd name="T99" fmla="*/ 3 h 1143"/>
                <a:gd name="T100" fmla="*/ 1 w 47"/>
                <a:gd name="T101" fmla="*/ 2 h 1143"/>
                <a:gd name="T102" fmla="*/ 1 w 47"/>
                <a:gd name="T103" fmla="*/ 2 h 1143"/>
                <a:gd name="T104" fmla="*/ 1 w 47"/>
                <a:gd name="T105" fmla="*/ 2 h 1143"/>
                <a:gd name="T106" fmla="*/ 1 w 47"/>
                <a:gd name="T107" fmla="*/ 2 h 1143"/>
                <a:gd name="T108" fmla="*/ 1 w 47"/>
                <a:gd name="T109" fmla="*/ 1 h 1143"/>
                <a:gd name="T110" fmla="*/ 1 w 47"/>
                <a:gd name="T111" fmla="*/ 1 h 1143"/>
                <a:gd name="T112" fmla="*/ 1 w 47"/>
                <a:gd name="T113" fmla="*/ 1 h 1143"/>
                <a:gd name="T114" fmla="*/ 1 w 47"/>
                <a:gd name="T115" fmla="*/ 0 h 1143"/>
                <a:gd name="T116" fmla="*/ 1 w 47"/>
                <a:gd name="T117" fmla="*/ 0 h 1143"/>
                <a:gd name="T118" fmla="*/ 1 w 47"/>
                <a:gd name="T119" fmla="*/ 0 h 1143"/>
                <a:gd name="T120" fmla="*/ 1 w 47"/>
                <a:gd name="T121" fmla="*/ 0 h 1143"/>
                <a:gd name="T122" fmla="*/ 0 w 47"/>
                <a:gd name="T123" fmla="*/ 0 h 114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7"/>
                <a:gd name="T187" fmla="*/ 0 h 1143"/>
                <a:gd name="T188" fmla="*/ 47 w 47"/>
                <a:gd name="T189" fmla="*/ 1143 h 114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7" h="1143">
                  <a:moveTo>
                    <a:pt x="0" y="0"/>
                  </a:moveTo>
                  <a:lnTo>
                    <a:pt x="24" y="31"/>
                  </a:lnTo>
                  <a:lnTo>
                    <a:pt x="28" y="49"/>
                  </a:lnTo>
                  <a:lnTo>
                    <a:pt x="28" y="66"/>
                  </a:lnTo>
                  <a:lnTo>
                    <a:pt x="19" y="85"/>
                  </a:lnTo>
                  <a:lnTo>
                    <a:pt x="16" y="102"/>
                  </a:lnTo>
                  <a:lnTo>
                    <a:pt x="19" y="120"/>
                  </a:lnTo>
                  <a:lnTo>
                    <a:pt x="24" y="137"/>
                  </a:lnTo>
                  <a:lnTo>
                    <a:pt x="31" y="155"/>
                  </a:lnTo>
                  <a:lnTo>
                    <a:pt x="31" y="173"/>
                  </a:lnTo>
                  <a:lnTo>
                    <a:pt x="31" y="191"/>
                  </a:lnTo>
                  <a:lnTo>
                    <a:pt x="28" y="208"/>
                  </a:lnTo>
                  <a:lnTo>
                    <a:pt x="19" y="226"/>
                  </a:lnTo>
                  <a:lnTo>
                    <a:pt x="19" y="248"/>
                  </a:lnTo>
                  <a:lnTo>
                    <a:pt x="24" y="265"/>
                  </a:lnTo>
                  <a:lnTo>
                    <a:pt x="28" y="284"/>
                  </a:lnTo>
                  <a:lnTo>
                    <a:pt x="31" y="306"/>
                  </a:lnTo>
                  <a:lnTo>
                    <a:pt x="28" y="324"/>
                  </a:lnTo>
                  <a:lnTo>
                    <a:pt x="24" y="341"/>
                  </a:lnTo>
                  <a:lnTo>
                    <a:pt x="19" y="359"/>
                  </a:lnTo>
                  <a:lnTo>
                    <a:pt x="24" y="376"/>
                  </a:lnTo>
                  <a:lnTo>
                    <a:pt x="28" y="395"/>
                  </a:lnTo>
                  <a:lnTo>
                    <a:pt x="31" y="412"/>
                  </a:lnTo>
                  <a:lnTo>
                    <a:pt x="35" y="430"/>
                  </a:lnTo>
                  <a:lnTo>
                    <a:pt x="40" y="447"/>
                  </a:lnTo>
                  <a:lnTo>
                    <a:pt x="40" y="469"/>
                  </a:lnTo>
                  <a:lnTo>
                    <a:pt x="40" y="488"/>
                  </a:lnTo>
                  <a:lnTo>
                    <a:pt x="31" y="510"/>
                  </a:lnTo>
                  <a:lnTo>
                    <a:pt x="19" y="527"/>
                  </a:lnTo>
                  <a:lnTo>
                    <a:pt x="12" y="545"/>
                  </a:lnTo>
                  <a:lnTo>
                    <a:pt x="7" y="562"/>
                  </a:lnTo>
                  <a:lnTo>
                    <a:pt x="12" y="585"/>
                  </a:lnTo>
                  <a:lnTo>
                    <a:pt x="19" y="602"/>
                  </a:lnTo>
                  <a:lnTo>
                    <a:pt x="28" y="621"/>
                  </a:lnTo>
                  <a:lnTo>
                    <a:pt x="35" y="643"/>
                  </a:lnTo>
                  <a:lnTo>
                    <a:pt x="35" y="665"/>
                  </a:lnTo>
                  <a:lnTo>
                    <a:pt x="31" y="687"/>
                  </a:lnTo>
                  <a:lnTo>
                    <a:pt x="28" y="705"/>
                  </a:lnTo>
                  <a:lnTo>
                    <a:pt x="28" y="727"/>
                  </a:lnTo>
                  <a:lnTo>
                    <a:pt x="31" y="744"/>
                  </a:lnTo>
                  <a:lnTo>
                    <a:pt x="31" y="762"/>
                  </a:lnTo>
                  <a:lnTo>
                    <a:pt x="35" y="779"/>
                  </a:lnTo>
                  <a:lnTo>
                    <a:pt x="31" y="801"/>
                  </a:lnTo>
                  <a:lnTo>
                    <a:pt x="31" y="820"/>
                  </a:lnTo>
                  <a:lnTo>
                    <a:pt x="31" y="842"/>
                  </a:lnTo>
                  <a:lnTo>
                    <a:pt x="31" y="860"/>
                  </a:lnTo>
                  <a:lnTo>
                    <a:pt x="31" y="895"/>
                  </a:lnTo>
                  <a:lnTo>
                    <a:pt x="31" y="931"/>
                  </a:lnTo>
                  <a:lnTo>
                    <a:pt x="31" y="948"/>
                  </a:lnTo>
                  <a:lnTo>
                    <a:pt x="31" y="966"/>
                  </a:lnTo>
                  <a:lnTo>
                    <a:pt x="31" y="983"/>
                  </a:lnTo>
                  <a:lnTo>
                    <a:pt x="31" y="1002"/>
                  </a:lnTo>
                  <a:lnTo>
                    <a:pt x="31" y="1019"/>
                  </a:lnTo>
                  <a:lnTo>
                    <a:pt x="40" y="1037"/>
                  </a:lnTo>
                  <a:lnTo>
                    <a:pt x="40" y="1054"/>
                  </a:lnTo>
                  <a:lnTo>
                    <a:pt x="31" y="1072"/>
                  </a:lnTo>
                  <a:lnTo>
                    <a:pt x="28" y="1089"/>
                  </a:lnTo>
                  <a:lnTo>
                    <a:pt x="35" y="1108"/>
                  </a:lnTo>
                  <a:lnTo>
                    <a:pt x="40" y="1125"/>
                  </a:lnTo>
                  <a:lnTo>
                    <a:pt x="40" y="1143"/>
                  </a:lnTo>
                  <a:lnTo>
                    <a:pt x="31" y="1125"/>
                  </a:lnTo>
                  <a:lnTo>
                    <a:pt x="24" y="1108"/>
                  </a:lnTo>
                  <a:lnTo>
                    <a:pt x="19" y="1089"/>
                  </a:lnTo>
                  <a:lnTo>
                    <a:pt x="28" y="1072"/>
                  </a:lnTo>
                  <a:lnTo>
                    <a:pt x="35" y="1054"/>
                  </a:lnTo>
                  <a:lnTo>
                    <a:pt x="31" y="1037"/>
                  </a:lnTo>
                  <a:lnTo>
                    <a:pt x="28" y="1019"/>
                  </a:lnTo>
                  <a:lnTo>
                    <a:pt x="31" y="1002"/>
                  </a:lnTo>
                  <a:lnTo>
                    <a:pt x="31" y="983"/>
                  </a:lnTo>
                  <a:lnTo>
                    <a:pt x="31" y="966"/>
                  </a:lnTo>
                  <a:lnTo>
                    <a:pt x="28" y="948"/>
                  </a:lnTo>
                  <a:lnTo>
                    <a:pt x="28" y="931"/>
                  </a:lnTo>
                  <a:lnTo>
                    <a:pt x="28" y="912"/>
                  </a:lnTo>
                  <a:lnTo>
                    <a:pt x="31" y="890"/>
                  </a:lnTo>
                  <a:lnTo>
                    <a:pt x="31" y="872"/>
                  </a:lnTo>
                  <a:lnTo>
                    <a:pt x="31" y="850"/>
                  </a:lnTo>
                  <a:lnTo>
                    <a:pt x="28" y="833"/>
                  </a:lnTo>
                  <a:lnTo>
                    <a:pt x="28" y="811"/>
                  </a:lnTo>
                  <a:lnTo>
                    <a:pt x="31" y="793"/>
                  </a:lnTo>
                  <a:lnTo>
                    <a:pt x="31" y="771"/>
                  </a:lnTo>
                  <a:lnTo>
                    <a:pt x="28" y="752"/>
                  </a:lnTo>
                  <a:lnTo>
                    <a:pt x="24" y="735"/>
                  </a:lnTo>
                  <a:lnTo>
                    <a:pt x="19" y="717"/>
                  </a:lnTo>
                  <a:lnTo>
                    <a:pt x="24" y="695"/>
                  </a:lnTo>
                  <a:lnTo>
                    <a:pt x="31" y="678"/>
                  </a:lnTo>
                  <a:lnTo>
                    <a:pt x="40" y="660"/>
                  </a:lnTo>
                  <a:lnTo>
                    <a:pt x="35" y="643"/>
                  </a:lnTo>
                  <a:lnTo>
                    <a:pt x="24" y="624"/>
                  </a:lnTo>
                  <a:lnTo>
                    <a:pt x="7" y="611"/>
                  </a:lnTo>
                  <a:lnTo>
                    <a:pt x="3" y="594"/>
                  </a:lnTo>
                  <a:lnTo>
                    <a:pt x="19" y="575"/>
                  </a:lnTo>
                  <a:lnTo>
                    <a:pt x="31" y="553"/>
                  </a:lnTo>
                  <a:lnTo>
                    <a:pt x="31" y="536"/>
                  </a:lnTo>
                  <a:lnTo>
                    <a:pt x="31" y="514"/>
                  </a:lnTo>
                  <a:lnTo>
                    <a:pt x="31" y="496"/>
                  </a:lnTo>
                  <a:lnTo>
                    <a:pt x="35" y="479"/>
                  </a:lnTo>
                  <a:lnTo>
                    <a:pt x="35" y="461"/>
                  </a:lnTo>
                  <a:lnTo>
                    <a:pt x="31" y="444"/>
                  </a:lnTo>
                  <a:lnTo>
                    <a:pt x="31" y="425"/>
                  </a:lnTo>
                  <a:lnTo>
                    <a:pt x="24" y="408"/>
                  </a:lnTo>
                  <a:lnTo>
                    <a:pt x="24" y="390"/>
                  </a:lnTo>
                  <a:lnTo>
                    <a:pt x="24" y="372"/>
                  </a:lnTo>
                  <a:lnTo>
                    <a:pt x="35" y="354"/>
                  </a:lnTo>
                  <a:lnTo>
                    <a:pt x="44" y="336"/>
                  </a:lnTo>
                  <a:lnTo>
                    <a:pt x="47" y="314"/>
                  </a:lnTo>
                  <a:lnTo>
                    <a:pt x="47" y="297"/>
                  </a:lnTo>
                  <a:lnTo>
                    <a:pt x="35" y="279"/>
                  </a:lnTo>
                  <a:lnTo>
                    <a:pt x="31" y="262"/>
                  </a:lnTo>
                  <a:lnTo>
                    <a:pt x="31" y="243"/>
                  </a:lnTo>
                  <a:lnTo>
                    <a:pt x="31" y="226"/>
                  </a:lnTo>
                  <a:lnTo>
                    <a:pt x="28" y="208"/>
                  </a:lnTo>
                  <a:lnTo>
                    <a:pt x="19" y="191"/>
                  </a:lnTo>
                  <a:lnTo>
                    <a:pt x="19" y="173"/>
                  </a:lnTo>
                  <a:lnTo>
                    <a:pt x="16" y="151"/>
                  </a:lnTo>
                  <a:lnTo>
                    <a:pt x="16" y="133"/>
                  </a:lnTo>
                  <a:lnTo>
                    <a:pt x="24" y="115"/>
                  </a:lnTo>
                  <a:lnTo>
                    <a:pt x="31" y="98"/>
                  </a:lnTo>
                  <a:lnTo>
                    <a:pt x="31" y="80"/>
                  </a:lnTo>
                  <a:lnTo>
                    <a:pt x="31" y="63"/>
                  </a:lnTo>
                  <a:lnTo>
                    <a:pt x="19" y="44"/>
                  </a:lnTo>
                  <a:lnTo>
                    <a:pt x="12" y="27"/>
                  </a:lnTo>
                  <a:lnTo>
                    <a:pt x="3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94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02" name="Freeform 190"/>
            <p:cNvSpPr>
              <a:spLocks/>
            </p:cNvSpPr>
            <p:nvPr/>
          </p:nvSpPr>
          <p:spPr bwMode="auto">
            <a:xfrm>
              <a:off x="3935" y="1806"/>
              <a:ext cx="456" cy="23"/>
            </a:xfrm>
            <a:custGeom>
              <a:avLst/>
              <a:gdLst>
                <a:gd name="T0" fmla="*/ 1 w 910"/>
                <a:gd name="T1" fmla="*/ 0 h 48"/>
                <a:gd name="T2" fmla="*/ 1 w 910"/>
                <a:gd name="T3" fmla="*/ 0 h 48"/>
                <a:gd name="T4" fmla="*/ 1 w 910"/>
                <a:gd name="T5" fmla="*/ 0 h 48"/>
                <a:gd name="T6" fmla="*/ 2 w 910"/>
                <a:gd name="T7" fmla="*/ 0 h 48"/>
                <a:gd name="T8" fmla="*/ 2 w 910"/>
                <a:gd name="T9" fmla="*/ 0 h 48"/>
                <a:gd name="T10" fmla="*/ 3 w 910"/>
                <a:gd name="T11" fmla="*/ 0 h 48"/>
                <a:gd name="T12" fmla="*/ 3 w 910"/>
                <a:gd name="T13" fmla="*/ 0 h 48"/>
                <a:gd name="T14" fmla="*/ 3 w 910"/>
                <a:gd name="T15" fmla="*/ 0 h 48"/>
                <a:gd name="T16" fmla="*/ 4 w 910"/>
                <a:gd name="T17" fmla="*/ 0 h 48"/>
                <a:gd name="T18" fmla="*/ 4 w 910"/>
                <a:gd name="T19" fmla="*/ 0 h 48"/>
                <a:gd name="T20" fmla="*/ 5 w 910"/>
                <a:gd name="T21" fmla="*/ 0 h 48"/>
                <a:gd name="T22" fmla="*/ 5 w 910"/>
                <a:gd name="T23" fmla="*/ 0 h 48"/>
                <a:gd name="T24" fmla="*/ 5 w 910"/>
                <a:gd name="T25" fmla="*/ 0 h 48"/>
                <a:gd name="T26" fmla="*/ 6 w 910"/>
                <a:gd name="T27" fmla="*/ 0 h 48"/>
                <a:gd name="T28" fmla="*/ 6 w 910"/>
                <a:gd name="T29" fmla="*/ 0 h 48"/>
                <a:gd name="T30" fmla="*/ 6 w 910"/>
                <a:gd name="T31" fmla="*/ 0 h 48"/>
                <a:gd name="T32" fmla="*/ 7 w 910"/>
                <a:gd name="T33" fmla="*/ 0 h 48"/>
                <a:gd name="T34" fmla="*/ 7 w 910"/>
                <a:gd name="T35" fmla="*/ 0 h 48"/>
                <a:gd name="T36" fmla="*/ 7 w 910"/>
                <a:gd name="T37" fmla="*/ 0 h 48"/>
                <a:gd name="T38" fmla="*/ 8 w 910"/>
                <a:gd name="T39" fmla="*/ 0 h 48"/>
                <a:gd name="T40" fmla="*/ 7 w 910"/>
                <a:gd name="T41" fmla="*/ 0 h 48"/>
                <a:gd name="T42" fmla="*/ 7 w 910"/>
                <a:gd name="T43" fmla="*/ 0 h 48"/>
                <a:gd name="T44" fmla="*/ 7 w 910"/>
                <a:gd name="T45" fmla="*/ 0 h 48"/>
                <a:gd name="T46" fmla="*/ 6 w 910"/>
                <a:gd name="T47" fmla="*/ 0 h 48"/>
                <a:gd name="T48" fmla="*/ 6 w 910"/>
                <a:gd name="T49" fmla="*/ 0 h 48"/>
                <a:gd name="T50" fmla="*/ 6 w 910"/>
                <a:gd name="T51" fmla="*/ 0 h 48"/>
                <a:gd name="T52" fmla="*/ 6 w 910"/>
                <a:gd name="T53" fmla="*/ 0 h 48"/>
                <a:gd name="T54" fmla="*/ 5 w 910"/>
                <a:gd name="T55" fmla="*/ 0 h 48"/>
                <a:gd name="T56" fmla="*/ 5 w 910"/>
                <a:gd name="T57" fmla="*/ 0 h 48"/>
                <a:gd name="T58" fmla="*/ 4 w 910"/>
                <a:gd name="T59" fmla="*/ 0 h 48"/>
                <a:gd name="T60" fmla="*/ 4 w 910"/>
                <a:gd name="T61" fmla="*/ 0 h 48"/>
                <a:gd name="T62" fmla="*/ 4 w 910"/>
                <a:gd name="T63" fmla="*/ 0 h 48"/>
                <a:gd name="T64" fmla="*/ 3 w 910"/>
                <a:gd name="T65" fmla="*/ 0 h 48"/>
                <a:gd name="T66" fmla="*/ 3 w 910"/>
                <a:gd name="T67" fmla="*/ 0 h 48"/>
                <a:gd name="T68" fmla="*/ 3 w 910"/>
                <a:gd name="T69" fmla="*/ 0 h 48"/>
                <a:gd name="T70" fmla="*/ 2 w 910"/>
                <a:gd name="T71" fmla="*/ 0 h 48"/>
                <a:gd name="T72" fmla="*/ 2 w 910"/>
                <a:gd name="T73" fmla="*/ 0 h 48"/>
                <a:gd name="T74" fmla="*/ 2 w 910"/>
                <a:gd name="T75" fmla="*/ 0 h 48"/>
                <a:gd name="T76" fmla="*/ 2 w 910"/>
                <a:gd name="T77" fmla="*/ 0 h 48"/>
                <a:gd name="T78" fmla="*/ 1 w 910"/>
                <a:gd name="T79" fmla="*/ 0 h 48"/>
                <a:gd name="T80" fmla="*/ 1 w 910"/>
                <a:gd name="T81" fmla="*/ 0 h 48"/>
                <a:gd name="T82" fmla="*/ 1 w 910"/>
                <a:gd name="T83" fmla="*/ 0 h 48"/>
                <a:gd name="T84" fmla="*/ 1 w 910"/>
                <a:gd name="T85" fmla="*/ 0 h 48"/>
                <a:gd name="T86" fmla="*/ 1 w 910"/>
                <a:gd name="T87" fmla="*/ 0 h 4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10"/>
                <a:gd name="T133" fmla="*/ 0 h 48"/>
                <a:gd name="T134" fmla="*/ 910 w 910"/>
                <a:gd name="T135" fmla="*/ 48 h 4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10" h="48">
                  <a:moveTo>
                    <a:pt x="7" y="26"/>
                  </a:moveTo>
                  <a:lnTo>
                    <a:pt x="52" y="0"/>
                  </a:lnTo>
                  <a:lnTo>
                    <a:pt x="68" y="4"/>
                  </a:lnTo>
                  <a:lnTo>
                    <a:pt x="85" y="17"/>
                  </a:lnTo>
                  <a:lnTo>
                    <a:pt x="101" y="26"/>
                  </a:lnTo>
                  <a:lnTo>
                    <a:pt x="122" y="26"/>
                  </a:lnTo>
                  <a:lnTo>
                    <a:pt x="146" y="26"/>
                  </a:lnTo>
                  <a:lnTo>
                    <a:pt x="163" y="26"/>
                  </a:lnTo>
                  <a:lnTo>
                    <a:pt x="188" y="31"/>
                  </a:lnTo>
                  <a:lnTo>
                    <a:pt x="204" y="39"/>
                  </a:lnTo>
                  <a:lnTo>
                    <a:pt x="237" y="48"/>
                  </a:lnTo>
                  <a:lnTo>
                    <a:pt x="270" y="48"/>
                  </a:lnTo>
                  <a:lnTo>
                    <a:pt x="294" y="48"/>
                  </a:lnTo>
                  <a:lnTo>
                    <a:pt x="320" y="44"/>
                  </a:lnTo>
                  <a:lnTo>
                    <a:pt x="344" y="39"/>
                  </a:lnTo>
                  <a:lnTo>
                    <a:pt x="372" y="39"/>
                  </a:lnTo>
                  <a:lnTo>
                    <a:pt x="401" y="34"/>
                  </a:lnTo>
                  <a:lnTo>
                    <a:pt x="434" y="26"/>
                  </a:lnTo>
                  <a:lnTo>
                    <a:pt x="455" y="26"/>
                  </a:lnTo>
                  <a:lnTo>
                    <a:pt x="471" y="26"/>
                  </a:lnTo>
                  <a:lnTo>
                    <a:pt x="495" y="26"/>
                  </a:lnTo>
                  <a:lnTo>
                    <a:pt x="512" y="31"/>
                  </a:lnTo>
                  <a:lnTo>
                    <a:pt x="532" y="34"/>
                  </a:lnTo>
                  <a:lnTo>
                    <a:pt x="549" y="34"/>
                  </a:lnTo>
                  <a:lnTo>
                    <a:pt x="594" y="31"/>
                  </a:lnTo>
                  <a:lnTo>
                    <a:pt x="610" y="26"/>
                  </a:lnTo>
                  <a:lnTo>
                    <a:pt x="627" y="22"/>
                  </a:lnTo>
                  <a:lnTo>
                    <a:pt x="652" y="22"/>
                  </a:lnTo>
                  <a:lnTo>
                    <a:pt x="667" y="22"/>
                  </a:lnTo>
                  <a:lnTo>
                    <a:pt x="693" y="22"/>
                  </a:lnTo>
                  <a:lnTo>
                    <a:pt x="725" y="22"/>
                  </a:lnTo>
                  <a:lnTo>
                    <a:pt x="750" y="22"/>
                  </a:lnTo>
                  <a:lnTo>
                    <a:pt x="783" y="17"/>
                  </a:lnTo>
                  <a:lnTo>
                    <a:pt x="799" y="17"/>
                  </a:lnTo>
                  <a:lnTo>
                    <a:pt x="824" y="17"/>
                  </a:lnTo>
                  <a:lnTo>
                    <a:pt x="841" y="17"/>
                  </a:lnTo>
                  <a:lnTo>
                    <a:pt x="857" y="22"/>
                  </a:lnTo>
                  <a:lnTo>
                    <a:pt x="877" y="26"/>
                  </a:lnTo>
                  <a:lnTo>
                    <a:pt x="893" y="14"/>
                  </a:lnTo>
                  <a:lnTo>
                    <a:pt x="910" y="9"/>
                  </a:lnTo>
                  <a:lnTo>
                    <a:pt x="893" y="14"/>
                  </a:lnTo>
                  <a:lnTo>
                    <a:pt x="877" y="17"/>
                  </a:lnTo>
                  <a:lnTo>
                    <a:pt x="860" y="22"/>
                  </a:lnTo>
                  <a:lnTo>
                    <a:pt x="844" y="22"/>
                  </a:lnTo>
                  <a:lnTo>
                    <a:pt x="824" y="17"/>
                  </a:lnTo>
                  <a:lnTo>
                    <a:pt x="808" y="17"/>
                  </a:lnTo>
                  <a:lnTo>
                    <a:pt x="791" y="17"/>
                  </a:lnTo>
                  <a:lnTo>
                    <a:pt x="754" y="26"/>
                  </a:lnTo>
                  <a:lnTo>
                    <a:pt x="730" y="34"/>
                  </a:lnTo>
                  <a:lnTo>
                    <a:pt x="713" y="44"/>
                  </a:lnTo>
                  <a:lnTo>
                    <a:pt x="693" y="44"/>
                  </a:lnTo>
                  <a:lnTo>
                    <a:pt x="676" y="39"/>
                  </a:lnTo>
                  <a:lnTo>
                    <a:pt x="660" y="34"/>
                  </a:lnTo>
                  <a:lnTo>
                    <a:pt x="643" y="31"/>
                  </a:lnTo>
                  <a:lnTo>
                    <a:pt x="622" y="22"/>
                  </a:lnTo>
                  <a:lnTo>
                    <a:pt x="586" y="22"/>
                  </a:lnTo>
                  <a:lnTo>
                    <a:pt x="558" y="22"/>
                  </a:lnTo>
                  <a:lnTo>
                    <a:pt x="537" y="26"/>
                  </a:lnTo>
                  <a:lnTo>
                    <a:pt x="520" y="31"/>
                  </a:lnTo>
                  <a:lnTo>
                    <a:pt x="504" y="34"/>
                  </a:lnTo>
                  <a:lnTo>
                    <a:pt x="487" y="34"/>
                  </a:lnTo>
                  <a:lnTo>
                    <a:pt x="455" y="34"/>
                  </a:lnTo>
                  <a:lnTo>
                    <a:pt x="422" y="34"/>
                  </a:lnTo>
                  <a:lnTo>
                    <a:pt x="401" y="34"/>
                  </a:lnTo>
                  <a:lnTo>
                    <a:pt x="384" y="31"/>
                  </a:lnTo>
                  <a:lnTo>
                    <a:pt x="368" y="31"/>
                  </a:lnTo>
                  <a:lnTo>
                    <a:pt x="351" y="34"/>
                  </a:lnTo>
                  <a:lnTo>
                    <a:pt x="335" y="34"/>
                  </a:lnTo>
                  <a:lnTo>
                    <a:pt x="320" y="39"/>
                  </a:lnTo>
                  <a:lnTo>
                    <a:pt x="294" y="39"/>
                  </a:lnTo>
                  <a:lnTo>
                    <a:pt x="270" y="34"/>
                  </a:lnTo>
                  <a:lnTo>
                    <a:pt x="254" y="34"/>
                  </a:lnTo>
                  <a:lnTo>
                    <a:pt x="237" y="26"/>
                  </a:lnTo>
                  <a:lnTo>
                    <a:pt x="221" y="22"/>
                  </a:lnTo>
                  <a:lnTo>
                    <a:pt x="204" y="26"/>
                  </a:lnTo>
                  <a:lnTo>
                    <a:pt x="188" y="34"/>
                  </a:lnTo>
                  <a:lnTo>
                    <a:pt x="171" y="34"/>
                  </a:lnTo>
                  <a:lnTo>
                    <a:pt x="155" y="34"/>
                  </a:lnTo>
                  <a:lnTo>
                    <a:pt x="134" y="31"/>
                  </a:lnTo>
                  <a:lnTo>
                    <a:pt x="118" y="31"/>
                  </a:lnTo>
                  <a:lnTo>
                    <a:pt x="101" y="14"/>
                  </a:lnTo>
                  <a:lnTo>
                    <a:pt x="85" y="4"/>
                  </a:lnTo>
                  <a:lnTo>
                    <a:pt x="68" y="9"/>
                  </a:lnTo>
                  <a:lnTo>
                    <a:pt x="49" y="14"/>
                  </a:lnTo>
                  <a:lnTo>
                    <a:pt x="32" y="22"/>
                  </a:lnTo>
                  <a:lnTo>
                    <a:pt x="16" y="22"/>
                  </a:lnTo>
                  <a:lnTo>
                    <a:pt x="0" y="31"/>
                  </a:lnTo>
                  <a:lnTo>
                    <a:pt x="7" y="26"/>
                  </a:ln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03" name="Freeform 191"/>
            <p:cNvSpPr>
              <a:spLocks/>
            </p:cNvSpPr>
            <p:nvPr/>
          </p:nvSpPr>
          <p:spPr bwMode="auto">
            <a:xfrm>
              <a:off x="4497" y="1801"/>
              <a:ext cx="525" cy="24"/>
            </a:xfrm>
            <a:custGeom>
              <a:avLst/>
              <a:gdLst>
                <a:gd name="T0" fmla="*/ 0 w 1050"/>
                <a:gd name="T1" fmla="*/ 0 h 49"/>
                <a:gd name="T2" fmla="*/ 8 w 1050"/>
                <a:gd name="T3" fmla="*/ 0 h 49"/>
                <a:gd name="T4" fmla="*/ 8 w 1050"/>
                <a:gd name="T5" fmla="*/ 0 h 49"/>
                <a:gd name="T6" fmla="*/ 8 w 1050"/>
                <a:gd name="T7" fmla="*/ 0 h 49"/>
                <a:gd name="T8" fmla="*/ 8 w 1050"/>
                <a:gd name="T9" fmla="*/ 0 h 49"/>
                <a:gd name="T10" fmla="*/ 7 w 1050"/>
                <a:gd name="T11" fmla="*/ 0 h 49"/>
                <a:gd name="T12" fmla="*/ 7 w 1050"/>
                <a:gd name="T13" fmla="*/ 0 h 49"/>
                <a:gd name="T14" fmla="*/ 7 w 1050"/>
                <a:gd name="T15" fmla="*/ 0 h 49"/>
                <a:gd name="T16" fmla="*/ 7 w 1050"/>
                <a:gd name="T17" fmla="*/ 0 h 49"/>
                <a:gd name="T18" fmla="*/ 7 w 1050"/>
                <a:gd name="T19" fmla="*/ 0 h 49"/>
                <a:gd name="T20" fmla="*/ 6 w 1050"/>
                <a:gd name="T21" fmla="*/ 0 h 49"/>
                <a:gd name="T22" fmla="*/ 6 w 1050"/>
                <a:gd name="T23" fmla="*/ 0 h 49"/>
                <a:gd name="T24" fmla="*/ 6 w 1050"/>
                <a:gd name="T25" fmla="*/ 0 h 49"/>
                <a:gd name="T26" fmla="*/ 6 w 1050"/>
                <a:gd name="T27" fmla="*/ 0 h 49"/>
                <a:gd name="T28" fmla="*/ 6 w 1050"/>
                <a:gd name="T29" fmla="*/ 0 h 49"/>
                <a:gd name="T30" fmla="*/ 6 w 1050"/>
                <a:gd name="T31" fmla="*/ 0 h 49"/>
                <a:gd name="T32" fmla="*/ 5 w 1050"/>
                <a:gd name="T33" fmla="*/ 0 h 49"/>
                <a:gd name="T34" fmla="*/ 5 w 1050"/>
                <a:gd name="T35" fmla="*/ 0 h 49"/>
                <a:gd name="T36" fmla="*/ 5 w 1050"/>
                <a:gd name="T37" fmla="*/ 0 h 49"/>
                <a:gd name="T38" fmla="*/ 5 w 1050"/>
                <a:gd name="T39" fmla="*/ 0 h 49"/>
                <a:gd name="T40" fmla="*/ 5 w 1050"/>
                <a:gd name="T41" fmla="*/ 0 h 49"/>
                <a:gd name="T42" fmla="*/ 5 w 1050"/>
                <a:gd name="T43" fmla="*/ 0 h 49"/>
                <a:gd name="T44" fmla="*/ 4 w 1050"/>
                <a:gd name="T45" fmla="*/ 0 h 49"/>
                <a:gd name="T46" fmla="*/ 4 w 1050"/>
                <a:gd name="T47" fmla="*/ 0 h 49"/>
                <a:gd name="T48" fmla="*/ 4 w 1050"/>
                <a:gd name="T49" fmla="*/ 0 h 49"/>
                <a:gd name="T50" fmla="*/ 4 w 1050"/>
                <a:gd name="T51" fmla="*/ 0 h 49"/>
                <a:gd name="T52" fmla="*/ 4 w 1050"/>
                <a:gd name="T53" fmla="*/ 0 h 49"/>
                <a:gd name="T54" fmla="*/ 4 w 1050"/>
                <a:gd name="T55" fmla="*/ 0 h 49"/>
                <a:gd name="T56" fmla="*/ 3 w 1050"/>
                <a:gd name="T57" fmla="*/ 0 h 49"/>
                <a:gd name="T58" fmla="*/ 3 w 1050"/>
                <a:gd name="T59" fmla="*/ 0 h 49"/>
                <a:gd name="T60" fmla="*/ 3 w 1050"/>
                <a:gd name="T61" fmla="*/ 0 h 49"/>
                <a:gd name="T62" fmla="*/ 3 w 1050"/>
                <a:gd name="T63" fmla="*/ 0 h 49"/>
                <a:gd name="T64" fmla="*/ 3 w 1050"/>
                <a:gd name="T65" fmla="*/ 0 h 49"/>
                <a:gd name="T66" fmla="*/ 3 w 1050"/>
                <a:gd name="T67" fmla="*/ 0 h 49"/>
                <a:gd name="T68" fmla="*/ 3 w 1050"/>
                <a:gd name="T69" fmla="*/ 0 h 49"/>
                <a:gd name="T70" fmla="*/ 2 w 1050"/>
                <a:gd name="T71" fmla="*/ 0 h 49"/>
                <a:gd name="T72" fmla="*/ 2 w 1050"/>
                <a:gd name="T73" fmla="*/ 0 h 49"/>
                <a:gd name="T74" fmla="*/ 2 w 1050"/>
                <a:gd name="T75" fmla="*/ 0 h 49"/>
                <a:gd name="T76" fmla="*/ 2 w 1050"/>
                <a:gd name="T77" fmla="*/ 0 h 49"/>
                <a:gd name="T78" fmla="*/ 2 w 1050"/>
                <a:gd name="T79" fmla="*/ 0 h 49"/>
                <a:gd name="T80" fmla="*/ 1 w 1050"/>
                <a:gd name="T81" fmla="*/ 0 h 49"/>
                <a:gd name="T82" fmla="*/ 1 w 1050"/>
                <a:gd name="T83" fmla="*/ 0 h 49"/>
                <a:gd name="T84" fmla="*/ 1 w 1050"/>
                <a:gd name="T85" fmla="*/ 0 h 49"/>
                <a:gd name="T86" fmla="*/ 1 w 1050"/>
                <a:gd name="T87" fmla="*/ 0 h 49"/>
                <a:gd name="T88" fmla="*/ 1 w 1050"/>
                <a:gd name="T89" fmla="*/ 0 h 49"/>
                <a:gd name="T90" fmla="*/ 1 w 1050"/>
                <a:gd name="T91" fmla="*/ 0 h 49"/>
                <a:gd name="T92" fmla="*/ 1 w 1050"/>
                <a:gd name="T93" fmla="*/ 0 h 49"/>
                <a:gd name="T94" fmla="*/ 1 w 1050"/>
                <a:gd name="T95" fmla="*/ 0 h 49"/>
                <a:gd name="T96" fmla="*/ 1 w 1050"/>
                <a:gd name="T97" fmla="*/ 0 h 49"/>
                <a:gd name="T98" fmla="*/ 1 w 1050"/>
                <a:gd name="T99" fmla="*/ 0 h 49"/>
                <a:gd name="T100" fmla="*/ 0 w 1050"/>
                <a:gd name="T101" fmla="*/ 0 h 4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050"/>
                <a:gd name="T154" fmla="*/ 0 h 49"/>
                <a:gd name="T155" fmla="*/ 1050 w 1050"/>
                <a:gd name="T156" fmla="*/ 49 h 4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050" h="49">
                  <a:moveTo>
                    <a:pt x="0" y="0"/>
                  </a:moveTo>
                  <a:lnTo>
                    <a:pt x="1050" y="0"/>
                  </a:lnTo>
                  <a:lnTo>
                    <a:pt x="1000" y="14"/>
                  </a:lnTo>
                  <a:lnTo>
                    <a:pt x="984" y="4"/>
                  </a:lnTo>
                  <a:lnTo>
                    <a:pt x="968" y="0"/>
                  </a:lnTo>
                  <a:lnTo>
                    <a:pt x="951" y="9"/>
                  </a:lnTo>
                  <a:lnTo>
                    <a:pt x="935" y="27"/>
                  </a:lnTo>
                  <a:lnTo>
                    <a:pt x="918" y="36"/>
                  </a:lnTo>
                  <a:lnTo>
                    <a:pt x="902" y="44"/>
                  </a:lnTo>
                  <a:lnTo>
                    <a:pt x="864" y="49"/>
                  </a:lnTo>
                  <a:lnTo>
                    <a:pt x="824" y="49"/>
                  </a:lnTo>
                  <a:lnTo>
                    <a:pt x="799" y="44"/>
                  </a:lnTo>
                  <a:lnTo>
                    <a:pt x="782" y="39"/>
                  </a:lnTo>
                  <a:lnTo>
                    <a:pt x="762" y="44"/>
                  </a:lnTo>
                  <a:lnTo>
                    <a:pt x="746" y="44"/>
                  </a:lnTo>
                  <a:lnTo>
                    <a:pt x="713" y="44"/>
                  </a:lnTo>
                  <a:lnTo>
                    <a:pt x="685" y="39"/>
                  </a:lnTo>
                  <a:lnTo>
                    <a:pt x="668" y="39"/>
                  </a:lnTo>
                  <a:lnTo>
                    <a:pt x="643" y="36"/>
                  </a:lnTo>
                  <a:lnTo>
                    <a:pt x="627" y="36"/>
                  </a:lnTo>
                  <a:lnTo>
                    <a:pt x="610" y="22"/>
                  </a:lnTo>
                  <a:lnTo>
                    <a:pt x="590" y="9"/>
                  </a:lnTo>
                  <a:lnTo>
                    <a:pt x="569" y="9"/>
                  </a:lnTo>
                  <a:lnTo>
                    <a:pt x="553" y="9"/>
                  </a:lnTo>
                  <a:lnTo>
                    <a:pt x="537" y="9"/>
                  </a:lnTo>
                  <a:lnTo>
                    <a:pt x="516" y="17"/>
                  </a:lnTo>
                  <a:lnTo>
                    <a:pt x="480" y="27"/>
                  </a:lnTo>
                  <a:lnTo>
                    <a:pt x="459" y="31"/>
                  </a:lnTo>
                  <a:lnTo>
                    <a:pt x="442" y="31"/>
                  </a:lnTo>
                  <a:lnTo>
                    <a:pt x="417" y="27"/>
                  </a:lnTo>
                  <a:lnTo>
                    <a:pt x="402" y="17"/>
                  </a:lnTo>
                  <a:lnTo>
                    <a:pt x="384" y="14"/>
                  </a:lnTo>
                  <a:lnTo>
                    <a:pt x="364" y="14"/>
                  </a:lnTo>
                  <a:lnTo>
                    <a:pt x="344" y="14"/>
                  </a:lnTo>
                  <a:lnTo>
                    <a:pt x="323" y="17"/>
                  </a:lnTo>
                  <a:lnTo>
                    <a:pt x="290" y="17"/>
                  </a:lnTo>
                  <a:lnTo>
                    <a:pt x="266" y="22"/>
                  </a:lnTo>
                  <a:lnTo>
                    <a:pt x="245" y="27"/>
                  </a:lnTo>
                  <a:lnTo>
                    <a:pt x="228" y="27"/>
                  </a:lnTo>
                  <a:lnTo>
                    <a:pt x="209" y="27"/>
                  </a:lnTo>
                  <a:lnTo>
                    <a:pt x="171" y="27"/>
                  </a:lnTo>
                  <a:lnTo>
                    <a:pt x="139" y="17"/>
                  </a:lnTo>
                  <a:lnTo>
                    <a:pt x="118" y="14"/>
                  </a:lnTo>
                  <a:lnTo>
                    <a:pt x="101" y="14"/>
                  </a:lnTo>
                  <a:lnTo>
                    <a:pt x="85" y="9"/>
                  </a:lnTo>
                  <a:lnTo>
                    <a:pt x="68" y="4"/>
                  </a:lnTo>
                  <a:lnTo>
                    <a:pt x="52" y="4"/>
                  </a:lnTo>
                  <a:lnTo>
                    <a:pt x="37" y="9"/>
                  </a:lnTo>
                  <a:lnTo>
                    <a:pt x="19" y="14"/>
                  </a:lnTo>
                  <a:lnTo>
                    <a:pt x="4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04" name="Freeform 192"/>
            <p:cNvSpPr>
              <a:spLocks/>
            </p:cNvSpPr>
            <p:nvPr/>
          </p:nvSpPr>
          <p:spPr bwMode="auto">
            <a:xfrm>
              <a:off x="5302" y="1199"/>
              <a:ext cx="24" cy="416"/>
            </a:xfrm>
            <a:custGeom>
              <a:avLst/>
              <a:gdLst>
                <a:gd name="T0" fmla="*/ 1 w 47"/>
                <a:gd name="T1" fmla="*/ 0 h 833"/>
                <a:gd name="T2" fmla="*/ 1 w 47"/>
                <a:gd name="T3" fmla="*/ 0 h 833"/>
                <a:gd name="T4" fmla="*/ 1 w 47"/>
                <a:gd name="T5" fmla="*/ 1 h 833"/>
                <a:gd name="T6" fmla="*/ 1 w 47"/>
                <a:gd name="T7" fmla="*/ 1 h 833"/>
                <a:gd name="T8" fmla="*/ 1 w 47"/>
                <a:gd name="T9" fmla="*/ 1 h 833"/>
                <a:gd name="T10" fmla="*/ 1 w 47"/>
                <a:gd name="T11" fmla="*/ 2 h 833"/>
                <a:gd name="T12" fmla="*/ 1 w 47"/>
                <a:gd name="T13" fmla="*/ 2 h 833"/>
                <a:gd name="T14" fmla="*/ 1 w 47"/>
                <a:gd name="T15" fmla="*/ 2 h 833"/>
                <a:gd name="T16" fmla="*/ 1 w 47"/>
                <a:gd name="T17" fmla="*/ 3 h 833"/>
                <a:gd name="T18" fmla="*/ 1 w 47"/>
                <a:gd name="T19" fmla="*/ 3 h 833"/>
                <a:gd name="T20" fmla="*/ 1 w 47"/>
                <a:gd name="T21" fmla="*/ 3 h 833"/>
                <a:gd name="T22" fmla="*/ 1 w 47"/>
                <a:gd name="T23" fmla="*/ 4 h 833"/>
                <a:gd name="T24" fmla="*/ 1 w 47"/>
                <a:gd name="T25" fmla="*/ 4 h 833"/>
                <a:gd name="T26" fmla="*/ 1 w 47"/>
                <a:gd name="T27" fmla="*/ 4 h 833"/>
                <a:gd name="T28" fmla="*/ 1 w 47"/>
                <a:gd name="T29" fmla="*/ 5 h 833"/>
                <a:gd name="T30" fmla="*/ 1 w 47"/>
                <a:gd name="T31" fmla="*/ 5 h 833"/>
                <a:gd name="T32" fmla="*/ 1 w 47"/>
                <a:gd name="T33" fmla="*/ 5 h 833"/>
                <a:gd name="T34" fmla="*/ 1 w 47"/>
                <a:gd name="T35" fmla="*/ 6 h 833"/>
                <a:gd name="T36" fmla="*/ 1 w 47"/>
                <a:gd name="T37" fmla="*/ 6 h 833"/>
                <a:gd name="T38" fmla="*/ 1 w 47"/>
                <a:gd name="T39" fmla="*/ 6 h 833"/>
                <a:gd name="T40" fmla="*/ 1 w 47"/>
                <a:gd name="T41" fmla="*/ 5 h 833"/>
                <a:gd name="T42" fmla="*/ 1 w 47"/>
                <a:gd name="T43" fmla="*/ 5 h 833"/>
                <a:gd name="T44" fmla="*/ 1 w 47"/>
                <a:gd name="T45" fmla="*/ 5 h 833"/>
                <a:gd name="T46" fmla="*/ 1 w 47"/>
                <a:gd name="T47" fmla="*/ 4 h 833"/>
                <a:gd name="T48" fmla="*/ 1 w 47"/>
                <a:gd name="T49" fmla="*/ 4 h 833"/>
                <a:gd name="T50" fmla="*/ 1 w 47"/>
                <a:gd name="T51" fmla="*/ 4 h 833"/>
                <a:gd name="T52" fmla="*/ 1 w 47"/>
                <a:gd name="T53" fmla="*/ 3 h 833"/>
                <a:gd name="T54" fmla="*/ 1 w 47"/>
                <a:gd name="T55" fmla="*/ 3 h 833"/>
                <a:gd name="T56" fmla="*/ 1 w 47"/>
                <a:gd name="T57" fmla="*/ 3 h 833"/>
                <a:gd name="T58" fmla="*/ 1 w 47"/>
                <a:gd name="T59" fmla="*/ 2 h 833"/>
                <a:gd name="T60" fmla="*/ 1 w 47"/>
                <a:gd name="T61" fmla="*/ 2 h 833"/>
                <a:gd name="T62" fmla="*/ 1 w 47"/>
                <a:gd name="T63" fmla="*/ 2 h 833"/>
                <a:gd name="T64" fmla="*/ 1 w 47"/>
                <a:gd name="T65" fmla="*/ 1 h 833"/>
                <a:gd name="T66" fmla="*/ 1 w 47"/>
                <a:gd name="T67" fmla="*/ 1 h 833"/>
                <a:gd name="T68" fmla="*/ 1 w 47"/>
                <a:gd name="T69" fmla="*/ 1 h 833"/>
                <a:gd name="T70" fmla="*/ 1 w 47"/>
                <a:gd name="T71" fmla="*/ 0 h 833"/>
                <a:gd name="T72" fmla="*/ 1 w 47"/>
                <a:gd name="T73" fmla="*/ 0 h 833"/>
                <a:gd name="T74" fmla="*/ 1 w 47"/>
                <a:gd name="T75" fmla="*/ 0 h 833"/>
                <a:gd name="T76" fmla="*/ 1 w 47"/>
                <a:gd name="T77" fmla="*/ 0 h 833"/>
                <a:gd name="T78" fmla="*/ 0 w 47"/>
                <a:gd name="T79" fmla="*/ 0 h 83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7"/>
                <a:gd name="T121" fmla="*/ 0 h 833"/>
                <a:gd name="T122" fmla="*/ 47 w 47"/>
                <a:gd name="T123" fmla="*/ 833 h 83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7" h="833">
                  <a:moveTo>
                    <a:pt x="0" y="0"/>
                  </a:moveTo>
                  <a:lnTo>
                    <a:pt x="19" y="66"/>
                  </a:lnTo>
                  <a:lnTo>
                    <a:pt x="31" y="83"/>
                  </a:lnTo>
                  <a:lnTo>
                    <a:pt x="35" y="102"/>
                  </a:lnTo>
                  <a:lnTo>
                    <a:pt x="40" y="119"/>
                  </a:lnTo>
                  <a:lnTo>
                    <a:pt x="35" y="141"/>
                  </a:lnTo>
                  <a:lnTo>
                    <a:pt x="28" y="164"/>
                  </a:lnTo>
                  <a:lnTo>
                    <a:pt x="24" y="181"/>
                  </a:lnTo>
                  <a:lnTo>
                    <a:pt x="19" y="203"/>
                  </a:lnTo>
                  <a:lnTo>
                    <a:pt x="19" y="221"/>
                  </a:lnTo>
                  <a:lnTo>
                    <a:pt x="19" y="239"/>
                  </a:lnTo>
                  <a:lnTo>
                    <a:pt x="24" y="257"/>
                  </a:lnTo>
                  <a:lnTo>
                    <a:pt x="24" y="279"/>
                  </a:lnTo>
                  <a:lnTo>
                    <a:pt x="31" y="301"/>
                  </a:lnTo>
                  <a:lnTo>
                    <a:pt x="31" y="319"/>
                  </a:lnTo>
                  <a:lnTo>
                    <a:pt x="31" y="355"/>
                  </a:lnTo>
                  <a:lnTo>
                    <a:pt x="31" y="372"/>
                  </a:lnTo>
                  <a:lnTo>
                    <a:pt x="31" y="398"/>
                  </a:lnTo>
                  <a:lnTo>
                    <a:pt x="31" y="425"/>
                  </a:lnTo>
                  <a:lnTo>
                    <a:pt x="35" y="452"/>
                  </a:lnTo>
                  <a:lnTo>
                    <a:pt x="40" y="469"/>
                  </a:lnTo>
                  <a:lnTo>
                    <a:pt x="40" y="488"/>
                  </a:lnTo>
                  <a:lnTo>
                    <a:pt x="35" y="510"/>
                  </a:lnTo>
                  <a:lnTo>
                    <a:pt x="28" y="532"/>
                  </a:lnTo>
                  <a:lnTo>
                    <a:pt x="31" y="549"/>
                  </a:lnTo>
                  <a:lnTo>
                    <a:pt x="40" y="567"/>
                  </a:lnTo>
                  <a:lnTo>
                    <a:pt x="40" y="584"/>
                  </a:lnTo>
                  <a:lnTo>
                    <a:pt x="35" y="619"/>
                  </a:lnTo>
                  <a:lnTo>
                    <a:pt x="31" y="646"/>
                  </a:lnTo>
                  <a:lnTo>
                    <a:pt x="31" y="665"/>
                  </a:lnTo>
                  <a:lnTo>
                    <a:pt x="35" y="682"/>
                  </a:lnTo>
                  <a:lnTo>
                    <a:pt x="44" y="700"/>
                  </a:lnTo>
                  <a:lnTo>
                    <a:pt x="44" y="717"/>
                  </a:lnTo>
                  <a:lnTo>
                    <a:pt x="35" y="740"/>
                  </a:lnTo>
                  <a:lnTo>
                    <a:pt x="28" y="757"/>
                  </a:lnTo>
                  <a:lnTo>
                    <a:pt x="31" y="779"/>
                  </a:lnTo>
                  <a:lnTo>
                    <a:pt x="40" y="798"/>
                  </a:lnTo>
                  <a:lnTo>
                    <a:pt x="44" y="815"/>
                  </a:lnTo>
                  <a:lnTo>
                    <a:pt x="47" y="833"/>
                  </a:lnTo>
                  <a:lnTo>
                    <a:pt x="35" y="793"/>
                  </a:lnTo>
                  <a:lnTo>
                    <a:pt x="24" y="776"/>
                  </a:lnTo>
                  <a:lnTo>
                    <a:pt x="19" y="757"/>
                  </a:lnTo>
                  <a:lnTo>
                    <a:pt x="19" y="722"/>
                  </a:lnTo>
                  <a:lnTo>
                    <a:pt x="28" y="704"/>
                  </a:lnTo>
                  <a:lnTo>
                    <a:pt x="35" y="687"/>
                  </a:lnTo>
                  <a:lnTo>
                    <a:pt x="35" y="665"/>
                  </a:lnTo>
                  <a:lnTo>
                    <a:pt x="35" y="646"/>
                  </a:lnTo>
                  <a:lnTo>
                    <a:pt x="35" y="629"/>
                  </a:lnTo>
                  <a:lnTo>
                    <a:pt x="40" y="607"/>
                  </a:lnTo>
                  <a:lnTo>
                    <a:pt x="40" y="589"/>
                  </a:lnTo>
                  <a:lnTo>
                    <a:pt x="40" y="562"/>
                  </a:lnTo>
                  <a:lnTo>
                    <a:pt x="40" y="527"/>
                  </a:lnTo>
                  <a:lnTo>
                    <a:pt x="24" y="510"/>
                  </a:lnTo>
                  <a:lnTo>
                    <a:pt x="16" y="488"/>
                  </a:lnTo>
                  <a:lnTo>
                    <a:pt x="16" y="469"/>
                  </a:lnTo>
                  <a:lnTo>
                    <a:pt x="16" y="442"/>
                  </a:lnTo>
                  <a:lnTo>
                    <a:pt x="16" y="417"/>
                  </a:lnTo>
                  <a:lnTo>
                    <a:pt x="16" y="390"/>
                  </a:lnTo>
                  <a:lnTo>
                    <a:pt x="16" y="372"/>
                  </a:lnTo>
                  <a:lnTo>
                    <a:pt x="16" y="355"/>
                  </a:lnTo>
                  <a:lnTo>
                    <a:pt x="16" y="336"/>
                  </a:lnTo>
                  <a:lnTo>
                    <a:pt x="24" y="319"/>
                  </a:lnTo>
                  <a:lnTo>
                    <a:pt x="28" y="296"/>
                  </a:lnTo>
                  <a:lnTo>
                    <a:pt x="28" y="274"/>
                  </a:lnTo>
                  <a:lnTo>
                    <a:pt x="28" y="257"/>
                  </a:lnTo>
                  <a:lnTo>
                    <a:pt x="28" y="239"/>
                  </a:lnTo>
                  <a:lnTo>
                    <a:pt x="28" y="213"/>
                  </a:lnTo>
                  <a:lnTo>
                    <a:pt x="28" y="195"/>
                  </a:lnTo>
                  <a:lnTo>
                    <a:pt x="28" y="176"/>
                  </a:lnTo>
                  <a:lnTo>
                    <a:pt x="28" y="154"/>
                  </a:lnTo>
                  <a:lnTo>
                    <a:pt x="28" y="137"/>
                  </a:lnTo>
                  <a:lnTo>
                    <a:pt x="31" y="119"/>
                  </a:lnTo>
                  <a:lnTo>
                    <a:pt x="35" y="97"/>
                  </a:lnTo>
                  <a:lnTo>
                    <a:pt x="28" y="80"/>
                  </a:lnTo>
                  <a:lnTo>
                    <a:pt x="16" y="61"/>
                  </a:lnTo>
                  <a:lnTo>
                    <a:pt x="7" y="44"/>
                  </a:lnTo>
                  <a:lnTo>
                    <a:pt x="7" y="26"/>
                  </a:lnTo>
                  <a:lnTo>
                    <a:pt x="3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9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05" name="Freeform 193"/>
            <p:cNvSpPr>
              <a:spLocks/>
            </p:cNvSpPr>
            <p:nvPr/>
          </p:nvSpPr>
          <p:spPr bwMode="auto">
            <a:xfrm>
              <a:off x="3726" y="649"/>
              <a:ext cx="32" cy="652"/>
            </a:xfrm>
            <a:custGeom>
              <a:avLst/>
              <a:gdLst>
                <a:gd name="T0" fmla="*/ 0 w 65"/>
                <a:gd name="T1" fmla="*/ 0 h 1302"/>
                <a:gd name="T2" fmla="*/ 0 w 65"/>
                <a:gd name="T3" fmla="*/ 1 h 1302"/>
                <a:gd name="T4" fmla="*/ 0 w 65"/>
                <a:gd name="T5" fmla="*/ 5 h 1302"/>
                <a:gd name="T6" fmla="*/ 0 w 65"/>
                <a:gd name="T7" fmla="*/ 5 h 1302"/>
                <a:gd name="T8" fmla="*/ 0 w 65"/>
                <a:gd name="T9" fmla="*/ 6 h 1302"/>
                <a:gd name="T10" fmla="*/ 0 w 65"/>
                <a:gd name="T11" fmla="*/ 6 h 1302"/>
                <a:gd name="T12" fmla="*/ 0 w 65"/>
                <a:gd name="T13" fmla="*/ 7 h 1302"/>
                <a:gd name="T14" fmla="*/ 0 w 65"/>
                <a:gd name="T15" fmla="*/ 7 h 1302"/>
                <a:gd name="T16" fmla="*/ 0 w 65"/>
                <a:gd name="T17" fmla="*/ 7 h 1302"/>
                <a:gd name="T18" fmla="*/ 0 w 65"/>
                <a:gd name="T19" fmla="*/ 7 h 1302"/>
                <a:gd name="T20" fmla="*/ 0 w 65"/>
                <a:gd name="T21" fmla="*/ 8 h 1302"/>
                <a:gd name="T22" fmla="*/ 0 w 65"/>
                <a:gd name="T23" fmla="*/ 8 h 1302"/>
                <a:gd name="T24" fmla="*/ 0 w 65"/>
                <a:gd name="T25" fmla="*/ 8 h 1302"/>
                <a:gd name="T26" fmla="*/ 0 w 65"/>
                <a:gd name="T27" fmla="*/ 9 h 1302"/>
                <a:gd name="T28" fmla="*/ 0 w 65"/>
                <a:gd name="T29" fmla="*/ 9 h 1302"/>
                <a:gd name="T30" fmla="*/ 0 w 65"/>
                <a:gd name="T31" fmla="*/ 9 h 1302"/>
                <a:gd name="T32" fmla="*/ 0 w 65"/>
                <a:gd name="T33" fmla="*/ 9 h 1302"/>
                <a:gd name="T34" fmla="*/ 0 w 65"/>
                <a:gd name="T35" fmla="*/ 10 h 1302"/>
                <a:gd name="T36" fmla="*/ 0 w 65"/>
                <a:gd name="T37" fmla="*/ 10 h 1302"/>
                <a:gd name="T38" fmla="*/ 0 w 65"/>
                <a:gd name="T39" fmla="*/ 10 h 1302"/>
                <a:gd name="T40" fmla="*/ 0 w 65"/>
                <a:gd name="T41" fmla="*/ 11 h 1302"/>
                <a:gd name="T42" fmla="*/ 0 w 65"/>
                <a:gd name="T43" fmla="*/ 10 h 1302"/>
                <a:gd name="T44" fmla="*/ 0 w 65"/>
                <a:gd name="T45" fmla="*/ 10 h 1302"/>
                <a:gd name="T46" fmla="*/ 0 w 65"/>
                <a:gd name="T47" fmla="*/ 10 h 1302"/>
                <a:gd name="T48" fmla="*/ 0 w 65"/>
                <a:gd name="T49" fmla="*/ 9 h 1302"/>
                <a:gd name="T50" fmla="*/ 0 w 65"/>
                <a:gd name="T51" fmla="*/ 9 h 1302"/>
                <a:gd name="T52" fmla="*/ 0 w 65"/>
                <a:gd name="T53" fmla="*/ 9 h 1302"/>
                <a:gd name="T54" fmla="*/ 0 w 65"/>
                <a:gd name="T55" fmla="*/ 8 h 1302"/>
                <a:gd name="T56" fmla="*/ 0 w 65"/>
                <a:gd name="T57" fmla="*/ 8 h 1302"/>
                <a:gd name="T58" fmla="*/ 0 w 65"/>
                <a:gd name="T59" fmla="*/ 8 h 1302"/>
                <a:gd name="T60" fmla="*/ 0 w 65"/>
                <a:gd name="T61" fmla="*/ 7 h 1302"/>
                <a:gd name="T62" fmla="*/ 0 w 65"/>
                <a:gd name="T63" fmla="*/ 7 h 1302"/>
                <a:gd name="T64" fmla="*/ 0 w 65"/>
                <a:gd name="T65" fmla="*/ 7 h 1302"/>
                <a:gd name="T66" fmla="*/ 0 w 65"/>
                <a:gd name="T67" fmla="*/ 6 h 1302"/>
                <a:gd name="T68" fmla="*/ 0 w 65"/>
                <a:gd name="T69" fmla="*/ 6 h 1302"/>
                <a:gd name="T70" fmla="*/ 0 w 65"/>
                <a:gd name="T71" fmla="*/ 6 h 1302"/>
                <a:gd name="T72" fmla="*/ 0 w 65"/>
                <a:gd name="T73" fmla="*/ 6 h 1302"/>
                <a:gd name="T74" fmla="*/ 0 w 65"/>
                <a:gd name="T75" fmla="*/ 5 h 1302"/>
                <a:gd name="T76" fmla="*/ 0 w 65"/>
                <a:gd name="T77" fmla="*/ 5 h 1302"/>
                <a:gd name="T78" fmla="*/ 0 w 65"/>
                <a:gd name="T79" fmla="*/ 5 h 1302"/>
                <a:gd name="T80" fmla="*/ 0 w 65"/>
                <a:gd name="T81" fmla="*/ 4 h 1302"/>
                <a:gd name="T82" fmla="*/ 0 w 65"/>
                <a:gd name="T83" fmla="*/ 4 h 1302"/>
                <a:gd name="T84" fmla="*/ 0 w 65"/>
                <a:gd name="T85" fmla="*/ 4 h 1302"/>
                <a:gd name="T86" fmla="*/ 0 w 65"/>
                <a:gd name="T87" fmla="*/ 3 h 1302"/>
                <a:gd name="T88" fmla="*/ 0 w 65"/>
                <a:gd name="T89" fmla="*/ 3 h 1302"/>
                <a:gd name="T90" fmla="*/ 0 w 65"/>
                <a:gd name="T91" fmla="*/ 3 h 1302"/>
                <a:gd name="T92" fmla="*/ 0 w 65"/>
                <a:gd name="T93" fmla="*/ 2 h 1302"/>
                <a:gd name="T94" fmla="*/ 0 w 65"/>
                <a:gd name="T95" fmla="*/ 2 h 1302"/>
                <a:gd name="T96" fmla="*/ 0 w 65"/>
                <a:gd name="T97" fmla="*/ 2 h 1302"/>
                <a:gd name="T98" fmla="*/ 0 w 65"/>
                <a:gd name="T99" fmla="*/ 1 h 1302"/>
                <a:gd name="T100" fmla="*/ 0 w 65"/>
                <a:gd name="T101" fmla="*/ 1 h 1302"/>
                <a:gd name="T102" fmla="*/ 0 w 65"/>
                <a:gd name="T103" fmla="*/ 1 h 1302"/>
                <a:gd name="T104" fmla="*/ 0 w 65"/>
                <a:gd name="T105" fmla="*/ 0 h 1302"/>
                <a:gd name="T106" fmla="*/ 0 w 65"/>
                <a:gd name="T107" fmla="*/ 0 h 130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5"/>
                <a:gd name="T163" fmla="*/ 0 h 1302"/>
                <a:gd name="T164" fmla="*/ 65 w 65"/>
                <a:gd name="T165" fmla="*/ 1302 h 130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5" h="1302">
                  <a:moveTo>
                    <a:pt x="0" y="0"/>
                  </a:moveTo>
                  <a:lnTo>
                    <a:pt x="65" y="70"/>
                  </a:lnTo>
                  <a:lnTo>
                    <a:pt x="65" y="601"/>
                  </a:lnTo>
                  <a:lnTo>
                    <a:pt x="32" y="637"/>
                  </a:lnTo>
                  <a:lnTo>
                    <a:pt x="32" y="708"/>
                  </a:lnTo>
                  <a:lnTo>
                    <a:pt x="40" y="743"/>
                  </a:lnTo>
                  <a:lnTo>
                    <a:pt x="25" y="779"/>
                  </a:lnTo>
                  <a:lnTo>
                    <a:pt x="25" y="815"/>
                  </a:lnTo>
                  <a:lnTo>
                    <a:pt x="16" y="851"/>
                  </a:lnTo>
                  <a:lnTo>
                    <a:pt x="25" y="886"/>
                  </a:lnTo>
                  <a:lnTo>
                    <a:pt x="32" y="921"/>
                  </a:lnTo>
                  <a:lnTo>
                    <a:pt x="32" y="957"/>
                  </a:lnTo>
                  <a:lnTo>
                    <a:pt x="40" y="992"/>
                  </a:lnTo>
                  <a:lnTo>
                    <a:pt x="25" y="1028"/>
                  </a:lnTo>
                  <a:lnTo>
                    <a:pt x="16" y="1063"/>
                  </a:lnTo>
                  <a:lnTo>
                    <a:pt x="16" y="1098"/>
                  </a:lnTo>
                  <a:lnTo>
                    <a:pt x="25" y="1142"/>
                  </a:lnTo>
                  <a:lnTo>
                    <a:pt x="25" y="1186"/>
                  </a:lnTo>
                  <a:lnTo>
                    <a:pt x="16" y="1232"/>
                  </a:lnTo>
                  <a:lnTo>
                    <a:pt x="25" y="1267"/>
                  </a:lnTo>
                  <a:lnTo>
                    <a:pt x="32" y="1302"/>
                  </a:lnTo>
                  <a:lnTo>
                    <a:pt x="7" y="1257"/>
                  </a:lnTo>
                  <a:lnTo>
                    <a:pt x="7" y="1205"/>
                  </a:lnTo>
                  <a:lnTo>
                    <a:pt x="7" y="1169"/>
                  </a:lnTo>
                  <a:lnTo>
                    <a:pt x="16" y="1134"/>
                  </a:lnTo>
                  <a:lnTo>
                    <a:pt x="25" y="1098"/>
                  </a:lnTo>
                  <a:lnTo>
                    <a:pt x="25" y="1028"/>
                  </a:lnTo>
                  <a:lnTo>
                    <a:pt x="25" y="974"/>
                  </a:lnTo>
                  <a:lnTo>
                    <a:pt x="25" y="938"/>
                  </a:lnTo>
                  <a:lnTo>
                    <a:pt x="25" y="903"/>
                  </a:lnTo>
                  <a:lnTo>
                    <a:pt x="32" y="868"/>
                  </a:lnTo>
                  <a:lnTo>
                    <a:pt x="32" y="824"/>
                  </a:lnTo>
                  <a:lnTo>
                    <a:pt x="32" y="788"/>
                  </a:lnTo>
                  <a:lnTo>
                    <a:pt x="25" y="753"/>
                  </a:lnTo>
                  <a:lnTo>
                    <a:pt x="25" y="717"/>
                  </a:lnTo>
                  <a:lnTo>
                    <a:pt x="32" y="682"/>
                  </a:lnTo>
                  <a:lnTo>
                    <a:pt x="40" y="647"/>
                  </a:lnTo>
                  <a:lnTo>
                    <a:pt x="40" y="601"/>
                  </a:lnTo>
                  <a:lnTo>
                    <a:pt x="40" y="566"/>
                  </a:lnTo>
                  <a:lnTo>
                    <a:pt x="40" y="531"/>
                  </a:lnTo>
                  <a:lnTo>
                    <a:pt x="40" y="487"/>
                  </a:lnTo>
                  <a:lnTo>
                    <a:pt x="40" y="443"/>
                  </a:lnTo>
                  <a:lnTo>
                    <a:pt x="40" y="407"/>
                  </a:lnTo>
                  <a:lnTo>
                    <a:pt x="40" y="337"/>
                  </a:lnTo>
                  <a:lnTo>
                    <a:pt x="32" y="301"/>
                  </a:lnTo>
                  <a:lnTo>
                    <a:pt x="32" y="266"/>
                  </a:lnTo>
                  <a:lnTo>
                    <a:pt x="32" y="229"/>
                  </a:lnTo>
                  <a:lnTo>
                    <a:pt x="32" y="194"/>
                  </a:lnTo>
                  <a:lnTo>
                    <a:pt x="32" y="158"/>
                  </a:lnTo>
                  <a:lnTo>
                    <a:pt x="32" y="123"/>
                  </a:lnTo>
                  <a:lnTo>
                    <a:pt x="32" y="87"/>
                  </a:lnTo>
                  <a:lnTo>
                    <a:pt x="16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9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06" name="Freeform 194"/>
            <p:cNvSpPr>
              <a:spLocks/>
            </p:cNvSpPr>
            <p:nvPr/>
          </p:nvSpPr>
          <p:spPr bwMode="auto">
            <a:xfrm>
              <a:off x="3730" y="721"/>
              <a:ext cx="28" cy="517"/>
            </a:xfrm>
            <a:custGeom>
              <a:avLst/>
              <a:gdLst>
                <a:gd name="T0" fmla="*/ 1 w 56"/>
                <a:gd name="T1" fmla="*/ 0 h 1036"/>
                <a:gd name="T2" fmla="*/ 1 w 56"/>
                <a:gd name="T3" fmla="*/ 0 h 1036"/>
                <a:gd name="T4" fmla="*/ 1 w 56"/>
                <a:gd name="T5" fmla="*/ 0 h 1036"/>
                <a:gd name="T6" fmla="*/ 1 w 56"/>
                <a:gd name="T7" fmla="*/ 0 h 1036"/>
                <a:gd name="T8" fmla="*/ 1 w 56"/>
                <a:gd name="T9" fmla="*/ 1 h 1036"/>
                <a:gd name="T10" fmla="*/ 1 w 56"/>
                <a:gd name="T11" fmla="*/ 1 h 1036"/>
                <a:gd name="T12" fmla="*/ 1 w 56"/>
                <a:gd name="T13" fmla="*/ 1 h 1036"/>
                <a:gd name="T14" fmla="*/ 1 w 56"/>
                <a:gd name="T15" fmla="*/ 2 h 1036"/>
                <a:gd name="T16" fmla="*/ 1 w 56"/>
                <a:gd name="T17" fmla="*/ 2 h 1036"/>
                <a:gd name="T18" fmla="*/ 1 w 56"/>
                <a:gd name="T19" fmla="*/ 2 h 1036"/>
                <a:gd name="T20" fmla="*/ 1 w 56"/>
                <a:gd name="T21" fmla="*/ 2 h 1036"/>
                <a:gd name="T22" fmla="*/ 1 w 56"/>
                <a:gd name="T23" fmla="*/ 3 h 1036"/>
                <a:gd name="T24" fmla="*/ 1 w 56"/>
                <a:gd name="T25" fmla="*/ 3 h 1036"/>
                <a:gd name="T26" fmla="*/ 1 w 56"/>
                <a:gd name="T27" fmla="*/ 3 h 1036"/>
                <a:gd name="T28" fmla="*/ 1 w 56"/>
                <a:gd name="T29" fmla="*/ 4 h 1036"/>
                <a:gd name="T30" fmla="*/ 0 w 56"/>
                <a:gd name="T31" fmla="*/ 4 h 1036"/>
                <a:gd name="T32" fmla="*/ 0 w 56"/>
                <a:gd name="T33" fmla="*/ 4 h 1036"/>
                <a:gd name="T34" fmla="*/ 1 w 56"/>
                <a:gd name="T35" fmla="*/ 4 h 1036"/>
                <a:gd name="T36" fmla="*/ 1 w 56"/>
                <a:gd name="T37" fmla="*/ 5 h 1036"/>
                <a:gd name="T38" fmla="*/ 1 w 56"/>
                <a:gd name="T39" fmla="*/ 5 h 1036"/>
                <a:gd name="T40" fmla="*/ 1 w 56"/>
                <a:gd name="T41" fmla="*/ 5 h 1036"/>
                <a:gd name="T42" fmla="*/ 1 w 56"/>
                <a:gd name="T43" fmla="*/ 6 h 1036"/>
                <a:gd name="T44" fmla="*/ 1 w 56"/>
                <a:gd name="T45" fmla="*/ 6 h 1036"/>
                <a:gd name="T46" fmla="*/ 0 w 56"/>
                <a:gd name="T47" fmla="*/ 6 h 1036"/>
                <a:gd name="T48" fmla="*/ 0 w 56"/>
                <a:gd name="T49" fmla="*/ 6 h 1036"/>
                <a:gd name="T50" fmla="*/ 1 w 56"/>
                <a:gd name="T51" fmla="*/ 7 h 1036"/>
                <a:gd name="T52" fmla="*/ 1 w 56"/>
                <a:gd name="T53" fmla="*/ 7 h 1036"/>
                <a:gd name="T54" fmla="*/ 1 w 56"/>
                <a:gd name="T55" fmla="*/ 7 h 1036"/>
                <a:gd name="T56" fmla="*/ 1 w 56"/>
                <a:gd name="T57" fmla="*/ 8 h 1036"/>
                <a:gd name="T58" fmla="*/ 1 w 56"/>
                <a:gd name="T59" fmla="*/ 7 h 1036"/>
                <a:gd name="T60" fmla="*/ 1 w 56"/>
                <a:gd name="T61" fmla="*/ 7 h 1036"/>
                <a:gd name="T62" fmla="*/ 1 w 56"/>
                <a:gd name="T63" fmla="*/ 7 h 1036"/>
                <a:gd name="T64" fmla="*/ 1 w 56"/>
                <a:gd name="T65" fmla="*/ 6 h 1036"/>
                <a:gd name="T66" fmla="*/ 1 w 56"/>
                <a:gd name="T67" fmla="*/ 6 h 1036"/>
                <a:gd name="T68" fmla="*/ 1 w 56"/>
                <a:gd name="T69" fmla="*/ 6 h 1036"/>
                <a:gd name="T70" fmla="*/ 1 w 56"/>
                <a:gd name="T71" fmla="*/ 6 h 1036"/>
                <a:gd name="T72" fmla="*/ 1 w 56"/>
                <a:gd name="T73" fmla="*/ 5 h 1036"/>
                <a:gd name="T74" fmla="*/ 1 w 56"/>
                <a:gd name="T75" fmla="*/ 5 h 1036"/>
                <a:gd name="T76" fmla="*/ 1 w 56"/>
                <a:gd name="T77" fmla="*/ 5 h 1036"/>
                <a:gd name="T78" fmla="*/ 1 w 56"/>
                <a:gd name="T79" fmla="*/ 4 h 1036"/>
                <a:gd name="T80" fmla="*/ 1 w 56"/>
                <a:gd name="T81" fmla="*/ 4 h 1036"/>
                <a:gd name="T82" fmla="*/ 1 w 56"/>
                <a:gd name="T83" fmla="*/ 4 h 1036"/>
                <a:gd name="T84" fmla="*/ 1 w 56"/>
                <a:gd name="T85" fmla="*/ 4 h 1036"/>
                <a:gd name="T86" fmla="*/ 1 w 56"/>
                <a:gd name="T87" fmla="*/ 3 h 1036"/>
                <a:gd name="T88" fmla="*/ 1 w 56"/>
                <a:gd name="T89" fmla="*/ 3 h 1036"/>
                <a:gd name="T90" fmla="*/ 1 w 56"/>
                <a:gd name="T91" fmla="*/ 3 h 1036"/>
                <a:gd name="T92" fmla="*/ 1 w 56"/>
                <a:gd name="T93" fmla="*/ 2 h 1036"/>
                <a:gd name="T94" fmla="*/ 1 w 56"/>
                <a:gd name="T95" fmla="*/ 2 h 1036"/>
                <a:gd name="T96" fmla="*/ 1 w 56"/>
                <a:gd name="T97" fmla="*/ 2 h 1036"/>
                <a:gd name="T98" fmla="*/ 1 w 56"/>
                <a:gd name="T99" fmla="*/ 2 h 1036"/>
                <a:gd name="T100" fmla="*/ 1 w 56"/>
                <a:gd name="T101" fmla="*/ 1 h 1036"/>
                <a:gd name="T102" fmla="*/ 1 w 56"/>
                <a:gd name="T103" fmla="*/ 1 h 1036"/>
                <a:gd name="T104" fmla="*/ 1 w 56"/>
                <a:gd name="T105" fmla="*/ 1 h 1036"/>
                <a:gd name="T106" fmla="*/ 1 w 56"/>
                <a:gd name="T107" fmla="*/ 1 h 1036"/>
                <a:gd name="T108" fmla="*/ 1 w 56"/>
                <a:gd name="T109" fmla="*/ 0 h 1036"/>
                <a:gd name="T110" fmla="*/ 1 w 56"/>
                <a:gd name="T111" fmla="*/ 0 h 1036"/>
                <a:gd name="T112" fmla="*/ 1 w 56"/>
                <a:gd name="T113" fmla="*/ 0 h 10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6"/>
                <a:gd name="T172" fmla="*/ 0 h 1036"/>
                <a:gd name="T173" fmla="*/ 56 w 56"/>
                <a:gd name="T174" fmla="*/ 1036 h 10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6" h="1036">
                  <a:moveTo>
                    <a:pt x="56" y="0"/>
                  </a:moveTo>
                  <a:lnTo>
                    <a:pt x="47" y="44"/>
                  </a:lnTo>
                  <a:lnTo>
                    <a:pt x="47" y="80"/>
                  </a:lnTo>
                  <a:lnTo>
                    <a:pt x="40" y="115"/>
                  </a:lnTo>
                  <a:lnTo>
                    <a:pt x="16" y="151"/>
                  </a:lnTo>
                  <a:lnTo>
                    <a:pt x="16" y="186"/>
                  </a:lnTo>
                  <a:lnTo>
                    <a:pt x="16" y="221"/>
                  </a:lnTo>
                  <a:lnTo>
                    <a:pt x="23" y="257"/>
                  </a:lnTo>
                  <a:lnTo>
                    <a:pt x="31" y="292"/>
                  </a:lnTo>
                  <a:lnTo>
                    <a:pt x="31" y="328"/>
                  </a:lnTo>
                  <a:lnTo>
                    <a:pt x="23" y="372"/>
                  </a:lnTo>
                  <a:lnTo>
                    <a:pt x="23" y="407"/>
                  </a:lnTo>
                  <a:lnTo>
                    <a:pt x="23" y="442"/>
                  </a:lnTo>
                  <a:lnTo>
                    <a:pt x="23" y="478"/>
                  </a:lnTo>
                  <a:lnTo>
                    <a:pt x="7" y="522"/>
                  </a:lnTo>
                  <a:lnTo>
                    <a:pt x="0" y="557"/>
                  </a:lnTo>
                  <a:lnTo>
                    <a:pt x="0" y="593"/>
                  </a:lnTo>
                  <a:lnTo>
                    <a:pt x="16" y="628"/>
                  </a:lnTo>
                  <a:lnTo>
                    <a:pt x="16" y="673"/>
                  </a:lnTo>
                  <a:lnTo>
                    <a:pt x="7" y="717"/>
                  </a:lnTo>
                  <a:lnTo>
                    <a:pt x="7" y="753"/>
                  </a:lnTo>
                  <a:lnTo>
                    <a:pt x="7" y="788"/>
                  </a:lnTo>
                  <a:lnTo>
                    <a:pt x="7" y="823"/>
                  </a:lnTo>
                  <a:lnTo>
                    <a:pt x="0" y="859"/>
                  </a:lnTo>
                  <a:lnTo>
                    <a:pt x="0" y="894"/>
                  </a:lnTo>
                  <a:lnTo>
                    <a:pt x="7" y="930"/>
                  </a:lnTo>
                  <a:lnTo>
                    <a:pt x="31" y="965"/>
                  </a:lnTo>
                  <a:lnTo>
                    <a:pt x="31" y="1000"/>
                  </a:lnTo>
                  <a:lnTo>
                    <a:pt x="16" y="1036"/>
                  </a:lnTo>
                  <a:lnTo>
                    <a:pt x="31" y="1000"/>
                  </a:lnTo>
                  <a:lnTo>
                    <a:pt x="23" y="956"/>
                  </a:lnTo>
                  <a:lnTo>
                    <a:pt x="16" y="921"/>
                  </a:lnTo>
                  <a:lnTo>
                    <a:pt x="16" y="877"/>
                  </a:lnTo>
                  <a:lnTo>
                    <a:pt x="16" y="842"/>
                  </a:lnTo>
                  <a:lnTo>
                    <a:pt x="16" y="806"/>
                  </a:lnTo>
                  <a:lnTo>
                    <a:pt x="16" y="771"/>
                  </a:lnTo>
                  <a:lnTo>
                    <a:pt x="16" y="735"/>
                  </a:lnTo>
                  <a:lnTo>
                    <a:pt x="31" y="700"/>
                  </a:lnTo>
                  <a:lnTo>
                    <a:pt x="40" y="663"/>
                  </a:lnTo>
                  <a:lnTo>
                    <a:pt x="23" y="628"/>
                  </a:lnTo>
                  <a:lnTo>
                    <a:pt x="7" y="593"/>
                  </a:lnTo>
                  <a:lnTo>
                    <a:pt x="7" y="557"/>
                  </a:lnTo>
                  <a:lnTo>
                    <a:pt x="16" y="522"/>
                  </a:lnTo>
                  <a:lnTo>
                    <a:pt x="23" y="486"/>
                  </a:lnTo>
                  <a:lnTo>
                    <a:pt x="23" y="451"/>
                  </a:lnTo>
                  <a:lnTo>
                    <a:pt x="31" y="416"/>
                  </a:lnTo>
                  <a:lnTo>
                    <a:pt x="40" y="380"/>
                  </a:lnTo>
                  <a:lnTo>
                    <a:pt x="40" y="345"/>
                  </a:lnTo>
                  <a:lnTo>
                    <a:pt x="31" y="309"/>
                  </a:lnTo>
                  <a:lnTo>
                    <a:pt x="23" y="274"/>
                  </a:lnTo>
                  <a:lnTo>
                    <a:pt x="16" y="238"/>
                  </a:lnTo>
                  <a:lnTo>
                    <a:pt x="16" y="203"/>
                  </a:lnTo>
                  <a:lnTo>
                    <a:pt x="16" y="168"/>
                  </a:lnTo>
                  <a:lnTo>
                    <a:pt x="40" y="132"/>
                  </a:lnTo>
                  <a:lnTo>
                    <a:pt x="40" y="97"/>
                  </a:lnTo>
                  <a:lnTo>
                    <a:pt x="40" y="6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494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07" name="Freeform 195"/>
            <p:cNvSpPr>
              <a:spLocks/>
            </p:cNvSpPr>
            <p:nvPr/>
          </p:nvSpPr>
          <p:spPr bwMode="auto">
            <a:xfrm>
              <a:off x="4006" y="649"/>
              <a:ext cx="770" cy="36"/>
            </a:xfrm>
            <a:custGeom>
              <a:avLst/>
              <a:gdLst>
                <a:gd name="T0" fmla="*/ 0 w 1541"/>
                <a:gd name="T1" fmla="*/ 1 h 70"/>
                <a:gd name="T2" fmla="*/ 0 w 1541"/>
                <a:gd name="T3" fmla="*/ 1 h 70"/>
                <a:gd name="T4" fmla="*/ 1 w 1541"/>
                <a:gd name="T5" fmla="*/ 1 h 70"/>
                <a:gd name="T6" fmla="*/ 1 w 1541"/>
                <a:gd name="T7" fmla="*/ 1 h 70"/>
                <a:gd name="T8" fmla="*/ 2 w 1541"/>
                <a:gd name="T9" fmla="*/ 1 h 70"/>
                <a:gd name="T10" fmla="*/ 3 w 1541"/>
                <a:gd name="T11" fmla="*/ 1 h 70"/>
                <a:gd name="T12" fmla="*/ 3 w 1541"/>
                <a:gd name="T13" fmla="*/ 1 h 70"/>
                <a:gd name="T14" fmla="*/ 4 w 1541"/>
                <a:gd name="T15" fmla="*/ 1 h 70"/>
                <a:gd name="T16" fmla="*/ 5 w 1541"/>
                <a:gd name="T17" fmla="*/ 1 h 70"/>
                <a:gd name="T18" fmla="*/ 5 w 1541"/>
                <a:gd name="T19" fmla="*/ 1 h 70"/>
                <a:gd name="T20" fmla="*/ 6 w 1541"/>
                <a:gd name="T21" fmla="*/ 1 h 70"/>
                <a:gd name="T22" fmla="*/ 6 w 1541"/>
                <a:gd name="T23" fmla="*/ 1 h 70"/>
                <a:gd name="T24" fmla="*/ 7 w 1541"/>
                <a:gd name="T25" fmla="*/ 0 h 70"/>
                <a:gd name="T26" fmla="*/ 12 w 1541"/>
                <a:gd name="T27" fmla="*/ 1 h 70"/>
                <a:gd name="T28" fmla="*/ 11 w 1541"/>
                <a:gd name="T29" fmla="*/ 1 h 70"/>
                <a:gd name="T30" fmla="*/ 10 w 1541"/>
                <a:gd name="T31" fmla="*/ 1 h 70"/>
                <a:gd name="T32" fmla="*/ 10 w 1541"/>
                <a:gd name="T33" fmla="*/ 1 h 70"/>
                <a:gd name="T34" fmla="*/ 9 w 1541"/>
                <a:gd name="T35" fmla="*/ 1 h 70"/>
                <a:gd name="T36" fmla="*/ 9 w 1541"/>
                <a:gd name="T37" fmla="*/ 1 h 70"/>
                <a:gd name="T38" fmla="*/ 8 w 1541"/>
                <a:gd name="T39" fmla="*/ 1 h 70"/>
                <a:gd name="T40" fmla="*/ 8 w 1541"/>
                <a:gd name="T41" fmla="*/ 1 h 70"/>
                <a:gd name="T42" fmla="*/ 7 w 1541"/>
                <a:gd name="T43" fmla="*/ 1 h 70"/>
                <a:gd name="T44" fmla="*/ 7 w 1541"/>
                <a:gd name="T45" fmla="*/ 1 h 70"/>
                <a:gd name="T46" fmla="*/ 6 w 1541"/>
                <a:gd name="T47" fmla="*/ 1 h 70"/>
                <a:gd name="T48" fmla="*/ 5 w 1541"/>
                <a:gd name="T49" fmla="*/ 1 h 70"/>
                <a:gd name="T50" fmla="*/ 4 w 1541"/>
                <a:gd name="T51" fmla="*/ 1 h 70"/>
                <a:gd name="T52" fmla="*/ 4 w 1541"/>
                <a:gd name="T53" fmla="*/ 1 h 70"/>
                <a:gd name="T54" fmla="*/ 3 w 1541"/>
                <a:gd name="T55" fmla="*/ 1 h 70"/>
                <a:gd name="T56" fmla="*/ 3 w 1541"/>
                <a:gd name="T57" fmla="*/ 1 h 70"/>
                <a:gd name="T58" fmla="*/ 2 w 1541"/>
                <a:gd name="T59" fmla="*/ 1 h 70"/>
                <a:gd name="T60" fmla="*/ 1 w 1541"/>
                <a:gd name="T61" fmla="*/ 1 h 70"/>
                <a:gd name="T62" fmla="*/ 1 w 1541"/>
                <a:gd name="T63" fmla="*/ 1 h 70"/>
                <a:gd name="T64" fmla="*/ 0 w 1541"/>
                <a:gd name="T65" fmla="*/ 1 h 70"/>
                <a:gd name="T66" fmla="*/ 0 w 1541"/>
                <a:gd name="T67" fmla="*/ 1 h 70"/>
                <a:gd name="T68" fmla="*/ 0 w 1541"/>
                <a:gd name="T69" fmla="*/ 1 h 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541"/>
                <a:gd name="T106" fmla="*/ 0 h 70"/>
                <a:gd name="T107" fmla="*/ 1541 w 1541"/>
                <a:gd name="T108" fmla="*/ 70 h 7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541" h="70">
                  <a:moveTo>
                    <a:pt x="0" y="70"/>
                  </a:moveTo>
                  <a:lnTo>
                    <a:pt x="49" y="43"/>
                  </a:lnTo>
                  <a:lnTo>
                    <a:pt x="81" y="35"/>
                  </a:lnTo>
                  <a:lnTo>
                    <a:pt x="114" y="26"/>
                  </a:lnTo>
                  <a:lnTo>
                    <a:pt x="147" y="26"/>
                  </a:lnTo>
                  <a:lnTo>
                    <a:pt x="180" y="35"/>
                  </a:lnTo>
                  <a:lnTo>
                    <a:pt x="221" y="52"/>
                  </a:lnTo>
                  <a:lnTo>
                    <a:pt x="254" y="52"/>
                  </a:lnTo>
                  <a:lnTo>
                    <a:pt x="286" y="52"/>
                  </a:lnTo>
                  <a:lnTo>
                    <a:pt x="319" y="52"/>
                  </a:lnTo>
                  <a:lnTo>
                    <a:pt x="360" y="52"/>
                  </a:lnTo>
                  <a:lnTo>
                    <a:pt x="393" y="43"/>
                  </a:lnTo>
                  <a:lnTo>
                    <a:pt x="458" y="35"/>
                  </a:lnTo>
                  <a:lnTo>
                    <a:pt x="508" y="35"/>
                  </a:lnTo>
                  <a:lnTo>
                    <a:pt x="541" y="26"/>
                  </a:lnTo>
                  <a:lnTo>
                    <a:pt x="574" y="26"/>
                  </a:lnTo>
                  <a:lnTo>
                    <a:pt x="614" y="35"/>
                  </a:lnTo>
                  <a:lnTo>
                    <a:pt x="647" y="35"/>
                  </a:lnTo>
                  <a:lnTo>
                    <a:pt x="680" y="35"/>
                  </a:lnTo>
                  <a:lnTo>
                    <a:pt x="737" y="35"/>
                  </a:lnTo>
                  <a:lnTo>
                    <a:pt x="778" y="26"/>
                  </a:lnTo>
                  <a:lnTo>
                    <a:pt x="819" y="26"/>
                  </a:lnTo>
                  <a:lnTo>
                    <a:pt x="852" y="26"/>
                  </a:lnTo>
                  <a:lnTo>
                    <a:pt x="885" y="26"/>
                  </a:lnTo>
                  <a:lnTo>
                    <a:pt x="918" y="17"/>
                  </a:lnTo>
                  <a:lnTo>
                    <a:pt x="951" y="0"/>
                  </a:lnTo>
                  <a:lnTo>
                    <a:pt x="1508" y="0"/>
                  </a:lnTo>
                  <a:lnTo>
                    <a:pt x="1541" y="17"/>
                  </a:lnTo>
                  <a:lnTo>
                    <a:pt x="1508" y="35"/>
                  </a:lnTo>
                  <a:lnTo>
                    <a:pt x="1476" y="35"/>
                  </a:lnTo>
                  <a:lnTo>
                    <a:pt x="1434" y="35"/>
                  </a:lnTo>
                  <a:lnTo>
                    <a:pt x="1401" y="35"/>
                  </a:lnTo>
                  <a:lnTo>
                    <a:pt x="1368" y="35"/>
                  </a:lnTo>
                  <a:lnTo>
                    <a:pt x="1328" y="62"/>
                  </a:lnTo>
                  <a:lnTo>
                    <a:pt x="1295" y="43"/>
                  </a:lnTo>
                  <a:lnTo>
                    <a:pt x="1262" y="43"/>
                  </a:lnTo>
                  <a:lnTo>
                    <a:pt x="1229" y="52"/>
                  </a:lnTo>
                  <a:lnTo>
                    <a:pt x="1180" y="52"/>
                  </a:lnTo>
                  <a:lnTo>
                    <a:pt x="1139" y="43"/>
                  </a:lnTo>
                  <a:lnTo>
                    <a:pt x="1106" y="35"/>
                  </a:lnTo>
                  <a:lnTo>
                    <a:pt x="1073" y="35"/>
                  </a:lnTo>
                  <a:lnTo>
                    <a:pt x="1040" y="35"/>
                  </a:lnTo>
                  <a:lnTo>
                    <a:pt x="1000" y="35"/>
                  </a:lnTo>
                  <a:lnTo>
                    <a:pt x="967" y="35"/>
                  </a:lnTo>
                  <a:lnTo>
                    <a:pt x="934" y="43"/>
                  </a:lnTo>
                  <a:lnTo>
                    <a:pt x="901" y="43"/>
                  </a:lnTo>
                  <a:lnTo>
                    <a:pt x="868" y="43"/>
                  </a:lnTo>
                  <a:lnTo>
                    <a:pt x="835" y="35"/>
                  </a:lnTo>
                  <a:lnTo>
                    <a:pt x="803" y="35"/>
                  </a:lnTo>
                  <a:lnTo>
                    <a:pt x="729" y="35"/>
                  </a:lnTo>
                  <a:lnTo>
                    <a:pt x="663" y="43"/>
                  </a:lnTo>
                  <a:lnTo>
                    <a:pt x="631" y="43"/>
                  </a:lnTo>
                  <a:lnTo>
                    <a:pt x="590" y="43"/>
                  </a:lnTo>
                  <a:lnTo>
                    <a:pt x="557" y="52"/>
                  </a:lnTo>
                  <a:lnTo>
                    <a:pt x="515" y="52"/>
                  </a:lnTo>
                  <a:lnTo>
                    <a:pt x="475" y="43"/>
                  </a:lnTo>
                  <a:lnTo>
                    <a:pt x="442" y="43"/>
                  </a:lnTo>
                  <a:lnTo>
                    <a:pt x="401" y="43"/>
                  </a:lnTo>
                  <a:lnTo>
                    <a:pt x="360" y="43"/>
                  </a:lnTo>
                  <a:lnTo>
                    <a:pt x="319" y="43"/>
                  </a:lnTo>
                  <a:lnTo>
                    <a:pt x="286" y="43"/>
                  </a:lnTo>
                  <a:lnTo>
                    <a:pt x="254" y="43"/>
                  </a:lnTo>
                  <a:lnTo>
                    <a:pt x="221" y="43"/>
                  </a:lnTo>
                  <a:lnTo>
                    <a:pt x="188" y="26"/>
                  </a:lnTo>
                  <a:lnTo>
                    <a:pt x="155" y="26"/>
                  </a:lnTo>
                  <a:lnTo>
                    <a:pt x="122" y="26"/>
                  </a:lnTo>
                  <a:lnTo>
                    <a:pt x="89" y="43"/>
                  </a:lnTo>
                  <a:lnTo>
                    <a:pt x="56" y="43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08" name="Freeform 196"/>
            <p:cNvSpPr>
              <a:spLocks/>
            </p:cNvSpPr>
            <p:nvPr/>
          </p:nvSpPr>
          <p:spPr bwMode="auto">
            <a:xfrm>
              <a:off x="4588" y="649"/>
              <a:ext cx="537" cy="23"/>
            </a:xfrm>
            <a:custGeom>
              <a:avLst/>
              <a:gdLst>
                <a:gd name="T0" fmla="*/ 0 w 1075"/>
                <a:gd name="T1" fmla="*/ 0 h 45"/>
                <a:gd name="T2" fmla="*/ 1 w 1075"/>
                <a:gd name="T3" fmla="*/ 1 h 45"/>
                <a:gd name="T4" fmla="*/ 2 w 1075"/>
                <a:gd name="T5" fmla="*/ 1 h 45"/>
                <a:gd name="T6" fmla="*/ 2 w 1075"/>
                <a:gd name="T7" fmla="*/ 1 h 45"/>
                <a:gd name="T8" fmla="*/ 2 w 1075"/>
                <a:gd name="T9" fmla="*/ 1 h 45"/>
                <a:gd name="T10" fmla="*/ 3 w 1075"/>
                <a:gd name="T11" fmla="*/ 1 h 45"/>
                <a:gd name="T12" fmla="*/ 3 w 1075"/>
                <a:gd name="T13" fmla="*/ 1 h 45"/>
                <a:gd name="T14" fmla="*/ 3 w 1075"/>
                <a:gd name="T15" fmla="*/ 1 h 45"/>
                <a:gd name="T16" fmla="*/ 4 w 1075"/>
                <a:gd name="T17" fmla="*/ 1 h 45"/>
                <a:gd name="T18" fmla="*/ 4 w 1075"/>
                <a:gd name="T19" fmla="*/ 1 h 45"/>
                <a:gd name="T20" fmla="*/ 4 w 1075"/>
                <a:gd name="T21" fmla="*/ 1 h 45"/>
                <a:gd name="T22" fmla="*/ 5 w 1075"/>
                <a:gd name="T23" fmla="*/ 1 h 45"/>
                <a:gd name="T24" fmla="*/ 5 w 1075"/>
                <a:gd name="T25" fmla="*/ 1 h 45"/>
                <a:gd name="T26" fmla="*/ 5 w 1075"/>
                <a:gd name="T27" fmla="*/ 1 h 45"/>
                <a:gd name="T28" fmla="*/ 6 w 1075"/>
                <a:gd name="T29" fmla="*/ 1 h 45"/>
                <a:gd name="T30" fmla="*/ 6 w 1075"/>
                <a:gd name="T31" fmla="*/ 1 h 45"/>
                <a:gd name="T32" fmla="*/ 6 w 1075"/>
                <a:gd name="T33" fmla="*/ 1 h 45"/>
                <a:gd name="T34" fmla="*/ 7 w 1075"/>
                <a:gd name="T35" fmla="*/ 1 h 45"/>
                <a:gd name="T36" fmla="*/ 7 w 1075"/>
                <a:gd name="T37" fmla="*/ 1 h 45"/>
                <a:gd name="T38" fmla="*/ 7 w 1075"/>
                <a:gd name="T39" fmla="*/ 1 h 45"/>
                <a:gd name="T40" fmla="*/ 8 w 1075"/>
                <a:gd name="T41" fmla="*/ 1 h 45"/>
                <a:gd name="T42" fmla="*/ 8 w 1075"/>
                <a:gd name="T43" fmla="*/ 1 h 45"/>
                <a:gd name="T44" fmla="*/ 8 w 1075"/>
                <a:gd name="T45" fmla="*/ 1 h 45"/>
                <a:gd name="T46" fmla="*/ 7 w 1075"/>
                <a:gd name="T47" fmla="*/ 1 h 45"/>
                <a:gd name="T48" fmla="*/ 7 w 1075"/>
                <a:gd name="T49" fmla="*/ 1 h 45"/>
                <a:gd name="T50" fmla="*/ 7 w 1075"/>
                <a:gd name="T51" fmla="*/ 1 h 45"/>
                <a:gd name="T52" fmla="*/ 7 w 1075"/>
                <a:gd name="T53" fmla="*/ 1 h 45"/>
                <a:gd name="T54" fmla="*/ 6 w 1075"/>
                <a:gd name="T55" fmla="*/ 1 h 45"/>
                <a:gd name="T56" fmla="*/ 6 w 1075"/>
                <a:gd name="T57" fmla="*/ 1 h 45"/>
                <a:gd name="T58" fmla="*/ 5 w 1075"/>
                <a:gd name="T59" fmla="*/ 1 h 45"/>
                <a:gd name="T60" fmla="*/ 5 w 1075"/>
                <a:gd name="T61" fmla="*/ 1 h 45"/>
                <a:gd name="T62" fmla="*/ 5 w 1075"/>
                <a:gd name="T63" fmla="*/ 1 h 45"/>
                <a:gd name="T64" fmla="*/ 4 w 1075"/>
                <a:gd name="T65" fmla="*/ 1 h 45"/>
                <a:gd name="T66" fmla="*/ 4 w 1075"/>
                <a:gd name="T67" fmla="*/ 1 h 45"/>
                <a:gd name="T68" fmla="*/ 4 w 1075"/>
                <a:gd name="T69" fmla="*/ 1 h 45"/>
                <a:gd name="T70" fmla="*/ 3 w 1075"/>
                <a:gd name="T71" fmla="*/ 1 h 45"/>
                <a:gd name="T72" fmla="*/ 3 w 1075"/>
                <a:gd name="T73" fmla="*/ 1 h 45"/>
                <a:gd name="T74" fmla="*/ 3 w 1075"/>
                <a:gd name="T75" fmla="*/ 1 h 45"/>
                <a:gd name="T76" fmla="*/ 3 w 1075"/>
                <a:gd name="T77" fmla="*/ 1 h 45"/>
                <a:gd name="T78" fmla="*/ 2 w 1075"/>
                <a:gd name="T79" fmla="*/ 1 h 45"/>
                <a:gd name="T80" fmla="*/ 2 w 1075"/>
                <a:gd name="T81" fmla="*/ 1 h 45"/>
                <a:gd name="T82" fmla="*/ 2 w 1075"/>
                <a:gd name="T83" fmla="*/ 1 h 45"/>
                <a:gd name="T84" fmla="*/ 2 w 1075"/>
                <a:gd name="T85" fmla="*/ 1 h 45"/>
                <a:gd name="T86" fmla="*/ 1 w 1075"/>
                <a:gd name="T87" fmla="*/ 1 h 45"/>
                <a:gd name="T88" fmla="*/ 1 w 1075"/>
                <a:gd name="T89" fmla="*/ 1 h 45"/>
                <a:gd name="T90" fmla="*/ 1 w 1075"/>
                <a:gd name="T91" fmla="*/ 1 h 45"/>
                <a:gd name="T92" fmla="*/ 1 w 1075"/>
                <a:gd name="T93" fmla="*/ 1 h 45"/>
                <a:gd name="T94" fmla="*/ 0 w 1075"/>
                <a:gd name="T95" fmla="*/ 1 h 45"/>
                <a:gd name="T96" fmla="*/ 0 w 1075"/>
                <a:gd name="T97" fmla="*/ 1 h 45"/>
                <a:gd name="T98" fmla="*/ 0 w 1075"/>
                <a:gd name="T99" fmla="*/ 1 h 45"/>
                <a:gd name="T100" fmla="*/ 0 w 1075"/>
                <a:gd name="T101" fmla="*/ 1 h 45"/>
                <a:gd name="T102" fmla="*/ 0 w 1075"/>
                <a:gd name="T103" fmla="*/ 1 h 45"/>
                <a:gd name="T104" fmla="*/ 0 w 1075"/>
                <a:gd name="T105" fmla="*/ 1 h 45"/>
                <a:gd name="T106" fmla="*/ 0 w 1075"/>
                <a:gd name="T107" fmla="*/ 1 h 45"/>
                <a:gd name="T108" fmla="*/ 0 w 1075"/>
                <a:gd name="T109" fmla="*/ 0 h 45"/>
                <a:gd name="T110" fmla="*/ 0 w 1075"/>
                <a:gd name="T111" fmla="*/ 0 h 4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75"/>
                <a:gd name="T169" fmla="*/ 0 h 45"/>
                <a:gd name="T170" fmla="*/ 1075 w 1075"/>
                <a:gd name="T171" fmla="*/ 45 h 4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75" h="45">
                  <a:moveTo>
                    <a:pt x="114" y="0"/>
                  </a:moveTo>
                  <a:lnTo>
                    <a:pt x="221" y="45"/>
                  </a:lnTo>
                  <a:lnTo>
                    <a:pt x="271" y="45"/>
                  </a:lnTo>
                  <a:lnTo>
                    <a:pt x="344" y="45"/>
                  </a:lnTo>
                  <a:lnTo>
                    <a:pt x="377" y="45"/>
                  </a:lnTo>
                  <a:lnTo>
                    <a:pt x="426" y="35"/>
                  </a:lnTo>
                  <a:lnTo>
                    <a:pt x="459" y="35"/>
                  </a:lnTo>
                  <a:lnTo>
                    <a:pt x="492" y="26"/>
                  </a:lnTo>
                  <a:lnTo>
                    <a:pt x="533" y="26"/>
                  </a:lnTo>
                  <a:lnTo>
                    <a:pt x="566" y="26"/>
                  </a:lnTo>
                  <a:lnTo>
                    <a:pt x="606" y="45"/>
                  </a:lnTo>
                  <a:lnTo>
                    <a:pt x="672" y="45"/>
                  </a:lnTo>
                  <a:lnTo>
                    <a:pt x="705" y="45"/>
                  </a:lnTo>
                  <a:lnTo>
                    <a:pt x="738" y="45"/>
                  </a:lnTo>
                  <a:lnTo>
                    <a:pt x="813" y="45"/>
                  </a:lnTo>
                  <a:lnTo>
                    <a:pt x="853" y="35"/>
                  </a:lnTo>
                  <a:lnTo>
                    <a:pt x="886" y="26"/>
                  </a:lnTo>
                  <a:lnTo>
                    <a:pt x="919" y="26"/>
                  </a:lnTo>
                  <a:lnTo>
                    <a:pt x="952" y="18"/>
                  </a:lnTo>
                  <a:lnTo>
                    <a:pt x="1009" y="18"/>
                  </a:lnTo>
                  <a:lnTo>
                    <a:pt x="1042" y="18"/>
                  </a:lnTo>
                  <a:lnTo>
                    <a:pt x="1075" y="18"/>
                  </a:lnTo>
                  <a:lnTo>
                    <a:pt x="1042" y="18"/>
                  </a:lnTo>
                  <a:lnTo>
                    <a:pt x="1009" y="26"/>
                  </a:lnTo>
                  <a:lnTo>
                    <a:pt x="976" y="45"/>
                  </a:lnTo>
                  <a:lnTo>
                    <a:pt x="943" y="45"/>
                  </a:lnTo>
                  <a:lnTo>
                    <a:pt x="910" y="45"/>
                  </a:lnTo>
                  <a:lnTo>
                    <a:pt x="870" y="35"/>
                  </a:lnTo>
                  <a:lnTo>
                    <a:pt x="837" y="35"/>
                  </a:lnTo>
                  <a:lnTo>
                    <a:pt x="762" y="35"/>
                  </a:lnTo>
                  <a:lnTo>
                    <a:pt x="722" y="35"/>
                  </a:lnTo>
                  <a:lnTo>
                    <a:pt x="681" y="35"/>
                  </a:lnTo>
                  <a:lnTo>
                    <a:pt x="615" y="35"/>
                  </a:lnTo>
                  <a:lnTo>
                    <a:pt x="582" y="35"/>
                  </a:lnTo>
                  <a:lnTo>
                    <a:pt x="542" y="35"/>
                  </a:lnTo>
                  <a:lnTo>
                    <a:pt x="500" y="45"/>
                  </a:lnTo>
                  <a:lnTo>
                    <a:pt x="467" y="45"/>
                  </a:lnTo>
                  <a:lnTo>
                    <a:pt x="426" y="35"/>
                  </a:lnTo>
                  <a:lnTo>
                    <a:pt x="394" y="26"/>
                  </a:lnTo>
                  <a:lnTo>
                    <a:pt x="361" y="26"/>
                  </a:lnTo>
                  <a:lnTo>
                    <a:pt x="328" y="26"/>
                  </a:lnTo>
                  <a:lnTo>
                    <a:pt x="295" y="35"/>
                  </a:lnTo>
                  <a:lnTo>
                    <a:pt x="262" y="35"/>
                  </a:lnTo>
                  <a:lnTo>
                    <a:pt x="229" y="18"/>
                  </a:lnTo>
                  <a:lnTo>
                    <a:pt x="196" y="8"/>
                  </a:lnTo>
                  <a:lnTo>
                    <a:pt x="163" y="8"/>
                  </a:lnTo>
                  <a:lnTo>
                    <a:pt x="130" y="8"/>
                  </a:lnTo>
                  <a:lnTo>
                    <a:pt x="97" y="8"/>
                  </a:lnTo>
                  <a:lnTo>
                    <a:pt x="66" y="18"/>
                  </a:lnTo>
                  <a:lnTo>
                    <a:pt x="33" y="26"/>
                  </a:lnTo>
                  <a:lnTo>
                    <a:pt x="0" y="35"/>
                  </a:lnTo>
                  <a:lnTo>
                    <a:pt x="33" y="35"/>
                  </a:lnTo>
                  <a:lnTo>
                    <a:pt x="66" y="18"/>
                  </a:lnTo>
                  <a:lnTo>
                    <a:pt x="97" y="18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09" name="Rectangle 197"/>
            <p:cNvSpPr>
              <a:spLocks noChangeArrowheads="1"/>
            </p:cNvSpPr>
            <p:nvPr/>
          </p:nvSpPr>
          <p:spPr bwMode="auto">
            <a:xfrm>
              <a:off x="3651" y="587"/>
              <a:ext cx="380" cy="376"/>
            </a:xfrm>
            <a:prstGeom prst="rect">
              <a:avLst/>
            </a:prstGeom>
            <a:solidFill>
              <a:srgbClr val="1A00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10" name="Rectangle 198"/>
            <p:cNvSpPr>
              <a:spLocks noChangeArrowheads="1"/>
            </p:cNvSpPr>
            <p:nvPr/>
          </p:nvSpPr>
          <p:spPr bwMode="auto">
            <a:xfrm>
              <a:off x="3726" y="649"/>
              <a:ext cx="305" cy="314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0011" name="Group 215"/>
            <p:cNvGrpSpPr>
              <a:grpSpLocks/>
            </p:cNvGrpSpPr>
            <p:nvPr/>
          </p:nvGrpSpPr>
          <p:grpSpPr bwMode="auto">
            <a:xfrm>
              <a:off x="3651" y="587"/>
              <a:ext cx="358" cy="355"/>
              <a:chOff x="3651" y="587"/>
              <a:chExt cx="358" cy="355"/>
            </a:xfrm>
          </p:grpSpPr>
          <p:sp>
            <p:nvSpPr>
              <p:cNvPr id="40074" name="Rectangle 199"/>
              <p:cNvSpPr>
                <a:spLocks noChangeArrowheads="1"/>
              </p:cNvSpPr>
              <p:nvPr/>
            </p:nvSpPr>
            <p:spPr bwMode="auto">
              <a:xfrm>
                <a:off x="3651" y="587"/>
                <a:ext cx="358" cy="22"/>
              </a:xfrm>
              <a:prstGeom prst="rect">
                <a:avLst/>
              </a:prstGeom>
              <a:solidFill>
                <a:srgbClr val="7800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75" name="Rectangle 200"/>
              <p:cNvSpPr>
                <a:spLocks noChangeArrowheads="1"/>
              </p:cNvSpPr>
              <p:nvPr/>
            </p:nvSpPr>
            <p:spPr bwMode="auto">
              <a:xfrm>
                <a:off x="3651" y="609"/>
                <a:ext cx="358" cy="23"/>
              </a:xfrm>
              <a:prstGeom prst="rect">
                <a:avLst/>
              </a:prstGeom>
              <a:solidFill>
                <a:srgbClr val="7800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76" name="Rectangle 201"/>
              <p:cNvSpPr>
                <a:spLocks noChangeArrowheads="1"/>
              </p:cNvSpPr>
              <p:nvPr/>
            </p:nvSpPr>
            <p:spPr bwMode="auto">
              <a:xfrm>
                <a:off x="3651" y="632"/>
                <a:ext cx="358" cy="22"/>
              </a:xfrm>
              <a:prstGeom prst="rect">
                <a:avLst/>
              </a:prstGeom>
              <a:solidFill>
                <a:srgbClr val="7700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77" name="Rectangle 202"/>
              <p:cNvSpPr>
                <a:spLocks noChangeArrowheads="1"/>
              </p:cNvSpPr>
              <p:nvPr/>
            </p:nvSpPr>
            <p:spPr bwMode="auto">
              <a:xfrm>
                <a:off x="3651" y="654"/>
                <a:ext cx="358" cy="22"/>
              </a:xfrm>
              <a:prstGeom prst="rect">
                <a:avLst/>
              </a:prstGeom>
              <a:solidFill>
                <a:srgbClr val="7600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78" name="Rectangle 203"/>
              <p:cNvSpPr>
                <a:spLocks noChangeArrowheads="1"/>
              </p:cNvSpPr>
              <p:nvPr/>
            </p:nvSpPr>
            <p:spPr bwMode="auto">
              <a:xfrm>
                <a:off x="3651" y="676"/>
                <a:ext cx="358" cy="22"/>
              </a:xfrm>
              <a:prstGeom prst="rect">
                <a:avLst/>
              </a:prstGeom>
              <a:solidFill>
                <a:srgbClr val="7500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79" name="Rectangle 204"/>
              <p:cNvSpPr>
                <a:spLocks noChangeArrowheads="1"/>
              </p:cNvSpPr>
              <p:nvPr/>
            </p:nvSpPr>
            <p:spPr bwMode="auto">
              <a:xfrm>
                <a:off x="3651" y="698"/>
                <a:ext cx="358" cy="22"/>
              </a:xfrm>
              <a:prstGeom prst="rect">
                <a:avLst/>
              </a:prstGeom>
              <a:solidFill>
                <a:srgbClr val="7300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80" name="Rectangle 205"/>
              <p:cNvSpPr>
                <a:spLocks noChangeArrowheads="1"/>
              </p:cNvSpPr>
              <p:nvPr/>
            </p:nvSpPr>
            <p:spPr bwMode="auto">
              <a:xfrm>
                <a:off x="3651" y="720"/>
                <a:ext cx="358" cy="23"/>
              </a:xfrm>
              <a:prstGeom prst="rect">
                <a:avLst/>
              </a:prstGeom>
              <a:solidFill>
                <a:srgbClr val="7100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81" name="Rectangle 206"/>
              <p:cNvSpPr>
                <a:spLocks noChangeArrowheads="1"/>
              </p:cNvSpPr>
              <p:nvPr/>
            </p:nvSpPr>
            <p:spPr bwMode="auto">
              <a:xfrm>
                <a:off x="3651" y="743"/>
                <a:ext cx="358" cy="22"/>
              </a:xfrm>
              <a:prstGeom prst="rect">
                <a:avLst/>
              </a:prstGeom>
              <a:solidFill>
                <a:srgbClr val="6E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82" name="Rectangle 207"/>
              <p:cNvSpPr>
                <a:spLocks noChangeArrowheads="1"/>
              </p:cNvSpPr>
              <p:nvPr/>
            </p:nvSpPr>
            <p:spPr bwMode="auto">
              <a:xfrm>
                <a:off x="3651" y="765"/>
                <a:ext cx="358" cy="22"/>
              </a:xfrm>
              <a:prstGeom prst="rect">
                <a:avLst/>
              </a:prstGeom>
              <a:solidFill>
                <a:srgbClr val="6C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83" name="Rectangle 208"/>
              <p:cNvSpPr>
                <a:spLocks noChangeArrowheads="1"/>
              </p:cNvSpPr>
              <p:nvPr/>
            </p:nvSpPr>
            <p:spPr bwMode="auto">
              <a:xfrm>
                <a:off x="3651" y="787"/>
                <a:ext cx="358" cy="22"/>
              </a:xfrm>
              <a:prstGeom prst="rect">
                <a:avLst/>
              </a:prstGeom>
              <a:solidFill>
                <a:srgbClr val="6A00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84" name="Rectangle 209"/>
              <p:cNvSpPr>
                <a:spLocks noChangeArrowheads="1"/>
              </p:cNvSpPr>
              <p:nvPr/>
            </p:nvSpPr>
            <p:spPr bwMode="auto">
              <a:xfrm>
                <a:off x="3651" y="809"/>
                <a:ext cx="358" cy="22"/>
              </a:xfrm>
              <a:prstGeom prst="rect">
                <a:avLst/>
              </a:prstGeom>
              <a:solidFill>
                <a:srgbClr val="6700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85" name="Rectangle 210"/>
              <p:cNvSpPr>
                <a:spLocks noChangeArrowheads="1"/>
              </p:cNvSpPr>
              <p:nvPr/>
            </p:nvSpPr>
            <p:spPr bwMode="auto">
              <a:xfrm>
                <a:off x="3651" y="831"/>
                <a:ext cx="358" cy="22"/>
              </a:xfrm>
              <a:prstGeom prst="rect">
                <a:avLst/>
              </a:prstGeom>
              <a:solidFill>
                <a:srgbClr val="65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86" name="Rectangle 211"/>
              <p:cNvSpPr>
                <a:spLocks noChangeArrowheads="1"/>
              </p:cNvSpPr>
              <p:nvPr/>
            </p:nvSpPr>
            <p:spPr bwMode="auto">
              <a:xfrm>
                <a:off x="3651" y="853"/>
                <a:ext cx="358" cy="23"/>
              </a:xfrm>
              <a:prstGeom prst="rect">
                <a:avLst/>
              </a:prstGeom>
              <a:solidFill>
                <a:srgbClr val="64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87" name="Rectangle 212"/>
              <p:cNvSpPr>
                <a:spLocks noChangeArrowheads="1"/>
              </p:cNvSpPr>
              <p:nvPr/>
            </p:nvSpPr>
            <p:spPr bwMode="auto">
              <a:xfrm>
                <a:off x="3651" y="876"/>
                <a:ext cx="358" cy="22"/>
              </a:xfrm>
              <a:prstGeom prst="rect">
                <a:avLst/>
              </a:prstGeom>
              <a:solidFill>
                <a:srgbClr val="62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88" name="Rectangle 213"/>
              <p:cNvSpPr>
                <a:spLocks noChangeArrowheads="1"/>
              </p:cNvSpPr>
              <p:nvPr/>
            </p:nvSpPr>
            <p:spPr bwMode="auto">
              <a:xfrm>
                <a:off x="3651" y="898"/>
                <a:ext cx="358" cy="22"/>
              </a:xfrm>
              <a:prstGeom prst="rect">
                <a:avLst/>
              </a:prstGeom>
              <a:solidFill>
                <a:srgbClr val="61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89" name="Rectangle 214"/>
              <p:cNvSpPr>
                <a:spLocks noChangeArrowheads="1"/>
              </p:cNvSpPr>
              <p:nvPr/>
            </p:nvSpPr>
            <p:spPr bwMode="auto">
              <a:xfrm>
                <a:off x="3651" y="920"/>
                <a:ext cx="358" cy="22"/>
              </a:xfrm>
              <a:prstGeom prst="rect">
                <a:avLst/>
              </a:prstGeom>
              <a:solidFill>
                <a:srgbClr val="61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0012" name="Picture 2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5" y="725"/>
              <a:ext cx="710" cy="1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013" name="Rectangle 217"/>
            <p:cNvSpPr>
              <a:spLocks noChangeArrowheads="1"/>
            </p:cNvSpPr>
            <p:nvPr/>
          </p:nvSpPr>
          <p:spPr bwMode="auto">
            <a:xfrm>
              <a:off x="4172" y="720"/>
              <a:ext cx="715" cy="1041"/>
            </a:xfrm>
            <a:prstGeom prst="rect">
              <a:avLst/>
            </a:prstGeom>
            <a:noFill/>
            <a:ln w="15875">
              <a:solidFill>
                <a:srgbClr val="79001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14" name="Oval 218"/>
            <p:cNvSpPr>
              <a:spLocks noChangeArrowheads="1"/>
            </p:cNvSpPr>
            <p:nvPr/>
          </p:nvSpPr>
          <p:spPr bwMode="auto">
            <a:xfrm>
              <a:off x="4518" y="1399"/>
              <a:ext cx="42" cy="43"/>
            </a:xfrm>
            <a:prstGeom prst="ellipse">
              <a:avLst/>
            </a:prstGeom>
            <a:solidFill>
              <a:srgbClr val="FF50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15" name="Oval 219"/>
            <p:cNvSpPr>
              <a:spLocks noChangeArrowheads="1"/>
            </p:cNvSpPr>
            <p:nvPr/>
          </p:nvSpPr>
          <p:spPr bwMode="auto">
            <a:xfrm>
              <a:off x="4516" y="1398"/>
              <a:ext cx="46" cy="45"/>
            </a:xfrm>
            <a:prstGeom prst="ellips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16" name="Oval 220"/>
            <p:cNvSpPr>
              <a:spLocks noChangeArrowheads="1"/>
            </p:cNvSpPr>
            <p:nvPr/>
          </p:nvSpPr>
          <p:spPr bwMode="auto">
            <a:xfrm>
              <a:off x="4529" y="1154"/>
              <a:ext cx="42" cy="42"/>
            </a:xfrm>
            <a:prstGeom prst="ellipse">
              <a:avLst/>
            </a:prstGeom>
            <a:solidFill>
              <a:srgbClr val="FF50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17" name="Oval 221"/>
            <p:cNvSpPr>
              <a:spLocks noChangeArrowheads="1"/>
            </p:cNvSpPr>
            <p:nvPr/>
          </p:nvSpPr>
          <p:spPr bwMode="auto">
            <a:xfrm>
              <a:off x="4527" y="1152"/>
              <a:ext cx="46" cy="46"/>
            </a:xfrm>
            <a:prstGeom prst="ellips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18" name="Freeform 222"/>
            <p:cNvSpPr>
              <a:spLocks/>
            </p:cNvSpPr>
            <p:nvPr/>
          </p:nvSpPr>
          <p:spPr bwMode="auto">
            <a:xfrm>
              <a:off x="4064" y="1160"/>
              <a:ext cx="967" cy="249"/>
            </a:xfrm>
            <a:custGeom>
              <a:avLst/>
              <a:gdLst>
                <a:gd name="T0" fmla="*/ 0 w 1934"/>
                <a:gd name="T1" fmla="*/ 4 h 496"/>
                <a:gd name="T2" fmla="*/ 1 w 1934"/>
                <a:gd name="T3" fmla="*/ 4 h 496"/>
                <a:gd name="T4" fmla="*/ 15 w 1934"/>
                <a:gd name="T5" fmla="*/ 1 h 496"/>
                <a:gd name="T6" fmla="*/ 15 w 1934"/>
                <a:gd name="T7" fmla="*/ 0 h 496"/>
                <a:gd name="T8" fmla="*/ 0 w 1934"/>
                <a:gd name="T9" fmla="*/ 4 h 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34"/>
                <a:gd name="T16" fmla="*/ 0 h 496"/>
                <a:gd name="T17" fmla="*/ 1934 w 1934"/>
                <a:gd name="T18" fmla="*/ 496 h 4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34" h="496">
                  <a:moveTo>
                    <a:pt x="0" y="468"/>
                  </a:moveTo>
                  <a:lnTo>
                    <a:pt x="8" y="496"/>
                  </a:lnTo>
                  <a:lnTo>
                    <a:pt x="1934" y="28"/>
                  </a:lnTo>
                  <a:lnTo>
                    <a:pt x="1926" y="0"/>
                  </a:lnTo>
                  <a:lnTo>
                    <a:pt x="0" y="468"/>
                  </a:lnTo>
                  <a:close/>
                </a:path>
              </a:pathLst>
            </a:custGeom>
            <a:solidFill>
              <a:srgbClr val="1A00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19" name="Freeform 223"/>
            <p:cNvSpPr>
              <a:spLocks/>
            </p:cNvSpPr>
            <p:nvPr/>
          </p:nvSpPr>
          <p:spPr bwMode="auto">
            <a:xfrm>
              <a:off x="4050" y="1146"/>
              <a:ext cx="966" cy="248"/>
            </a:xfrm>
            <a:custGeom>
              <a:avLst/>
              <a:gdLst>
                <a:gd name="T0" fmla="*/ 0 w 1933"/>
                <a:gd name="T1" fmla="*/ 3 h 497"/>
                <a:gd name="T2" fmla="*/ 0 w 1933"/>
                <a:gd name="T3" fmla="*/ 3 h 497"/>
                <a:gd name="T4" fmla="*/ 15 w 1933"/>
                <a:gd name="T5" fmla="*/ 0 h 497"/>
                <a:gd name="T6" fmla="*/ 15 w 1933"/>
                <a:gd name="T7" fmla="*/ 0 h 497"/>
                <a:gd name="T8" fmla="*/ 0 w 1933"/>
                <a:gd name="T9" fmla="*/ 3 h 4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33"/>
                <a:gd name="T16" fmla="*/ 0 h 497"/>
                <a:gd name="T17" fmla="*/ 1933 w 1933"/>
                <a:gd name="T18" fmla="*/ 497 h 4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33" h="497">
                  <a:moveTo>
                    <a:pt x="0" y="469"/>
                  </a:moveTo>
                  <a:lnTo>
                    <a:pt x="7" y="497"/>
                  </a:lnTo>
                  <a:lnTo>
                    <a:pt x="1933" y="28"/>
                  </a:lnTo>
                  <a:lnTo>
                    <a:pt x="1926" y="0"/>
                  </a:lnTo>
                  <a:lnTo>
                    <a:pt x="0" y="4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20" name="Rectangle 224"/>
            <p:cNvSpPr>
              <a:spLocks noChangeArrowheads="1"/>
            </p:cNvSpPr>
            <p:nvPr/>
          </p:nvSpPr>
          <p:spPr bwMode="auto">
            <a:xfrm>
              <a:off x="4358" y="1044"/>
              <a:ext cx="9" cy="18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21" name="Freeform 225"/>
            <p:cNvSpPr>
              <a:spLocks/>
            </p:cNvSpPr>
            <p:nvPr/>
          </p:nvSpPr>
          <p:spPr bwMode="auto">
            <a:xfrm>
              <a:off x="4343" y="1006"/>
              <a:ext cx="39" cy="39"/>
            </a:xfrm>
            <a:custGeom>
              <a:avLst/>
              <a:gdLst>
                <a:gd name="T0" fmla="*/ 1 w 78"/>
                <a:gd name="T1" fmla="*/ 1 h 78"/>
                <a:gd name="T2" fmla="*/ 1 w 78"/>
                <a:gd name="T3" fmla="*/ 0 h 78"/>
                <a:gd name="T4" fmla="*/ 0 w 78"/>
                <a:gd name="T5" fmla="*/ 1 h 78"/>
                <a:gd name="T6" fmla="*/ 1 w 78"/>
                <a:gd name="T7" fmla="*/ 1 h 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78"/>
                <a:gd name="T14" fmla="*/ 78 w 78"/>
                <a:gd name="T15" fmla="*/ 78 h 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78">
                  <a:moveTo>
                    <a:pt x="78" y="78"/>
                  </a:moveTo>
                  <a:lnTo>
                    <a:pt x="39" y="0"/>
                  </a:lnTo>
                  <a:lnTo>
                    <a:pt x="0" y="78"/>
                  </a:lnTo>
                  <a:lnTo>
                    <a:pt x="78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22" name="Rectangle 226"/>
            <p:cNvSpPr>
              <a:spLocks noChangeArrowheads="1"/>
            </p:cNvSpPr>
            <p:nvPr/>
          </p:nvSpPr>
          <p:spPr bwMode="auto">
            <a:xfrm>
              <a:off x="4746" y="1289"/>
              <a:ext cx="10" cy="2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23" name="Freeform 227"/>
            <p:cNvSpPr>
              <a:spLocks/>
            </p:cNvSpPr>
            <p:nvPr/>
          </p:nvSpPr>
          <p:spPr bwMode="auto">
            <a:xfrm>
              <a:off x="4731" y="1500"/>
              <a:ext cx="39" cy="39"/>
            </a:xfrm>
            <a:custGeom>
              <a:avLst/>
              <a:gdLst>
                <a:gd name="T0" fmla="*/ 0 w 79"/>
                <a:gd name="T1" fmla="*/ 0 h 78"/>
                <a:gd name="T2" fmla="*/ 0 w 79"/>
                <a:gd name="T3" fmla="*/ 1 h 78"/>
                <a:gd name="T4" fmla="*/ 0 w 79"/>
                <a:gd name="T5" fmla="*/ 0 h 78"/>
                <a:gd name="T6" fmla="*/ 0 w 79"/>
                <a:gd name="T7" fmla="*/ 0 h 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78"/>
                <a:gd name="T14" fmla="*/ 79 w 79"/>
                <a:gd name="T15" fmla="*/ 78 h 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78">
                  <a:moveTo>
                    <a:pt x="0" y="0"/>
                  </a:moveTo>
                  <a:lnTo>
                    <a:pt x="40" y="78"/>
                  </a:lnTo>
                  <a:lnTo>
                    <a:pt x="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24" name="Rectangle 228"/>
            <p:cNvSpPr>
              <a:spLocks noChangeArrowheads="1"/>
            </p:cNvSpPr>
            <p:nvPr/>
          </p:nvSpPr>
          <p:spPr bwMode="auto">
            <a:xfrm>
              <a:off x="3802" y="643"/>
              <a:ext cx="10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700" b="0">
                  <a:solidFill>
                    <a:srgbClr val="1A0004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40025" name="Rectangle 229"/>
            <p:cNvSpPr>
              <a:spLocks noChangeArrowheads="1"/>
            </p:cNvSpPr>
            <p:nvPr/>
          </p:nvSpPr>
          <p:spPr bwMode="auto">
            <a:xfrm>
              <a:off x="3788" y="628"/>
              <a:ext cx="10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700" b="0">
                  <a:solidFill>
                    <a:srgbClr val="FFD34A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40026" name="Rectangle 230"/>
            <p:cNvSpPr>
              <a:spLocks noChangeArrowheads="1"/>
            </p:cNvSpPr>
            <p:nvPr/>
          </p:nvSpPr>
          <p:spPr bwMode="auto">
            <a:xfrm>
              <a:off x="3838" y="758"/>
              <a:ext cx="57" cy="10"/>
            </a:xfrm>
            <a:prstGeom prst="rect">
              <a:avLst/>
            </a:prstGeom>
            <a:solidFill>
              <a:srgbClr val="1A00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27" name="Rectangle 231"/>
            <p:cNvSpPr>
              <a:spLocks noChangeArrowheads="1"/>
            </p:cNvSpPr>
            <p:nvPr/>
          </p:nvSpPr>
          <p:spPr bwMode="auto">
            <a:xfrm>
              <a:off x="3824" y="743"/>
              <a:ext cx="56" cy="10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28" name="Rectangle 232"/>
            <p:cNvSpPr>
              <a:spLocks noChangeArrowheads="1"/>
            </p:cNvSpPr>
            <p:nvPr/>
          </p:nvSpPr>
          <p:spPr bwMode="auto">
            <a:xfrm>
              <a:off x="3762" y="1035"/>
              <a:ext cx="40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 i="1">
                  <a:solidFill>
                    <a:srgbClr val="1A0004"/>
                  </a:solidFill>
                  <a:latin typeface="Times" charset="0"/>
                </a:rPr>
                <a:t>10 TRIBES</a:t>
              </a:r>
              <a:endParaRPr lang="en-US"/>
            </a:p>
          </p:txBody>
        </p:sp>
        <p:sp>
          <p:nvSpPr>
            <p:cNvPr id="40029" name="Rectangle 233"/>
            <p:cNvSpPr>
              <a:spLocks noChangeArrowheads="1"/>
            </p:cNvSpPr>
            <p:nvPr/>
          </p:nvSpPr>
          <p:spPr bwMode="auto">
            <a:xfrm>
              <a:off x="3747" y="1020"/>
              <a:ext cx="544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altLang="ko-KR" sz="1000">
                  <a:solidFill>
                    <a:schemeClr val="tx2"/>
                  </a:solidFill>
                  <a:ea typeface="Gulim" charset="0"/>
                  <a:cs typeface="Gulim" charset="0"/>
                </a:rPr>
                <a:t>10 CHI PHÁI</a:t>
              </a:r>
              <a:r>
                <a:rPr lang="en-US" altLang="ko-KR" sz="1000">
                  <a:ea typeface="Gulim" charset="0"/>
                  <a:cs typeface="Gulim" charset="0"/>
                </a:rPr>
                <a:t> </a:t>
              </a:r>
              <a:endParaRPr lang="en-US" sz="1000">
                <a:ea typeface="Gulim" charset="0"/>
                <a:cs typeface="Gulim" charset="0"/>
              </a:endParaRPr>
            </a:p>
          </p:txBody>
        </p:sp>
        <p:sp>
          <p:nvSpPr>
            <p:cNvPr id="40030" name="Rectangle 234"/>
            <p:cNvSpPr>
              <a:spLocks noChangeArrowheads="1"/>
            </p:cNvSpPr>
            <p:nvPr/>
          </p:nvSpPr>
          <p:spPr bwMode="auto">
            <a:xfrm>
              <a:off x="3978" y="643"/>
              <a:ext cx="1406" cy="254"/>
            </a:xfrm>
            <a:prstGeom prst="rect">
              <a:avLst/>
            </a:prstGeom>
            <a:solidFill>
              <a:srgbClr val="1A00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31" name="Rectangle 235"/>
            <p:cNvSpPr>
              <a:spLocks noChangeArrowheads="1"/>
            </p:cNvSpPr>
            <p:nvPr/>
          </p:nvSpPr>
          <p:spPr bwMode="auto">
            <a:xfrm>
              <a:off x="3954" y="619"/>
              <a:ext cx="1406" cy="227"/>
            </a:xfrm>
            <a:prstGeom prst="rect">
              <a:avLst/>
            </a:prstGeom>
            <a:solidFill>
              <a:srgbClr val="14C2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32" name="Rectangle 236"/>
            <p:cNvSpPr>
              <a:spLocks noChangeArrowheads="1"/>
            </p:cNvSpPr>
            <p:nvPr/>
          </p:nvSpPr>
          <p:spPr bwMode="auto">
            <a:xfrm>
              <a:off x="4058" y="645"/>
              <a:ext cx="0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0033" name="Rectangle 237"/>
            <p:cNvSpPr>
              <a:spLocks noChangeArrowheads="1"/>
            </p:cNvSpPr>
            <p:nvPr/>
          </p:nvSpPr>
          <p:spPr bwMode="auto">
            <a:xfrm>
              <a:off x="4058" y="750"/>
              <a:ext cx="50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A0004"/>
                  </a:solidFill>
                  <a:latin typeface="Times" charset="0"/>
                </a:rPr>
                <a:t>                     </a:t>
              </a:r>
              <a:endParaRPr lang="en-US"/>
            </a:p>
          </p:txBody>
        </p:sp>
        <p:sp>
          <p:nvSpPr>
            <p:cNvPr id="40034" name="Rectangle 239"/>
            <p:cNvSpPr>
              <a:spLocks noChangeArrowheads="1"/>
            </p:cNvSpPr>
            <p:nvPr/>
          </p:nvSpPr>
          <p:spPr bwMode="auto">
            <a:xfrm>
              <a:off x="4007" y="623"/>
              <a:ext cx="1338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fr-FR" altLang="ko-KR" sz="1200">
                  <a:solidFill>
                    <a:srgbClr val="FF0000"/>
                  </a:solidFill>
                  <a:ea typeface="Gulim" charset="0"/>
                  <a:cs typeface="Gulim" charset="0"/>
                </a:rPr>
                <a:t>V</a:t>
              </a:r>
              <a:r>
                <a:rPr lang="fr-FR" altLang="ko-KR" sz="1200">
                  <a:solidFill>
                    <a:srgbClr val="FF0000"/>
                  </a:solidFill>
                  <a:latin typeface="Lucida Grande" charset="0"/>
                  <a:ea typeface="Gulim" charset="0"/>
                  <a:cs typeface="Gulim" charset="0"/>
                </a:rPr>
                <a:t>ƯƠ</a:t>
              </a:r>
              <a:r>
                <a:rPr lang="fr-FR" altLang="ko-KR" sz="1200">
                  <a:solidFill>
                    <a:srgbClr val="FF0000"/>
                  </a:solidFill>
                  <a:ea typeface="Gulim" charset="0"/>
                  <a:cs typeface="Gulim" charset="0"/>
                </a:rPr>
                <a:t>NG QUỐC MIỀN B</a:t>
              </a:r>
              <a:r>
                <a:rPr lang="en-US" altLang="ko-KR" sz="1200">
                  <a:solidFill>
                    <a:srgbClr val="FF0000"/>
                  </a:solidFill>
                  <a:ea typeface="Gulim" charset="0"/>
                  <a:cs typeface="Gulim" charset="0"/>
                </a:rPr>
                <a:t>ẮC </a:t>
              </a:r>
              <a:endParaRPr lang="en-US" sz="1200">
                <a:solidFill>
                  <a:srgbClr val="FF0000"/>
                </a:solidFill>
                <a:ea typeface="Gulim" charset="0"/>
                <a:cs typeface="Gulim" charset="0"/>
              </a:endParaRPr>
            </a:p>
          </p:txBody>
        </p:sp>
        <p:sp>
          <p:nvSpPr>
            <p:cNvPr id="40035" name="Rectangle 242"/>
            <p:cNvSpPr>
              <a:spLocks noChangeArrowheads="1"/>
            </p:cNvSpPr>
            <p:nvPr/>
          </p:nvSpPr>
          <p:spPr bwMode="auto">
            <a:xfrm>
              <a:off x="3790" y="1489"/>
              <a:ext cx="3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 i="1">
                  <a:solidFill>
                    <a:srgbClr val="1A0004"/>
                  </a:solidFill>
                  <a:latin typeface="Times" charset="0"/>
                </a:rPr>
                <a:t>2 TRIBES</a:t>
              </a:r>
              <a:endParaRPr lang="en-US"/>
            </a:p>
          </p:txBody>
        </p:sp>
        <p:sp>
          <p:nvSpPr>
            <p:cNvPr id="40036" name="Rectangle 243"/>
            <p:cNvSpPr>
              <a:spLocks noChangeArrowheads="1"/>
            </p:cNvSpPr>
            <p:nvPr/>
          </p:nvSpPr>
          <p:spPr bwMode="auto">
            <a:xfrm>
              <a:off x="3776" y="1474"/>
              <a:ext cx="496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altLang="ko-KR" sz="1000">
                  <a:solidFill>
                    <a:schemeClr val="tx2"/>
                  </a:solidFill>
                  <a:ea typeface="Gulim" charset="0"/>
                  <a:cs typeface="Gulim" charset="0"/>
                </a:rPr>
                <a:t>2 CHI PHÁI</a:t>
              </a:r>
              <a:r>
                <a:rPr lang="en-US" altLang="ko-KR" sz="1000">
                  <a:solidFill>
                    <a:schemeClr val="tx2"/>
                  </a:solidFill>
                  <a:ea typeface="Gulim" charset="0"/>
                  <a:cs typeface="Gulim" charset="0"/>
                </a:rPr>
                <a:t> </a:t>
              </a:r>
              <a:endParaRPr lang="en-US" sz="1000">
                <a:solidFill>
                  <a:schemeClr val="tx2"/>
                </a:solidFill>
                <a:ea typeface="Gulim" charset="0"/>
                <a:cs typeface="Gulim" charset="0"/>
              </a:endParaRPr>
            </a:p>
          </p:txBody>
        </p:sp>
        <p:sp>
          <p:nvSpPr>
            <p:cNvPr id="40037" name="Rectangle 244"/>
            <p:cNvSpPr>
              <a:spLocks noChangeArrowheads="1"/>
            </p:cNvSpPr>
            <p:nvPr/>
          </p:nvSpPr>
          <p:spPr bwMode="auto">
            <a:xfrm>
              <a:off x="3727" y="1639"/>
              <a:ext cx="1406" cy="254"/>
            </a:xfrm>
            <a:prstGeom prst="rect">
              <a:avLst/>
            </a:prstGeom>
            <a:solidFill>
              <a:srgbClr val="1A00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38" name="Rectangle 245"/>
            <p:cNvSpPr>
              <a:spLocks noChangeArrowheads="1"/>
            </p:cNvSpPr>
            <p:nvPr/>
          </p:nvSpPr>
          <p:spPr bwMode="auto">
            <a:xfrm>
              <a:off x="3702" y="1615"/>
              <a:ext cx="1406" cy="254"/>
            </a:xfrm>
            <a:prstGeom prst="rect">
              <a:avLst/>
            </a:prstGeom>
            <a:solidFill>
              <a:srgbClr val="14C2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39" name="Rectangle 247"/>
            <p:cNvSpPr>
              <a:spLocks noChangeArrowheads="1"/>
            </p:cNvSpPr>
            <p:nvPr/>
          </p:nvSpPr>
          <p:spPr bwMode="auto">
            <a:xfrm>
              <a:off x="3809" y="1749"/>
              <a:ext cx="50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A0004"/>
                  </a:solidFill>
                  <a:latin typeface="Times" charset="0"/>
                </a:rPr>
                <a:t>                     </a:t>
              </a:r>
              <a:endParaRPr lang="en-US"/>
            </a:p>
          </p:txBody>
        </p:sp>
        <p:sp>
          <p:nvSpPr>
            <p:cNvPr id="40040" name="Rectangle 249"/>
            <p:cNvSpPr>
              <a:spLocks noChangeArrowheads="1"/>
            </p:cNvSpPr>
            <p:nvPr/>
          </p:nvSpPr>
          <p:spPr bwMode="auto">
            <a:xfrm>
              <a:off x="3704" y="1626"/>
              <a:ext cx="1368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altLang="ko-KR" sz="1200">
                  <a:solidFill>
                    <a:srgbClr val="FF0000"/>
                  </a:solidFill>
                  <a:ea typeface="Gulim" charset="0"/>
                  <a:cs typeface="Gulim" charset="0"/>
                </a:rPr>
                <a:t>V</a:t>
              </a:r>
              <a:r>
                <a:rPr lang="fr-FR" altLang="ko-KR" sz="1200">
                  <a:solidFill>
                    <a:srgbClr val="FF0000"/>
                  </a:solidFill>
                  <a:latin typeface="Lucida Grande" charset="0"/>
                  <a:ea typeface="Gulim" charset="0"/>
                  <a:cs typeface="Gulim" charset="0"/>
                </a:rPr>
                <a:t>ƯƠ</a:t>
              </a:r>
              <a:r>
                <a:rPr lang="fr-FR" altLang="ko-KR" sz="1200">
                  <a:solidFill>
                    <a:srgbClr val="FF0000"/>
                  </a:solidFill>
                  <a:ea typeface="Gulim" charset="0"/>
                  <a:cs typeface="Gulim" charset="0"/>
                </a:rPr>
                <a:t>NG QUỐC MIỀN NAM</a:t>
              </a:r>
              <a:r>
                <a:rPr lang="en-US" altLang="ko-KR" sz="1200">
                  <a:solidFill>
                    <a:srgbClr val="FF0000"/>
                  </a:solidFill>
                  <a:ea typeface="Gulim" charset="0"/>
                  <a:cs typeface="Gulim" charset="0"/>
                </a:rPr>
                <a:t> </a:t>
              </a:r>
              <a:r>
                <a:rPr lang="en-US" sz="700">
                  <a:solidFill>
                    <a:srgbClr val="FF0000"/>
                  </a:solidFill>
                  <a:latin typeface="Times" charset="0"/>
                  <a:ea typeface="Gulim" charset="0"/>
                  <a:cs typeface="Gulim" charset="0"/>
                </a:rPr>
                <a:t>:</a:t>
              </a:r>
            </a:p>
          </p:txBody>
        </p:sp>
        <p:sp>
          <p:nvSpPr>
            <p:cNvPr id="40041" name="Rectangle 250"/>
            <p:cNvSpPr>
              <a:spLocks noChangeArrowheads="1"/>
            </p:cNvSpPr>
            <p:nvPr/>
          </p:nvSpPr>
          <p:spPr bwMode="auto">
            <a:xfrm>
              <a:off x="3802" y="1742"/>
              <a:ext cx="50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FF5008"/>
                  </a:solidFill>
                  <a:latin typeface="Times" charset="0"/>
                </a:rPr>
                <a:t>                     </a:t>
              </a:r>
              <a:endParaRPr lang="en-US"/>
            </a:p>
          </p:txBody>
        </p:sp>
        <p:sp>
          <p:nvSpPr>
            <p:cNvPr id="20582" name="Rectangle 251"/>
            <p:cNvSpPr>
              <a:spLocks noChangeArrowheads="1"/>
            </p:cNvSpPr>
            <p:nvPr/>
          </p:nvSpPr>
          <p:spPr bwMode="auto">
            <a:xfrm>
              <a:off x="4117" y="1759"/>
              <a:ext cx="378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altLang="ko-KR" sz="12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Gulim" charset="0"/>
                  <a:cs typeface="Gulim" charset="0"/>
                </a:rPr>
                <a:t>GIU-</a:t>
              </a:r>
              <a:r>
                <a:rPr lang="fr-FR" altLang="ko-KR" sz="12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ucida Grande" charset="0"/>
                  <a:ea typeface="Gulim" charset="0"/>
                  <a:cs typeface="Gulim" charset="0"/>
                </a:rPr>
                <a:t>Đ</a:t>
              </a:r>
              <a:r>
                <a:rPr lang="fr-FR" altLang="ko-KR" sz="12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Gulim" charset="0"/>
                  <a:cs typeface="Gulim" charset="0"/>
                </a:rPr>
                <a:t>A</a:t>
              </a:r>
              <a:r>
                <a:rPr lang="en-US" altLang="ko-KR" sz="12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Gulim" charset="0"/>
                  <a:cs typeface="Gulim" charset="0"/>
                </a:rPr>
                <a:t> </a:t>
              </a:r>
              <a:endParaRPr lang="en-US" sz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endParaRPr>
            </a:p>
          </p:txBody>
        </p:sp>
        <p:sp>
          <p:nvSpPr>
            <p:cNvPr id="40043" name="Freeform 252"/>
            <p:cNvSpPr>
              <a:spLocks/>
            </p:cNvSpPr>
            <p:nvPr/>
          </p:nvSpPr>
          <p:spPr bwMode="auto">
            <a:xfrm>
              <a:off x="5338" y="1272"/>
              <a:ext cx="38" cy="15"/>
            </a:xfrm>
            <a:custGeom>
              <a:avLst/>
              <a:gdLst>
                <a:gd name="T0" fmla="*/ 0 w 77"/>
                <a:gd name="T1" fmla="*/ 1 h 29"/>
                <a:gd name="T2" fmla="*/ 0 w 77"/>
                <a:gd name="T3" fmla="*/ 1 h 29"/>
                <a:gd name="T4" fmla="*/ 0 w 77"/>
                <a:gd name="T5" fmla="*/ 0 h 29"/>
                <a:gd name="T6" fmla="*/ 0 w 77"/>
                <a:gd name="T7" fmla="*/ 1 h 29"/>
                <a:gd name="T8" fmla="*/ 0 w 77"/>
                <a:gd name="T9" fmla="*/ 1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29"/>
                <a:gd name="T17" fmla="*/ 77 w 77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29">
                  <a:moveTo>
                    <a:pt x="77" y="29"/>
                  </a:moveTo>
                  <a:lnTo>
                    <a:pt x="0" y="29"/>
                  </a:lnTo>
                  <a:lnTo>
                    <a:pt x="0" y="0"/>
                  </a:lnTo>
                  <a:lnTo>
                    <a:pt x="77" y="29"/>
                  </a:lnTo>
                  <a:close/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44" name="Freeform 253"/>
            <p:cNvSpPr>
              <a:spLocks/>
            </p:cNvSpPr>
            <p:nvPr/>
          </p:nvSpPr>
          <p:spPr bwMode="auto">
            <a:xfrm>
              <a:off x="5191" y="1249"/>
              <a:ext cx="143" cy="55"/>
            </a:xfrm>
            <a:custGeom>
              <a:avLst/>
              <a:gdLst>
                <a:gd name="T0" fmla="*/ 1 w 285"/>
                <a:gd name="T1" fmla="*/ 0 h 108"/>
                <a:gd name="T2" fmla="*/ 1 w 285"/>
                <a:gd name="T3" fmla="*/ 1 h 108"/>
                <a:gd name="T4" fmla="*/ 1 w 285"/>
                <a:gd name="T5" fmla="*/ 1 h 108"/>
                <a:gd name="T6" fmla="*/ 1 w 285"/>
                <a:gd name="T7" fmla="*/ 1 h 108"/>
                <a:gd name="T8" fmla="*/ 0 w 285"/>
                <a:gd name="T9" fmla="*/ 1 h 108"/>
                <a:gd name="T10" fmla="*/ 0 w 285"/>
                <a:gd name="T11" fmla="*/ 1 h 108"/>
                <a:gd name="T12" fmla="*/ 1 w 285"/>
                <a:gd name="T13" fmla="*/ 1 h 108"/>
                <a:gd name="T14" fmla="*/ 1 w 285"/>
                <a:gd name="T15" fmla="*/ 1 h 108"/>
                <a:gd name="T16" fmla="*/ 1 w 285"/>
                <a:gd name="T17" fmla="*/ 1 h 108"/>
                <a:gd name="T18" fmla="*/ 1 w 285"/>
                <a:gd name="T19" fmla="*/ 1 h 108"/>
                <a:gd name="T20" fmla="*/ 3 w 285"/>
                <a:gd name="T21" fmla="*/ 1 h 108"/>
                <a:gd name="T22" fmla="*/ 3 w 285"/>
                <a:gd name="T23" fmla="*/ 1 h 108"/>
                <a:gd name="T24" fmla="*/ 3 w 285"/>
                <a:gd name="T25" fmla="*/ 1 h 108"/>
                <a:gd name="T26" fmla="*/ 3 w 285"/>
                <a:gd name="T27" fmla="*/ 1 h 108"/>
                <a:gd name="T28" fmla="*/ 3 w 285"/>
                <a:gd name="T29" fmla="*/ 1 h 108"/>
                <a:gd name="T30" fmla="*/ 3 w 285"/>
                <a:gd name="T31" fmla="*/ 1 h 108"/>
                <a:gd name="T32" fmla="*/ 3 w 285"/>
                <a:gd name="T33" fmla="*/ 1 h 108"/>
                <a:gd name="T34" fmla="*/ 3 w 285"/>
                <a:gd name="T35" fmla="*/ 1 h 108"/>
                <a:gd name="T36" fmla="*/ 3 w 285"/>
                <a:gd name="T37" fmla="*/ 1 h 108"/>
                <a:gd name="T38" fmla="*/ 3 w 285"/>
                <a:gd name="T39" fmla="*/ 0 h 108"/>
                <a:gd name="T40" fmla="*/ 1 w 285"/>
                <a:gd name="T41" fmla="*/ 0 h 1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85"/>
                <a:gd name="T64" fmla="*/ 0 h 108"/>
                <a:gd name="T65" fmla="*/ 285 w 285"/>
                <a:gd name="T66" fmla="*/ 108 h 1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85" h="108">
                  <a:moveTo>
                    <a:pt x="18" y="0"/>
                  </a:moveTo>
                  <a:lnTo>
                    <a:pt x="11" y="1"/>
                  </a:lnTo>
                  <a:lnTo>
                    <a:pt x="6" y="6"/>
                  </a:lnTo>
                  <a:lnTo>
                    <a:pt x="1" y="11"/>
                  </a:lnTo>
                  <a:lnTo>
                    <a:pt x="0" y="18"/>
                  </a:lnTo>
                  <a:lnTo>
                    <a:pt x="0" y="90"/>
                  </a:lnTo>
                  <a:lnTo>
                    <a:pt x="1" y="97"/>
                  </a:lnTo>
                  <a:lnTo>
                    <a:pt x="6" y="104"/>
                  </a:lnTo>
                  <a:lnTo>
                    <a:pt x="11" y="107"/>
                  </a:lnTo>
                  <a:lnTo>
                    <a:pt x="18" y="108"/>
                  </a:lnTo>
                  <a:lnTo>
                    <a:pt x="268" y="108"/>
                  </a:lnTo>
                  <a:lnTo>
                    <a:pt x="275" y="107"/>
                  </a:lnTo>
                  <a:lnTo>
                    <a:pt x="280" y="104"/>
                  </a:lnTo>
                  <a:lnTo>
                    <a:pt x="284" y="97"/>
                  </a:lnTo>
                  <a:lnTo>
                    <a:pt x="285" y="90"/>
                  </a:lnTo>
                  <a:lnTo>
                    <a:pt x="285" y="18"/>
                  </a:lnTo>
                  <a:lnTo>
                    <a:pt x="284" y="11"/>
                  </a:lnTo>
                  <a:lnTo>
                    <a:pt x="280" y="6"/>
                  </a:lnTo>
                  <a:lnTo>
                    <a:pt x="275" y="1"/>
                  </a:lnTo>
                  <a:lnTo>
                    <a:pt x="268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E7EC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45" name="Freeform 254"/>
            <p:cNvSpPr>
              <a:spLocks/>
            </p:cNvSpPr>
            <p:nvPr/>
          </p:nvSpPr>
          <p:spPr bwMode="auto">
            <a:xfrm>
              <a:off x="5187" y="1246"/>
              <a:ext cx="150" cy="61"/>
            </a:xfrm>
            <a:custGeom>
              <a:avLst/>
              <a:gdLst>
                <a:gd name="T0" fmla="*/ 0 w 301"/>
                <a:gd name="T1" fmla="*/ 0 h 124"/>
                <a:gd name="T2" fmla="*/ 0 w 301"/>
                <a:gd name="T3" fmla="*/ 0 h 124"/>
                <a:gd name="T4" fmla="*/ 0 w 301"/>
                <a:gd name="T5" fmla="*/ 0 h 124"/>
                <a:gd name="T6" fmla="*/ 0 w 301"/>
                <a:gd name="T7" fmla="*/ 0 h 124"/>
                <a:gd name="T8" fmla="*/ 0 w 301"/>
                <a:gd name="T9" fmla="*/ 0 h 124"/>
                <a:gd name="T10" fmla="*/ 0 w 301"/>
                <a:gd name="T11" fmla="*/ 0 h 124"/>
                <a:gd name="T12" fmla="*/ 0 w 301"/>
                <a:gd name="T13" fmla="*/ 0 h 124"/>
                <a:gd name="T14" fmla="*/ 0 w 301"/>
                <a:gd name="T15" fmla="*/ 0 h 124"/>
                <a:gd name="T16" fmla="*/ 0 w 301"/>
                <a:gd name="T17" fmla="*/ 0 h 124"/>
                <a:gd name="T18" fmla="*/ 0 w 301"/>
                <a:gd name="T19" fmla="*/ 0 h 124"/>
                <a:gd name="T20" fmla="*/ 0 w 301"/>
                <a:gd name="T21" fmla="*/ 0 h 124"/>
                <a:gd name="T22" fmla="*/ 0 w 301"/>
                <a:gd name="T23" fmla="*/ 0 h 124"/>
                <a:gd name="T24" fmla="*/ 0 w 301"/>
                <a:gd name="T25" fmla="*/ 0 h 124"/>
                <a:gd name="T26" fmla="*/ 0 w 301"/>
                <a:gd name="T27" fmla="*/ 0 h 124"/>
                <a:gd name="T28" fmla="*/ 0 w 301"/>
                <a:gd name="T29" fmla="*/ 0 h 124"/>
                <a:gd name="T30" fmla="*/ 0 w 301"/>
                <a:gd name="T31" fmla="*/ 0 h 124"/>
                <a:gd name="T32" fmla="*/ 0 w 301"/>
                <a:gd name="T33" fmla="*/ 0 h 124"/>
                <a:gd name="T34" fmla="*/ 2 w 301"/>
                <a:gd name="T35" fmla="*/ 0 h 124"/>
                <a:gd name="T36" fmla="*/ 2 w 301"/>
                <a:gd name="T37" fmla="*/ 0 h 124"/>
                <a:gd name="T38" fmla="*/ 2 w 301"/>
                <a:gd name="T39" fmla="*/ 0 h 124"/>
                <a:gd name="T40" fmla="*/ 2 w 301"/>
                <a:gd name="T41" fmla="*/ 0 h 124"/>
                <a:gd name="T42" fmla="*/ 2 w 301"/>
                <a:gd name="T43" fmla="*/ 0 h 124"/>
                <a:gd name="T44" fmla="*/ 2 w 301"/>
                <a:gd name="T45" fmla="*/ 0 h 124"/>
                <a:gd name="T46" fmla="*/ 2 w 301"/>
                <a:gd name="T47" fmla="*/ 0 h 124"/>
                <a:gd name="T48" fmla="*/ 2 w 301"/>
                <a:gd name="T49" fmla="*/ 0 h 124"/>
                <a:gd name="T50" fmla="*/ 2 w 301"/>
                <a:gd name="T51" fmla="*/ 0 h 124"/>
                <a:gd name="T52" fmla="*/ 2 w 301"/>
                <a:gd name="T53" fmla="*/ 0 h 124"/>
                <a:gd name="T54" fmla="*/ 2 w 301"/>
                <a:gd name="T55" fmla="*/ 0 h 124"/>
                <a:gd name="T56" fmla="*/ 2 w 301"/>
                <a:gd name="T57" fmla="*/ 0 h 124"/>
                <a:gd name="T58" fmla="*/ 2 w 301"/>
                <a:gd name="T59" fmla="*/ 0 h 124"/>
                <a:gd name="T60" fmla="*/ 2 w 301"/>
                <a:gd name="T61" fmla="*/ 0 h 124"/>
                <a:gd name="T62" fmla="*/ 2 w 301"/>
                <a:gd name="T63" fmla="*/ 0 h 124"/>
                <a:gd name="T64" fmla="*/ 2 w 301"/>
                <a:gd name="T65" fmla="*/ 0 h 124"/>
                <a:gd name="T66" fmla="*/ 2 w 301"/>
                <a:gd name="T67" fmla="*/ 0 h 124"/>
                <a:gd name="T68" fmla="*/ 2 w 301"/>
                <a:gd name="T69" fmla="*/ 0 h 124"/>
                <a:gd name="T70" fmla="*/ 0 w 301"/>
                <a:gd name="T71" fmla="*/ 0 h 124"/>
                <a:gd name="T72" fmla="*/ 0 w 301"/>
                <a:gd name="T73" fmla="*/ 0 h 124"/>
                <a:gd name="T74" fmla="*/ 0 w 301"/>
                <a:gd name="T75" fmla="*/ 0 h 124"/>
                <a:gd name="T76" fmla="*/ 2 w 301"/>
                <a:gd name="T77" fmla="*/ 0 h 124"/>
                <a:gd name="T78" fmla="*/ 2 w 301"/>
                <a:gd name="T79" fmla="*/ 0 h 124"/>
                <a:gd name="T80" fmla="*/ 2 w 301"/>
                <a:gd name="T81" fmla="*/ 0 h 124"/>
                <a:gd name="T82" fmla="*/ 2 w 301"/>
                <a:gd name="T83" fmla="*/ 0 h 124"/>
                <a:gd name="T84" fmla="*/ 2 w 301"/>
                <a:gd name="T85" fmla="*/ 0 h 124"/>
                <a:gd name="T86" fmla="*/ 2 w 301"/>
                <a:gd name="T87" fmla="*/ 0 h 124"/>
                <a:gd name="T88" fmla="*/ 2 w 301"/>
                <a:gd name="T89" fmla="*/ 0 h 124"/>
                <a:gd name="T90" fmla="*/ 2 w 301"/>
                <a:gd name="T91" fmla="*/ 0 h 124"/>
                <a:gd name="T92" fmla="*/ 2 w 301"/>
                <a:gd name="T93" fmla="*/ 0 h 124"/>
                <a:gd name="T94" fmla="*/ 2 w 301"/>
                <a:gd name="T95" fmla="*/ 0 h 124"/>
                <a:gd name="T96" fmla="*/ 2 w 301"/>
                <a:gd name="T97" fmla="*/ 0 h 124"/>
                <a:gd name="T98" fmla="*/ 2 w 301"/>
                <a:gd name="T99" fmla="*/ 0 h 124"/>
                <a:gd name="T100" fmla="*/ 0 w 301"/>
                <a:gd name="T101" fmla="*/ 0 h 124"/>
                <a:gd name="T102" fmla="*/ 0 w 301"/>
                <a:gd name="T103" fmla="*/ 0 h 124"/>
                <a:gd name="T104" fmla="*/ 0 w 301"/>
                <a:gd name="T105" fmla="*/ 0 h 124"/>
                <a:gd name="T106" fmla="*/ 0 w 301"/>
                <a:gd name="T107" fmla="*/ 0 h 124"/>
                <a:gd name="T108" fmla="*/ 0 w 301"/>
                <a:gd name="T109" fmla="*/ 0 h 124"/>
                <a:gd name="T110" fmla="*/ 0 w 301"/>
                <a:gd name="T111" fmla="*/ 0 h 124"/>
                <a:gd name="T112" fmla="*/ 0 w 301"/>
                <a:gd name="T113" fmla="*/ 0 h 124"/>
                <a:gd name="T114" fmla="*/ 0 w 301"/>
                <a:gd name="T115" fmla="*/ 0 h 124"/>
                <a:gd name="T116" fmla="*/ 0 w 301"/>
                <a:gd name="T117" fmla="*/ 0 h 124"/>
                <a:gd name="T118" fmla="*/ 0 w 301"/>
                <a:gd name="T119" fmla="*/ 0 h 124"/>
                <a:gd name="T120" fmla="*/ 0 w 301"/>
                <a:gd name="T121" fmla="*/ 0 h 124"/>
                <a:gd name="T122" fmla="*/ 0 w 301"/>
                <a:gd name="T123" fmla="*/ 0 h 124"/>
                <a:gd name="T124" fmla="*/ 0 w 301"/>
                <a:gd name="T125" fmla="*/ 0 h 1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01"/>
                <a:gd name="T190" fmla="*/ 0 h 124"/>
                <a:gd name="T191" fmla="*/ 301 w 301"/>
                <a:gd name="T192" fmla="*/ 124 h 1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01" h="124">
                  <a:moveTo>
                    <a:pt x="20" y="3"/>
                  </a:moveTo>
                  <a:lnTo>
                    <a:pt x="16" y="3"/>
                  </a:lnTo>
                  <a:lnTo>
                    <a:pt x="10" y="7"/>
                  </a:lnTo>
                  <a:lnTo>
                    <a:pt x="8" y="8"/>
                  </a:lnTo>
                  <a:lnTo>
                    <a:pt x="4" y="14"/>
                  </a:lnTo>
                  <a:lnTo>
                    <a:pt x="3" y="16"/>
                  </a:lnTo>
                  <a:lnTo>
                    <a:pt x="3" y="20"/>
                  </a:lnTo>
                  <a:lnTo>
                    <a:pt x="0" y="26"/>
                  </a:lnTo>
                  <a:lnTo>
                    <a:pt x="0" y="98"/>
                  </a:lnTo>
                  <a:lnTo>
                    <a:pt x="3" y="105"/>
                  </a:lnTo>
                  <a:lnTo>
                    <a:pt x="3" y="108"/>
                  </a:lnTo>
                  <a:lnTo>
                    <a:pt x="4" y="112"/>
                  </a:lnTo>
                  <a:lnTo>
                    <a:pt x="8" y="116"/>
                  </a:lnTo>
                  <a:lnTo>
                    <a:pt x="14" y="121"/>
                  </a:lnTo>
                  <a:lnTo>
                    <a:pt x="16" y="123"/>
                  </a:lnTo>
                  <a:lnTo>
                    <a:pt x="20" y="123"/>
                  </a:lnTo>
                  <a:lnTo>
                    <a:pt x="26" y="124"/>
                  </a:lnTo>
                  <a:lnTo>
                    <a:pt x="276" y="124"/>
                  </a:lnTo>
                  <a:lnTo>
                    <a:pt x="283" y="123"/>
                  </a:lnTo>
                  <a:lnTo>
                    <a:pt x="286" y="123"/>
                  </a:lnTo>
                  <a:lnTo>
                    <a:pt x="288" y="121"/>
                  </a:lnTo>
                  <a:lnTo>
                    <a:pt x="294" y="116"/>
                  </a:lnTo>
                  <a:lnTo>
                    <a:pt x="296" y="114"/>
                  </a:lnTo>
                  <a:lnTo>
                    <a:pt x="299" y="109"/>
                  </a:lnTo>
                  <a:lnTo>
                    <a:pt x="299" y="105"/>
                  </a:lnTo>
                  <a:lnTo>
                    <a:pt x="301" y="98"/>
                  </a:lnTo>
                  <a:lnTo>
                    <a:pt x="301" y="26"/>
                  </a:lnTo>
                  <a:lnTo>
                    <a:pt x="299" y="20"/>
                  </a:lnTo>
                  <a:lnTo>
                    <a:pt x="299" y="16"/>
                  </a:lnTo>
                  <a:lnTo>
                    <a:pt x="296" y="10"/>
                  </a:lnTo>
                  <a:lnTo>
                    <a:pt x="294" y="8"/>
                  </a:lnTo>
                  <a:lnTo>
                    <a:pt x="288" y="4"/>
                  </a:lnTo>
                  <a:lnTo>
                    <a:pt x="286" y="3"/>
                  </a:lnTo>
                  <a:lnTo>
                    <a:pt x="283" y="3"/>
                  </a:lnTo>
                  <a:lnTo>
                    <a:pt x="276" y="0"/>
                  </a:lnTo>
                  <a:lnTo>
                    <a:pt x="26" y="0"/>
                  </a:lnTo>
                  <a:lnTo>
                    <a:pt x="20" y="3"/>
                  </a:lnTo>
                  <a:lnTo>
                    <a:pt x="26" y="15"/>
                  </a:lnTo>
                  <a:lnTo>
                    <a:pt x="276" y="15"/>
                  </a:lnTo>
                  <a:lnTo>
                    <a:pt x="279" y="16"/>
                  </a:lnTo>
                  <a:lnTo>
                    <a:pt x="283" y="19"/>
                  </a:lnTo>
                  <a:lnTo>
                    <a:pt x="286" y="22"/>
                  </a:lnTo>
                  <a:lnTo>
                    <a:pt x="286" y="26"/>
                  </a:lnTo>
                  <a:lnTo>
                    <a:pt x="286" y="98"/>
                  </a:lnTo>
                  <a:lnTo>
                    <a:pt x="286" y="103"/>
                  </a:lnTo>
                  <a:lnTo>
                    <a:pt x="283" y="105"/>
                  </a:lnTo>
                  <a:lnTo>
                    <a:pt x="279" y="109"/>
                  </a:lnTo>
                  <a:lnTo>
                    <a:pt x="276" y="109"/>
                  </a:lnTo>
                  <a:lnTo>
                    <a:pt x="26" y="109"/>
                  </a:lnTo>
                  <a:lnTo>
                    <a:pt x="23" y="109"/>
                  </a:lnTo>
                  <a:lnTo>
                    <a:pt x="19" y="105"/>
                  </a:lnTo>
                  <a:lnTo>
                    <a:pt x="16" y="102"/>
                  </a:lnTo>
                  <a:lnTo>
                    <a:pt x="15" y="98"/>
                  </a:lnTo>
                  <a:lnTo>
                    <a:pt x="15" y="26"/>
                  </a:lnTo>
                  <a:lnTo>
                    <a:pt x="16" y="24"/>
                  </a:lnTo>
                  <a:lnTo>
                    <a:pt x="19" y="19"/>
                  </a:lnTo>
                  <a:lnTo>
                    <a:pt x="22" y="16"/>
                  </a:lnTo>
                  <a:lnTo>
                    <a:pt x="26" y="15"/>
                  </a:lnTo>
                  <a:lnTo>
                    <a:pt x="20" y="3"/>
                  </a:lnTo>
                  <a:close/>
                </a:path>
              </a:pathLst>
            </a:custGeom>
            <a:solidFill>
              <a:srgbClr val="1A00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46" name="Rectangle 255"/>
            <p:cNvSpPr>
              <a:spLocks noChangeArrowheads="1"/>
            </p:cNvSpPr>
            <p:nvPr/>
          </p:nvSpPr>
          <p:spPr bwMode="auto">
            <a:xfrm>
              <a:off x="5194" y="1285"/>
              <a:ext cx="180" cy="31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47" name="Rectangle 256"/>
            <p:cNvSpPr>
              <a:spLocks noChangeArrowheads="1"/>
            </p:cNvSpPr>
            <p:nvPr/>
          </p:nvSpPr>
          <p:spPr bwMode="auto">
            <a:xfrm>
              <a:off x="5190" y="1280"/>
              <a:ext cx="188" cy="323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48" name="Freeform 257"/>
            <p:cNvSpPr>
              <a:spLocks/>
            </p:cNvSpPr>
            <p:nvPr/>
          </p:nvSpPr>
          <p:spPr bwMode="auto">
            <a:xfrm>
              <a:off x="5193" y="1255"/>
              <a:ext cx="137" cy="205"/>
            </a:xfrm>
            <a:custGeom>
              <a:avLst/>
              <a:gdLst>
                <a:gd name="T0" fmla="*/ 1 w 274"/>
                <a:gd name="T1" fmla="*/ 0 h 409"/>
                <a:gd name="T2" fmla="*/ 1 w 274"/>
                <a:gd name="T3" fmla="*/ 1 h 409"/>
                <a:gd name="T4" fmla="*/ 1 w 274"/>
                <a:gd name="T5" fmla="*/ 1 h 409"/>
                <a:gd name="T6" fmla="*/ 1 w 274"/>
                <a:gd name="T7" fmla="*/ 1 h 409"/>
                <a:gd name="T8" fmla="*/ 1 w 274"/>
                <a:gd name="T9" fmla="*/ 1 h 409"/>
                <a:gd name="T10" fmla="*/ 1 w 274"/>
                <a:gd name="T11" fmla="*/ 1 h 409"/>
                <a:gd name="T12" fmla="*/ 1 w 274"/>
                <a:gd name="T13" fmla="*/ 1 h 409"/>
                <a:gd name="T14" fmla="*/ 1 w 274"/>
                <a:gd name="T15" fmla="*/ 1 h 409"/>
                <a:gd name="T16" fmla="*/ 0 w 274"/>
                <a:gd name="T17" fmla="*/ 1 h 409"/>
                <a:gd name="T18" fmla="*/ 0 w 274"/>
                <a:gd name="T19" fmla="*/ 3 h 409"/>
                <a:gd name="T20" fmla="*/ 1 w 274"/>
                <a:gd name="T21" fmla="*/ 3 h 409"/>
                <a:gd name="T22" fmla="*/ 1 w 274"/>
                <a:gd name="T23" fmla="*/ 3 h 409"/>
                <a:gd name="T24" fmla="*/ 1 w 274"/>
                <a:gd name="T25" fmla="*/ 4 h 409"/>
                <a:gd name="T26" fmla="*/ 1 w 274"/>
                <a:gd name="T27" fmla="*/ 4 h 409"/>
                <a:gd name="T28" fmla="*/ 1 w 274"/>
                <a:gd name="T29" fmla="*/ 4 h 409"/>
                <a:gd name="T30" fmla="*/ 1 w 274"/>
                <a:gd name="T31" fmla="*/ 4 h 409"/>
                <a:gd name="T32" fmla="*/ 1 w 274"/>
                <a:gd name="T33" fmla="*/ 4 h 409"/>
                <a:gd name="T34" fmla="*/ 1 w 274"/>
                <a:gd name="T35" fmla="*/ 4 h 409"/>
                <a:gd name="T36" fmla="*/ 2 w 274"/>
                <a:gd name="T37" fmla="*/ 4 h 409"/>
                <a:gd name="T38" fmla="*/ 2 w 274"/>
                <a:gd name="T39" fmla="*/ 4 h 409"/>
                <a:gd name="T40" fmla="*/ 2 w 274"/>
                <a:gd name="T41" fmla="*/ 4 h 409"/>
                <a:gd name="T42" fmla="*/ 2 w 274"/>
                <a:gd name="T43" fmla="*/ 4 h 409"/>
                <a:gd name="T44" fmla="*/ 2 w 274"/>
                <a:gd name="T45" fmla="*/ 4 h 409"/>
                <a:gd name="T46" fmla="*/ 2 w 274"/>
                <a:gd name="T47" fmla="*/ 4 h 409"/>
                <a:gd name="T48" fmla="*/ 2 w 274"/>
                <a:gd name="T49" fmla="*/ 3 h 409"/>
                <a:gd name="T50" fmla="*/ 2 w 274"/>
                <a:gd name="T51" fmla="*/ 3 h 409"/>
                <a:gd name="T52" fmla="*/ 2 w 274"/>
                <a:gd name="T53" fmla="*/ 3 h 409"/>
                <a:gd name="T54" fmla="*/ 2 w 274"/>
                <a:gd name="T55" fmla="*/ 1 h 409"/>
                <a:gd name="T56" fmla="*/ 2 w 274"/>
                <a:gd name="T57" fmla="*/ 1 h 409"/>
                <a:gd name="T58" fmla="*/ 2 w 274"/>
                <a:gd name="T59" fmla="*/ 1 h 409"/>
                <a:gd name="T60" fmla="*/ 2 w 274"/>
                <a:gd name="T61" fmla="*/ 1 h 409"/>
                <a:gd name="T62" fmla="*/ 2 w 274"/>
                <a:gd name="T63" fmla="*/ 1 h 409"/>
                <a:gd name="T64" fmla="*/ 2 w 274"/>
                <a:gd name="T65" fmla="*/ 1 h 409"/>
                <a:gd name="T66" fmla="*/ 2 w 274"/>
                <a:gd name="T67" fmla="*/ 1 h 409"/>
                <a:gd name="T68" fmla="*/ 2 w 274"/>
                <a:gd name="T69" fmla="*/ 1 h 409"/>
                <a:gd name="T70" fmla="*/ 2 w 274"/>
                <a:gd name="T71" fmla="*/ 0 h 409"/>
                <a:gd name="T72" fmla="*/ 1 w 274"/>
                <a:gd name="T73" fmla="*/ 0 h 40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74"/>
                <a:gd name="T112" fmla="*/ 0 h 409"/>
                <a:gd name="T113" fmla="*/ 274 w 274"/>
                <a:gd name="T114" fmla="*/ 409 h 40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74" h="409">
                  <a:moveTo>
                    <a:pt x="46" y="0"/>
                  </a:moveTo>
                  <a:lnTo>
                    <a:pt x="37" y="1"/>
                  </a:lnTo>
                  <a:lnTo>
                    <a:pt x="29" y="4"/>
                  </a:lnTo>
                  <a:lnTo>
                    <a:pt x="21" y="7"/>
                  </a:lnTo>
                  <a:lnTo>
                    <a:pt x="14" y="13"/>
                  </a:lnTo>
                  <a:lnTo>
                    <a:pt x="8" y="21"/>
                  </a:lnTo>
                  <a:lnTo>
                    <a:pt x="4" y="28"/>
                  </a:lnTo>
                  <a:lnTo>
                    <a:pt x="2" y="37"/>
                  </a:lnTo>
                  <a:lnTo>
                    <a:pt x="0" y="45"/>
                  </a:lnTo>
                  <a:lnTo>
                    <a:pt x="0" y="364"/>
                  </a:lnTo>
                  <a:lnTo>
                    <a:pt x="2" y="372"/>
                  </a:lnTo>
                  <a:lnTo>
                    <a:pt x="4" y="381"/>
                  </a:lnTo>
                  <a:lnTo>
                    <a:pt x="8" y="389"/>
                  </a:lnTo>
                  <a:lnTo>
                    <a:pt x="14" y="396"/>
                  </a:lnTo>
                  <a:lnTo>
                    <a:pt x="21" y="402"/>
                  </a:lnTo>
                  <a:lnTo>
                    <a:pt x="29" y="405"/>
                  </a:lnTo>
                  <a:lnTo>
                    <a:pt x="37" y="408"/>
                  </a:lnTo>
                  <a:lnTo>
                    <a:pt x="46" y="409"/>
                  </a:lnTo>
                  <a:lnTo>
                    <a:pt x="229" y="409"/>
                  </a:lnTo>
                  <a:lnTo>
                    <a:pt x="238" y="408"/>
                  </a:lnTo>
                  <a:lnTo>
                    <a:pt x="247" y="405"/>
                  </a:lnTo>
                  <a:lnTo>
                    <a:pt x="254" y="402"/>
                  </a:lnTo>
                  <a:lnTo>
                    <a:pt x="260" y="396"/>
                  </a:lnTo>
                  <a:lnTo>
                    <a:pt x="267" y="389"/>
                  </a:lnTo>
                  <a:lnTo>
                    <a:pt x="270" y="381"/>
                  </a:lnTo>
                  <a:lnTo>
                    <a:pt x="273" y="372"/>
                  </a:lnTo>
                  <a:lnTo>
                    <a:pt x="274" y="364"/>
                  </a:lnTo>
                  <a:lnTo>
                    <a:pt x="274" y="45"/>
                  </a:lnTo>
                  <a:lnTo>
                    <a:pt x="273" y="37"/>
                  </a:lnTo>
                  <a:lnTo>
                    <a:pt x="270" y="28"/>
                  </a:lnTo>
                  <a:lnTo>
                    <a:pt x="267" y="21"/>
                  </a:lnTo>
                  <a:lnTo>
                    <a:pt x="260" y="13"/>
                  </a:lnTo>
                  <a:lnTo>
                    <a:pt x="254" y="7"/>
                  </a:lnTo>
                  <a:lnTo>
                    <a:pt x="247" y="4"/>
                  </a:lnTo>
                  <a:lnTo>
                    <a:pt x="238" y="1"/>
                  </a:lnTo>
                  <a:lnTo>
                    <a:pt x="229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7EC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49" name="Rectangle 258"/>
            <p:cNvSpPr>
              <a:spLocks noChangeArrowheads="1"/>
            </p:cNvSpPr>
            <p:nvPr/>
          </p:nvSpPr>
          <p:spPr bwMode="auto">
            <a:xfrm>
              <a:off x="5199" y="1345"/>
              <a:ext cx="168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50" name="Rectangle 259"/>
            <p:cNvSpPr>
              <a:spLocks noChangeArrowheads="1"/>
            </p:cNvSpPr>
            <p:nvPr/>
          </p:nvSpPr>
          <p:spPr bwMode="auto">
            <a:xfrm>
              <a:off x="5196" y="1480"/>
              <a:ext cx="168" cy="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51" name="Rectangle 260"/>
            <p:cNvSpPr>
              <a:spLocks noChangeArrowheads="1"/>
            </p:cNvSpPr>
            <p:nvPr/>
          </p:nvSpPr>
          <p:spPr bwMode="auto">
            <a:xfrm>
              <a:off x="5196" y="1514"/>
              <a:ext cx="168" cy="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52" name="Rectangle 261"/>
            <p:cNvSpPr>
              <a:spLocks noChangeArrowheads="1"/>
            </p:cNvSpPr>
            <p:nvPr/>
          </p:nvSpPr>
          <p:spPr bwMode="auto">
            <a:xfrm>
              <a:off x="5221" y="1319"/>
              <a:ext cx="128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00">
                  <a:solidFill>
                    <a:srgbClr val="FFFFFF"/>
                  </a:solidFill>
                  <a:latin typeface="Helvetica" charset="0"/>
                </a:rPr>
                <a:t> ••• SPLIT •</a:t>
              </a:r>
              <a:endParaRPr lang="en-US"/>
            </a:p>
          </p:txBody>
        </p:sp>
        <p:sp>
          <p:nvSpPr>
            <p:cNvPr id="40053" name="Rectangle 262"/>
            <p:cNvSpPr>
              <a:spLocks noChangeArrowheads="1"/>
            </p:cNvSpPr>
            <p:nvPr/>
          </p:nvSpPr>
          <p:spPr bwMode="auto">
            <a:xfrm>
              <a:off x="5332" y="1319"/>
              <a:ext cx="24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00">
                  <a:solidFill>
                    <a:srgbClr val="FFFFFF"/>
                  </a:solidFill>
                  <a:latin typeface="Helvetica" charset="0"/>
                </a:rPr>
                <a:t>•• </a:t>
              </a:r>
              <a:endParaRPr lang="en-US"/>
            </a:p>
          </p:txBody>
        </p:sp>
        <p:sp>
          <p:nvSpPr>
            <p:cNvPr id="40054" name="Rectangle 263"/>
            <p:cNvSpPr>
              <a:spLocks noChangeArrowheads="1"/>
            </p:cNvSpPr>
            <p:nvPr/>
          </p:nvSpPr>
          <p:spPr bwMode="auto">
            <a:xfrm>
              <a:off x="5221" y="1319"/>
              <a:ext cx="128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00">
                  <a:solidFill>
                    <a:srgbClr val="000000"/>
                  </a:solidFill>
                  <a:latin typeface="Helvetica" charset="0"/>
                </a:rPr>
                <a:t> ••• SPLIT •</a:t>
              </a:r>
              <a:endParaRPr lang="en-US"/>
            </a:p>
          </p:txBody>
        </p:sp>
        <p:sp>
          <p:nvSpPr>
            <p:cNvPr id="40055" name="Rectangle 264"/>
            <p:cNvSpPr>
              <a:spLocks noChangeArrowheads="1"/>
            </p:cNvSpPr>
            <p:nvPr/>
          </p:nvSpPr>
          <p:spPr bwMode="auto">
            <a:xfrm>
              <a:off x="5332" y="1319"/>
              <a:ext cx="24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00">
                  <a:solidFill>
                    <a:srgbClr val="000000"/>
                  </a:solidFill>
                  <a:latin typeface="Helvetica" charset="0"/>
                </a:rPr>
                <a:t>•• </a:t>
              </a:r>
              <a:endParaRPr lang="en-US"/>
            </a:p>
          </p:txBody>
        </p:sp>
        <p:sp>
          <p:nvSpPr>
            <p:cNvPr id="40056" name="Rectangle 265"/>
            <p:cNvSpPr>
              <a:spLocks noChangeArrowheads="1"/>
            </p:cNvSpPr>
            <p:nvPr/>
          </p:nvSpPr>
          <p:spPr bwMode="auto">
            <a:xfrm>
              <a:off x="5208" y="1393"/>
              <a:ext cx="80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00">
                  <a:solidFill>
                    <a:srgbClr val="000000"/>
                  </a:solidFill>
                  <a:latin typeface="Helvetica" charset="0"/>
                </a:rPr>
                <a:t>Judah</a:t>
              </a:r>
              <a:endParaRPr lang="en-US"/>
            </a:p>
          </p:txBody>
        </p:sp>
        <p:sp>
          <p:nvSpPr>
            <p:cNvPr id="40057" name="Rectangle 266"/>
            <p:cNvSpPr>
              <a:spLocks noChangeArrowheads="1"/>
            </p:cNvSpPr>
            <p:nvPr/>
          </p:nvSpPr>
          <p:spPr bwMode="auto">
            <a:xfrm>
              <a:off x="5208" y="1415"/>
              <a:ext cx="145" cy="4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58" name="Rectangle 267"/>
            <p:cNvSpPr>
              <a:spLocks noChangeArrowheads="1"/>
            </p:cNvSpPr>
            <p:nvPr/>
          </p:nvSpPr>
          <p:spPr bwMode="auto">
            <a:xfrm>
              <a:off x="5226" y="1424"/>
              <a:ext cx="160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00">
                  <a:solidFill>
                    <a:srgbClr val="000000"/>
                  </a:solidFill>
                  <a:latin typeface="Helvetica" charset="0"/>
                </a:rPr>
                <a:t>10              2</a:t>
              </a:r>
              <a:endParaRPr lang="en-US"/>
            </a:p>
          </p:txBody>
        </p:sp>
        <p:sp>
          <p:nvSpPr>
            <p:cNvPr id="40059" name="Rectangle 268"/>
            <p:cNvSpPr>
              <a:spLocks noChangeArrowheads="1"/>
            </p:cNvSpPr>
            <p:nvPr/>
          </p:nvSpPr>
          <p:spPr bwMode="auto">
            <a:xfrm>
              <a:off x="5199" y="1548"/>
              <a:ext cx="168" cy="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60" name="Rectangle 269"/>
            <p:cNvSpPr>
              <a:spLocks noChangeArrowheads="1"/>
            </p:cNvSpPr>
            <p:nvPr/>
          </p:nvSpPr>
          <p:spPr bwMode="auto">
            <a:xfrm>
              <a:off x="5214" y="1358"/>
              <a:ext cx="176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00">
                  <a:solidFill>
                    <a:srgbClr val="000000"/>
                  </a:solidFill>
                  <a:latin typeface="Helvetica" charset="0"/>
                </a:rPr>
                <a:t>North       Sout</a:t>
              </a:r>
              <a:endParaRPr lang="en-US"/>
            </a:p>
          </p:txBody>
        </p:sp>
        <p:sp>
          <p:nvSpPr>
            <p:cNvPr id="40061" name="Rectangle 270"/>
            <p:cNvSpPr>
              <a:spLocks noChangeArrowheads="1"/>
            </p:cNvSpPr>
            <p:nvPr/>
          </p:nvSpPr>
          <p:spPr bwMode="auto">
            <a:xfrm>
              <a:off x="5348" y="1358"/>
              <a:ext cx="16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00">
                  <a:solidFill>
                    <a:srgbClr val="000000"/>
                  </a:solidFill>
                  <a:latin typeface="Helvetica" charset="0"/>
                </a:rPr>
                <a:t>h</a:t>
              </a:r>
              <a:endParaRPr lang="en-US"/>
            </a:p>
          </p:txBody>
        </p:sp>
        <p:sp>
          <p:nvSpPr>
            <p:cNvPr id="40062" name="Rectangle 271"/>
            <p:cNvSpPr>
              <a:spLocks noChangeArrowheads="1"/>
            </p:cNvSpPr>
            <p:nvPr/>
          </p:nvSpPr>
          <p:spPr bwMode="auto">
            <a:xfrm>
              <a:off x="5197" y="1582"/>
              <a:ext cx="168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63" name="Freeform 272"/>
            <p:cNvSpPr>
              <a:spLocks/>
            </p:cNvSpPr>
            <p:nvPr/>
          </p:nvSpPr>
          <p:spPr bwMode="auto">
            <a:xfrm>
              <a:off x="5276" y="1362"/>
              <a:ext cx="11" cy="227"/>
            </a:xfrm>
            <a:custGeom>
              <a:avLst/>
              <a:gdLst>
                <a:gd name="T0" fmla="*/ 1 w 21"/>
                <a:gd name="T1" fmla="*/ 0 h 454"/>
                <a:gd name="T2" fmla="*/ 0 w 21"/>
                <a:gd name="T3" fmla="*/ 0 h 454"/>
                <a:gd name="T4" fmla="*/ 1 w 21"/>
                <a:gd name="T5" fmla="*/ 4 h 454"/>
                <a:gd name="T6" fmla="*/ 1 w 21"/>
                <a:gd name="T7" fmla="*/ 4 h 454"/>
                <a:gd name="T8" fmla="*/ 1 w 21"/>
                <a:gd name="T9" fmla="*/ 0 h 4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454"/>
                <a:gd name="T17" fmla="*/ 21 w 21"/>
                <a:gd name="T18" fmla="*/ 454 h 4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454">
                  <a:moveTo>
                    <a:pt x="20" y="0"/>
                  </a:moveTo>
                  <a:lnTo>
                    <a:pt x="0" y="0"/>
                  </a:lnTo>
                  <a:lnTo>
                    <a:pt x="2" y="454"/>
                  </a:lnTo>
                  <a:lnTo>
                    <a:pt x="21" y="454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64" name="Rectangle 273"/>
            <p:cNvSpPr>
              <a:spLocks noChangeArrowheads="1"/>
            </p:cNvSpPr>
            <p:nvPr/>
          </p:nvSpPr>
          <p:spPr bwMode="auto">
            <a:xfrm>
              <a:off x="5219" y="1313"/>
              <a:ext cx="141" cy="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65" name="Rectangle 274"/>
            <p:cNvSpPr>
              <a:spLocks noChangeArrowheads="1"/>
            </p:cNvSpPr>
            <p:nvPr/>
          </p:nvSpPr>
          <p:spPr bwMode="auto">
            <a:xfrm>
              <a:off x="5239" y="1288"/>
              <a:ext cx="96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00">
                  <a:solidFill>
                    <a:srgbClr val="000000"/>
                  </a:solidFill>
                  <a:latin typeface="Helvetica" charset="0"/>
                </a:rPr>
                <a:t>S - D - S</a:t>
              </a:r>
              <a:endParaRPr lang="en-US"/>
            </a:p>
          </p:txBody>
        </p:sp>
        <p:sp>
          <p:nvSpPr>
            <p:cNvPr id="40066" name="Rectangle 275"/>
            <p:cNvSpPr>
              <a:spLocks noChangeArrowheads="1"/>
            </p:cNvSpPr>
            <p:nvPr/>
          </p:nvSpPr>
          <p:spPr bwMode="auto">
            <a:xfrm>
              <a:off x="5197" y="1414"/>
              <a:ext cx="168" cy="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67" name="Rectangle 276"/>
            <p:cNvSpPr>
              <a:spLocks noChangeArrowheads="1"/>
            </p:cNvSpPr>
            <p:nvPr/>
          </p:nvSpPr>
          <p:spPr bwMode="auto">
            <a:xfrm>
              <a:off x="5199" y="1445"/>
              <a:ext cx="168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68" name="Rectangle 277"/>
            <p:cNvSpPr>
              <a:spLocks noChangeArrowheads="1"/>
            </p:cNvSpPr>
            <p:nvPr/>
          </p:nvSpPr>
          <p:spPr bwMode="auto">
            <a:xfrm>
              <a:off x="5199" y="1379"/>
              <a:ext cx="167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69" name="Rectangle 278"/>
            <p:cNvSpPr>
              <a:spLocks noChangeArrowheads="1"/>
            </p:cNvSpPr>
            <p:nvPr/>
          </p:nvSpPr>
          <p:spPr bwMode="auto">
            <a:xfrm>
              <a:off x="5207" y="1257"/>
              <a:ext cx="112" cy="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00">
                  <a:solidFill>
                    <a:srgbClr val="000000"/>
                  </a:solidFill>
                  <a:latin typeface="Chicago" charset="0"/>
                </a:rPr>
                <a:t>ROYALTY</a:t>
              </a:r>
              <a:endParaRPr lang="en-US"/>
            </a:p>
          </p:txBody>
        </p:sp>
        <p:sp>
          <p:nvSpPr>
            <p:cNvPr id="40070" name="Rectangle 279"/>
            <p:cNvSpPr>
              <a:spLocks noChangeArrowheads="1"/>
            </p:cNvSpPr>
            <p:nvPr/>
          </p:nvSpPr>
          <p:spPr bwMode="auto">
            <a:xfrm>
              <a:off x="5289" y="1393"/>
              <a:ext cx="88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00">
                  <a:solidFill>
                    <a:srgbClr val="000000"/>
                  </a:solidFill>
                  <a:latin typeface="Helvetica" charset="0"/>
                </a:rPr>
                <a:t>  Israel</a:t>
              </a:r>
              <a:endParaRPr lang="en-US"/>
            </a:p>
          </p:txBody>
        </p:sp>
        <p:sp>
          <p:nvSpPr>
            <p:cNvPr id="40071" name="Freeform 280"/>
            <p:cNvSpPr>
              <a:spLocks/>
            </p:cNvSpPr>
            <p:nvPr/>
          </p:nvSpPr>
          <p:spPr bwMode="auto">
            <a:xfrm>
              <a:off x="5274" y="1349"/>
              <a:ext cx="13" cy="101"/>
            </a:xfrm>
            <a:custGeom>
              <a:avLst/>
              <a:gdLst>
                <a:gd name="T0" fmla="*/ 1 w 25"/>
                <a:gd name="T1" fmla="*/ 0 h 201"/>
                <a:gd name="T2" fmla="*/ 0 w 25"/>
                <a:gd name="T3" fmla="*/ 1 h 201"/>
                <a:gd name="T4" fmla="*/ 1 w 25"/>
                <a:gd name="T5" fmla="*/ 2 h 201"/>
                <a:gd name="T6" fmla="*/ 1 w 25"/>
                <a:gd name="T7" fmla="*/ 2 h 201"/>
                <a:gd name="T8" fmla="*/ 1 w 25"/>
                <a:gd name="T9" fmla="*/ 0 h 2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01"/>
                <a:gd name="T17" fmla="*/ 25 w 25"/>
                <a:gd name="T18" fmla="*/ 201 h 2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01">
                  <a:moveTo>
                    <a:pt x="19" y="0"/>
                  </a:moveTo>
                  <a:lnTo>
                    <a:pt x="0" y="1"/>
                  </a:lnTo>
                  <a:lnTo>
                    <a:pt x="6" y="201"/>
                  </a:lnTo>
                  <a:lnTo>
                    <a:pt x="25" y="20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72" name="Rectangle 281"/>
            <p:cNvSpPr>
              <a:spLocks noChangeArrowheads="1"/>
            </p:cNvSpPr>
            <p:nvPr/>
          </p:nvSpPr>
          <p:spPr bwMode="auto">
            <a:xfrm>
              <a:off x="5197" y="1312"/>
              <a:ext cx="168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3" name="Rectangle 282"/>
            <p:cNvSpPr>
              <a:spLocks noChangeArrowheads="1"/>
            </p:cNvSpPr>
            <p:nvPr/>
          </p:nvSpPr>
          <p:spPr bwMode="auto">
            <a:xfrm>
              <a:off x="4208" y="701"/>
              <a:ext cx="722" cy="1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fr-FR" altLang="ko-KR" sz="12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Gulim" charset="0"/>
                  <a:cs typeface="Gulim" charset="0"/>
                </a:rPr>
                <a:t>Y-S</a:t>
              </a:r>
              <a:r>
                <a:rPr lang="fr-FR" altLang="ko-KR" sz="12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ucida Grande" charset="0"/>
                  <a:ea typeface="Gulim" charset="0"/>
                  <a:cs typeface="Gulim" charset="0"/>
                </a:rPr>
                <a:t>Ơ</a:t>
              </a:r>
              <a:r>
                <a:rPr lang="fr-FR" altLang="ko-KR" sz="12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Gulim" charset="0"/>
                  <a:cs typeface="Gulim" charset="0"/>
                </a:rPr>
                <a:t>-RA-ÊN</a:t>
              </a:r>
              <a:r>
                <a:rPr lang="en-US" altLang="ko-KR" sz="12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Gulim" charset="0"/>
                  <a:cs typeface="Gulim" charset="0"/>
                </a:rPr>
                <a:t> </a:t>
              </a:r>
            </a:p>
          </p:txBody>
        </p:sp>
      </p:grpSp>
      <p:grpSp>
        <p:nvGrpSpPr>
          <p:cNvPr id="39955" name="Group 283"/>
          <p:cNvGrpSpPr>
            <a:grpSpLocks/>
          </p:cNvGrpSpPr>
          <p:nvPr/>
        </p:nvGrpSpPr>
        <p:grpSpPr bwMode="auto">
          <a:xfrm>
            <a:off x="8004175" y="3357563"/>
            <a:ext cx="952500" cy="1196975"/>
            <a:chOff x="5043" y="2188"/>
            <a:chExt cx="600" cy="754"/>
          </a:xfrm>
        </p:grpSpPr>
        <p:sp>
          <p:nvSpPr>
            <p:cNvPr id="39971" name="AutoShape 284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2" name="Rectangle 285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39973" name="Line 286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4" name="Line 287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5" name="Line 288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6" name="Line 289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7" name="Line 290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8" name="Rectangle 292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9" name="Line 293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80" name="Line 294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81" name="Rectangle 295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2572" name="Rectangle 300"/>
          <p:cNvSpPr>
            <a:spLocks noChangeArrowheads="1"/>
          </p:cNvSpPr>
          <p:nvPr/>
        </p:nvSpPr>
        <p:spPr bwMode="auto">
          <a:xfrm>
            <a:off x="430213" y="5915025"/>
            <a:ext cx="8408987" cy="5143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Tuyến </a:t>
            </a:r>
            <a:r>
              <a:rPr lang="en-US" altLang="ko-K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  <a:ea typeface="Gulim" charset="0"/>
                <a:cs typeface="Gulim" charset="0"/>
              </a:rPr>
              <a:t>đư</a:t>
            </a:r>
            <a:r>
              <a:rPr lang="en-US" altLang="ko-K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ờng </a:t>
            </a:r>
            <a:r>
              <a:rPr lang="en-US" altLang="ko-K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i “cành hoa kế” của Chúa Giê-xu </a:t>
            </a:r>
            <a:r>
              <a:rPr lang="en-US" altLang="ko-KR" sz="2400">
                <a:solidFill>
                  <a:srgbClr val="FFFF00"/>
                </a:solidFill>
                <a:ea typeface="Gulim" charset="0"/>
                <a:cs typeface="Gulim" charset="0"/>
              </a:rPr>
              <a:t>…</a:t>
            </a:r>
            <a:endParaRPr lang="en-US" sz="2400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sp>
        <p:nvSpPr>
          <p:cNvPr id="39957" name="Text Box 201"/>
          <p:cNvSpPr txBox="1">
            <a:spLocks noChangeArrowheads="1"/>
          </p:cNvSpPr>
          <p:nvPr/>
        </p:nvSpPr>
        <p:spPr bwMode="auto">
          <a:xfrm>
            <a:off x="6824663" y="6283325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39-41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9958" name="Rectangle 115"/>
          <p:cNvSpPr>
            <a:spLocks noChangeArrowheads="1"/>
          </p:cNvSpPr>
          <p:nvPr/>
        </p:nvSpPr>
        <p:spPr bwMode="auto">
          <a:xfrm>
            <a:off x="8032750" y="3341688"/>
            <a:ext cx="6588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GIÊ-XU </a:t>
            </a:r>
            <a:endParaRPr lang="en-US" sz="1000" b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959" name="Rectangle 121"/>
          <p:cNvSpPr>
            <a:spLocks noChangeArrowheads="1"/>
          </p:cNvSpPr>
          <p:nvPr/>
        </p:nvSpPr>
        <p:spPr bwMode="auto">
          <a:xfrm>
            <a:off x="7974013" y="3470275"/>
            <a:ext cx="798512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 Cuộc đời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960" name="Text Box 109"/>
          <p:cNvSpPr txBox="1">
            <a:spLocks noChangeArrowheads="1"/>
          </p:cNvSpPr>
          <p:nvPr/>
        </p:nvSpPr>
        <p:spPr bwMode="auto">
          <a:xfrm>
            <a:off x="8601075" y="64357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74" name="Line 22"/>
          <p:cNvSpPr>
            <a:spLocks noChangeShapeType="1"/>
          </p:cNvSpPr>
          <p:nvPr/>
        </p:nvSpPr>
        <p:spPr bwMode="auto">
          <a:xfrm>
            <a:off x="2538413" y="2962275"/>
            <a:ext cx="1692275" cy="290513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ffectLst>
            <a:outerShdw blurRad="635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175" name="Oval 27"/>
          <p:cNvSpPr>
            <a:spLocks noChangeArrowheads="1"/>
          </p:cNvSpPr>
          <p:nvPr/>
        </p:nvSpPr>
        <p:spPr bwMode="auto">
          <a:xfrm>
            <a:off x="412750" y="2238375"/>
            <a:ext cx="549275" cy="550863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510" name="Rectangle 106"/>
          <p:cNvSpPr>
            <a:spLocks noChangeArrowheads="1"/>
          </p:cNvSpPr>
          <p:nvPr/>
        </p:nvSpPr>
        <p:spPr bwMode="auto">
          <a:xfrm>
            <a:off x="122238" y="4144963"/>
            <a:ext cx="3038475" cy="101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altLang="ko-K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1. MỤC VỤ ĐẦU TIÊN CỦA CHÚA TẠI </a:t>
            </a:r>
            <a:r>
              <a:rPr lang="de-D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GIÊ-RU-SA-LEM</a:t>
            </a:r>
            <a:endParaRPr lang="en-US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964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144"/>
          <p:cNvGrpSpPr>
            <a:grpSpLocks/>
          </p:cNvGrpSpPr>
          <p:nvPr/>
        </p:nvGrpSpPr>
        <p:grpSpPr bwMode="auto">
          <a:xfrm>
            <a:off x="5021263" y="3751263"/>
            <a:ext cx="2870200" cy="2028825"/>
            <a:chOff x="3163" y="2363"/>
            <a:chExt cx="1808" cy="1278"/>
          </a:xfrm>
        </p:grpSpPr>
        <p:sp>
          <p:nvSpPr>
            <p:cNvPr id="39967" name="Rectangle 137"/>
            <p:cNvSpPr>
              <a:spLocks noChangeArrowheads="1"/>
            </p:cNvSpPr>
            <p:nvPr/>
          </p:nvSpPr>
          <p:spPr bwMode="auto">
            <a:xfrm>
              <a:off x="3194" y="2409"/>
              <a:ext cx="1777" cy="11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9968" name="Group 143"/>
            <p:cNvGrpSpPr>
              <a:grpSpLocks/>
            </p:cNvGrpSpPr>
            <p:nvPr/>
          </p:nvGrpSpPr>
          <p:grpSpPr bwMode="auto">
            <a:xfrm>
              <a:off x="3163" y="2363"/>
              <a:ext cx="1728" cy="1278"/>
              <a:chOff x="3163" y="2363"/>
              <a:chExt cx="1728" cy="1278"/>
            </a:xfrm>
          </p:grpSpPr>
          <p:pic>
            <p:nvPicPr>
              <p:cNvPr id="39969" name="Picture 13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221"/>
              <a:stretch>
                <a:fillRect/>
              </a:stretch>
            </p:blipFill>
            <p:spPr bwMode="auto">
              <a:xfrm>
                <a:off x="3163" y="2363"/>
                <a:ext cx="1728" cy="1147"/>
              </a:xfrm>
              <a:prstGeom prst="rect">
                <a:avLst/>
              </a:prstGeom>
              <a:noFill/>
              <a:ln w="57150">
                <a:solidFill>
                  <a:srgbClr val="00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2412" name="Text Box 140"/>
              <p:cNvSpPr txBox="1">
                <a:spLocks noChangeArrowheads="1"/>
              </p:cNvSpPr>
              <p:nvPr/>
            </p:nvSpPr>
            <p:spPr bwMode="auto">
              <a:xfrm>
                <a:off x="3366" y="3137"/>
                <a:ext cx="1509" cy="50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28398" dir="1593903" algn="ctr" rotWithShape="0">
                  <a:schemeClr val="folHlink"/>
                </a:outerShdw>
              </a:effectLst>
            </p:spPr>
            <p:txBody>
              <a:bodyPr>
                <a:spAutoFit/>
              </a:bodyPr>
              <a:lstStyle>
                <a:lvl1pPr>
                  <a:defRPr sz="2000" b="1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000" b="1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000" b="1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000" b="1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000" b="1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r"/>
                <a:r>
                  <a:rPr lang="fr-FR">
                    <a:solidFill>
                      <a:schemeClr val="accent2"/>
                    </a:solidFill>
                  </a:rPr>
                  <a:t>SI-LÔ:</a:t>
                </a:r>
                <a:endParaRPr lang="fr-FR" altLang="ko-KR">
                  <a:solidFill>
                    <a:schemeClr val="accent2"/>
                  </a:solidFill>
                  <a:ea typeface="Gulim" charset="0"/>
                  <a:cs typeface="Gulim" charset="0"/>
                </a:endParaRPr>
              </a:p>
              <a:p>
                <a:pPr algn="r"/>
                <a:r>
                  <a:rPr lang="fr-FR" altLang="ko-KR">
                    <a:solidFill>
                      <a:schemeClr val="accent2"/>
                    </a:solidFill>
                    <a:latin typeface="Lucida Grande" charset="0"/>
                    <a:ea typeface="Gulim" charset="0"/>
                    <a:cs typeface="Gulim" charset="0"/>
                  </a:rPr>
                  <a:t>Đ</a:t>
                </a:r>
                <a:r>
                  <a:rPr lang="en-US" altLang="ko-KR">
                    <a:solidFill>
                      <a:schemeClr val="accent2"/>
                    </a:solidFill>
                    <a:ea typeface="Gulim" charset="0"/>
                    <a:cs typeface="Gulim" charset="0"/>
                  </a:rPr>
                  <a:t>ỀN TẠM </a:t>
                </a:r>
                <a:endParaRPr lang="en-US">
                  <a:solidFill>
                    <a:schemeClr val="accent2"/>
                  </a:solidFill>
                  <a:ea typeface="Gulim" charset="0"/>
                  <a:cs typeface="Gulim" charset="0"/>
                </a:endParaRPr>
              </a:p>
            </p:txBody>
          </p:sp>
        </p:grpSp>
      </p:grpSp>
      <p:sp>
        <p:nvSpPr>
          <p:cNvPr id="182382" name="Oval 110"/>
          <p:cNvSpPr>
            <a:spLocks noChangeArrowheads="1"/>
          </p:cNvSpPr>
          <p:nvPr/>
        </p:nvSpPr>
        <p:spPr bwMode="auto">
          <a:xfrm>
            <a:off x="4249738" y="1689100"/>
            <a:ext cx="1204912" cy="592138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2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2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2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2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305" grpId="0" animBg="1"/>
      <p:bldP spid="182380" grpId="0" animBg="1"/>
      <p:bldP spid="182381" grpId="0" animBg="1"/>
      <p:bldP spid="18238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30" name="Picture 3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dist="161645" dir="2700000" algn="ctr" rotWithShape="0">
              <a:schemeClr val="bg2"/>
            </a:outerShdw>
          </a:effectLst>
        </p:spPr>
      </p:pic>
      <p:grpSp>
        <p:nvGrpSpPr>
          <p:cNvPr id="41987" name="Group 112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42022" name="Oval 113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>
                <a:solidFill>
                  <a:srgbClr val="FFFF00"/>
                </a:solidFill>
              </a:endParaRPr>
            </a:p>
          </p:txBody>
        </p:sp>
        <p:sp>
          <p:nvSpPr>
            <p:cNvPr id="42023" name="Oval 114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>
                <a:solidFill>
                  <a:srgbClr val="FFFF00"/>
                </a:solidFill>
              </a:endParaRPr>
            </a:p>
          </p:txBody>
        </p:sp>
        <p:sp>
          <p:nvSpPr>
            <p:cNvPr id="42024" name="Oval 115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>
                <a:solidFill>
                  <a:srgbClr val="FFFF00"/>
                </a:solidFill>
              </a:endParaRPr>
            </a:p>
          </p:txBody>
        </p:sp>
        <p:sp>
          <p:nvSpPr>
            <p:cNvPr id="42025" name="Oval 116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>
                <a:solidFill>
                  <a:srgbClr val="FFFF00"/>
                </a:solidFill>
              </a:endParaRPr>
            </a:p>
          </p:txBody>
        </p:sp>
      </p:grpSp>
      <p:sp>
        <p:nvSpPr>
          <p:cNvPr id="183299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1989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0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1" name="Line 21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2" name="Line 22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3" name="Line 23"/>
          <p:cNvSpPr>
            <a:spLocks noChangeShapeType="1"/>
          </p:cNvSpPr>
          <p:nvPr/>
        </p:nvSpPr>
        <p:spPr bwMode="auto">
          <a:xfrm>
            <a:off x="2743200" y="1624013"/>
            <a:ext cx="2405063" cy="204787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24" name="Oval 28"/>
          <p:cNvSpPr>
            <a:spLocks noChangeArrowheads="1"/>
          </p:cNvSpPr>
          <p:nvPr/>
        </p:nvSpPr>
        <p:spPr bwMode="auto">
          <a:xfrm>
            <a:off x="0" y="1049338"/>
            <a:ext cx="549275" cy="550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b="0">
              <a:solidFill>
                <a:srgbClr val="FF0000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3329" name="Oval 33"/>
          <p:cNvSpPr>
            <a:spLocks noChangeArrowheads="1"/>
          </p:cNvSpPr>
          <p:nvPr/>
        </p:nvSpPr>
        <p:spPr bwMode="auto">
          <a:xfrm>
            <a:off x="4191000" y="1371600"/>
            <a:ext cx="1828800" cy="1752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3369" name="Text Box 73"/>
          <p:cNvSpPr txBox="1">
            <a:spLocks noChangeArrowheads="1"/>
          </p:cNvSpPr>
          <p:nvPr/>
        </p:nvSpPr>
        <p:spPr bwMode="auto">
          <a:xfrm>
            <a:off x="1773238" y="0"/>
            <a:ext cx="3571875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altLang="ko-KR" sz="1400">
                <a:solidFill>
                  <a:schemeClr val="tx1"/>
                </a:solidFill>
                <a:latin typeface="Comic Sans MS" pitchFamily="66" charset="0"/>
                <a:ea typeface="Gulim" pitchFamily="34" charset="-127"/>
                <a:cs typeface="+mn-cs"/>
              </a:rPr>
              <a:t>Ma-thi-</a:t>
            </a:r>
            <a:r>
              <a:rPr lang="fr-FR" altLang="ko-KR" sz="1400">
                <a:solidFill>
                  <a:schemeClr val="tx1"/>
                </a:solidFill>
                <a:latin typeface="Lucida Grande" pitchFamily="8" charset="0"/>
                <a:ea typeface="Gulim" pitchFamily="34" charset="-127"/>
                <a:cs typeface="+mn-cs"/>
              </a:rPr>
              <a:t>ơ</a:t>
            </a:r>
            <a:r>
              <a:rPr lang="en-US" sz="1400">
                <a:latin typeface="Comic Sans MS" pitchFamily="66" charset="0"/>
                <a:ea typeface="+mn-ea"/>
                <a:cs typeface="+mn-cs"/>
              </a:rPr>
              <a:t> </a:t>
            </a:r>
            <a:r>
              <a:rPr lang="en-US" sz="14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4:13-16; 9:1</a:t>
            </a:r>
          </a:p>
        </p:txBody>
      </p:sp>
      <p:sp>
        <p:nvSpPr>
          <p:cNvPr id="41997" name="Text Box 105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3404" name="Oval 108"/>
          <p:cNvSpPr>
            <a:spLocks noChangeArrowheads="1"/>
          </p:cNvSpPr>
          <p:nvPr/>
        </p:nvSpPr>
        <p:spPr bwMode="auto">
          <a:xfrm>
            <a:off x="366713" y="1360488"/>
            <a:ext cx="2281237" cy="509587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3416" name="Oval 120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000" name="Line 121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18" name="Rectangle 122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21522" name="Rectangle 128"/>
          <p:cNvSpPr>
            <a:spLocks noChangeArrowheads="1"/>
          </p:cNvSpPr>
          <p:nvPr/>
        </p:nvSpPr>
        <p:spPr bwMode="auto">
          <a:xfrm>
            <a:off x="65088" y="1138238"/>
            <a:ext cx="3143250" cy="708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7200" indent="-457200"/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1. MỤC VỤ GA-LI-LÊ </a:t>
            </a: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Ở CA-BÊ-NA-UM</a:t>
            </a:r>
          </a:p>
        </p:txBody>
      </p:sp>
      <p:grpSp>
        <p:nvGrpSpPr>
          <p:cNvPr id="42003" name="Group 129"/>
          <p:cNvGrpSpPr>
            <a:grpSpLocks/>
          </p:cNvGrpSpPr>
          <p:nvPr/>
        </p:nvGrpSpPr>
        <p:grpSpPr bwMode="auto">
          <a:xfrm>
            <a:off x="8004175" y="3357563"/>
            <a:ext cx="952500" cy="1196975"/>
            <a:chOff x="5043" y="2188"/>
            <a:chExt cx="600" cy="754"/>
          </a:xfrm>
        </p:grpSpPr>
        <p:sp>
          <p:nvSpPr>
            <p:cNvPr id="42010" name="AutoShape 13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1" name="Rectangle 13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2" name="Line 13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3" name="Line 13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4" name="Line 13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5" name="Line 13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6" name="Line 13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7" name="Rectangle 13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8" name="Line 13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9" name="Line 14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0" name="Rectangle 14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1" name="Rectangle 14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3440" name="Rectangle 144"/>
          <p:cNvSpPr>
            <a:spLocks noChangeArrowheads="1"/>
          </p:cNvSpPr>
          <p:nvPr/>
        </p:nvSpPr>
        <p:spPr bwMode="auto">
          <a:xfrm>
            <a:off x="430213" y="5915025"/>
            <a:ext cx="8408987" cy="5143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Tuyến </a:t>
            </a:r>
            <a:r>
              <a:rPr lang="en-US" altLang="ko-K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  <a:ea typeface="Gulim" charset="0"/>
                <a:cs typeface="Gulim" charset="0"/>
              </a:rPr>
              <a:t>đư</a:t>
            </a:r>
            <a:r>
              <a:rPr lang="en-US" altLang="ko-K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ờng </a:t>
            </a:r>
            <a:r>
              <a:rPr lang="en-US" altLang="ko-K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i “cành hoa kế” của Chúa Giê-xu </a:t>
            </a:r>
            <a:r>
              <a:rPr lang="en-US" altLang="ko-KR" sz="2400">
                <a:solidFill>
                  <a:srgbClr val="FFFF00"/>
                </a:solidFill>
                <a:ea typeface="Gulim" charset="0"/>
                <a:cs typeface="Gulim" charset="0"/>
              </a:rPr>
              <a:t>…</a:t>
            </a:r>
            <a:endParaRPr lang="en-US" sz="2400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sp>
        <p:nvSpPr>
          <p:cNvPr id="42005" name="Text Box 201"/>
          <p:cNvSpPr txBox="1">
            <a:spLocks noChangeArrowheads="1"/>
          </p:cNvSpPr>
          <p:nvPr/>
        </p:nvSpPr>
        <p:spPr bwMode="auto">
          <a:xfrm>
            <a:off x="6824663" y="6283325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39-41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42006" name="Rectangle 115"/>
          <p:cNvSpPr>
            <a:spLocks noChangeArrowheads="1"/>
          </p:cNvSpPr>
          <p:nvPr/>
        </p:nvSpPr>
        <p:spPr bwMode="auto">
          <a:xfrm>
            <a:off x="8032750" y="3341688"/>
            <a:ext cx="6588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GIÊ-XU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007" name="Rectangle 121"/>
          <p:cNvSpPr>
            <a:spLocks noChangeArrowheads="1"/>
          </p:cNvSpPr>
          <p:nvPr/>
        </p:nvSpPr>
        <p:spPr bwMode="auto">
          <a:xfrm>
            <a:off x="7974013" y="3470275"/>
            <a:ext cx="798512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 Cuộc đời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528" name="Rectangle 152"/>
          <p:cNvSpPr>
            <a:spLocks noChangeArrowheads="1"/>
          </p:cNvSpPr>
          <p:nvPr/>
        </p:nvSpPr>
        <p:spPr bwMode="auto">
          <a:xfrm>
            <a:off x="490538" y="2336800"/>
            <a:ext cx="2498725" cy="708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7200" indent="-457200"/>
            <a:r>
              <a:rPr lang="fr-F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2. ĐI QUA LÀNG SA-MA-RI</a:t>
            </a:r>
          </a:p>
        </p:txBody>
      </p:sp>
      <p:sp>
        <p:nvSpPr>
          <p:cNvPr id="21529" name="Rectangle 106"/>
          <p:cNvSpPr>
            <a:spLocks noChangeArrowheads="1"/>
          </p:cNvSpPr>
          <p:nvPr/>
        </p:nvSpPr>
        <p:spPr bwMode="auto">
          <a:xfrm>
            <a:off x="122238" y="4144963"/>
            <a:ext cx="3038475" cy="101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altLang="ko-K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1. MỤC VỤ ĐẦU TIÊN CỦA CHÚA TẠI </a:t>
            </a:r>
            <a:r>
              <a:rPr lang="de-D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GIÊ-RU-SA-LEM</a:t>
            </a:r>
            <a:endParaRPr lang="en-US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29" grpId="0" animBg="1"/>
      <p:bldP spid="18340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44035" name="Picture 3" descr="Southern shore of Galilee from above, tb n0407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619125"/>
            <a:ext cx="7986713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579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ko-KR">
                <a:solidFill>
                  <a:schemeClr val="tx1"/>
                </a:solidFill>
                <a:ea typeface="Gulim" charset="0"/>
                <a:cs typeface="Gulim" charset="0"/>
              </a:rPr>
              <a:t>Chúa Giê-xu </a:t>
            </a:r>
            <a:r>
              <a:rPr lang="de-DE" altLang="ko-KR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>
                <a:solidFill>
                  <a:schemeClr val="tx1"/>
                </a:solidFill>
                <a:ea typeface="Gulim" charset="0"/>
                <a:cs typeface="Gulim" charset="0"/>
              </a:rPr>
              <a:t>i khắp vùng </a:t>
            </a:r>
            <a:r>
              <a:rPr lang="de-DE" altLang="ko-KR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>
                <a:solidFill>
                  <a:schemeClr val="tx1"/>
                </a:solidFill>
                <a:ea typeface="Gulim" charset="0"/>
                <a:cs typeface="Gulim" charset="0"/>
              </a:rPr>
              <a:t>ất của Ngài</a:t>
            </a:r>
            <a:r>
              <a:rPr lang="en-US" altLang="ko-KR">
                <a:solidFill>
                  <a:schemeClr val="tx1"/>
                </a:solidFill>
                <a:ea typeface="Gulim" charset="0"/>
                <a:cs typeface="Gulim" charset="0"/>
              </a:rPr>
              <a:t>:</a:t>
            </a:r>
            <a:endParaRPr lang="en-US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545799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Bờ biển tây bắc, biển Ga-li-lê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 </a:t>
            </a:r>
            <a:endParaRPr lang="en-US" sz="2400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447800" y="1806575"/>
            <a:ext cx="4829175" cy="744538"/>
            <a:chOff x="912" y="1138"/>
            <a:chExt cx="2855" cy="469"/>
          </a:xfrm>
        </p:grpSpPr>
        <p:sp>
          <p:nvSpPr>
            <p:cNvPr id="44056" name="Oval 8"/>
            <p:cNvSpPr>
              <a:spLocks noChangeArrowheads="1"/>
            </p:cNvSpPr>
            <p:nvPr/>
          </p:nvSpPr>
          <p:spPr bwMode="auto">
            <a:xfrm>
              <a:off x="1531" y="1401"/>
              <a:ext cx="1368" cy="20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01" name="Text Box 9"/>
            <p:cNvSpPr txBox="1">
              <a:spLocks noChangeArrowheads="1"/>
            </p:cNvSpPr>
            <p:nvPr/>
          </p:nvSpPr>
          <p:spPr bwMode="auto">
            <a:xfrm>
              <a:off x="912" y="1138"/>
              <a:ext cx="2855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ko-KR" sz="1800">
                  <a:solidFill>
                    <a:schemeClr val="tx1"/>
                  </a:solidFill>
                  <a:ea typeface="Gulim" charset="0"/>
                  <a:cs typeface="Gulim" charset="0"/>
                </a:rPr>
                <a:t>Ca-bê-na-um: Các trung tâm của mục vụ</a:t>
              </a:r>
              <a:endParaRPr lang="en-US" sz="1800">
                <a:solidFill>
                  <a:schemeClr val="tx1"/>
                </a:solidFill>
                <a:ea typeface="Gulim" charset="0"/>
                <a:cs typeface="Gulim" charset="0"/>
              </a:endParaRPr>
            </a:p>
          </p:txBody>
        </p:sp>
      </p:grpSp>
      <p:sp>
        <p:nvSpPr>
          <p:cNvPr id="545803" name="Rectangle 11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44040" name="Rectangle 2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4041" name="Group 600"/>
          <p:cNvGrpSpPr>
            <a:grpSpLocks/>
          </p:cNvGrpSpPr>
          <p:nvPr/>
        </p:nvGrpSpPr>
        <p:grpSpPr bwMode="auto">
          <a:xfrm>
            <a:off x="8004175" y="3357563"/>
            <a:ext cx="952500" cy="1196975"/>
            <a:chOff x="5043" y="2188"/>
            <a:chExt cx="600" cy="754"/>
          </a:xfrm>
        </p:grpSpPr>
        <p:sp>
          <p:nvSpPr>
            <p:cNvPr id="44044" name="AutoShape 60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5" name="Rectangle 60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6" name="Line 60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7" name="Line 60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8" name="Line 60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9" name="Line 60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0" name="Line 60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1" name="Rectangle 60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2" name="Line 61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3" name="Line 61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4" name="Rectangle 61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5" name="Rectangle 61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042" name="Rectangle 115"/>
          <p:cNvSpPr>
            <a:spLocks noChangeArrowheads="1"/>
          </p:cNvSpPr>
          <p:nvPr/>
        </p:nvSpPr>
        <p:spPr bwMode="auto">
          <a:xfrm>
            <a:off x="8032750" y="3341688"/>
            <a:ext cx="6588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GIÊ-XU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043" name="Rectangle 121"/>
          <p:cNvSpPr>
            <a:spLocks noChangeArrowheads="1"/>
          </p:cNvSpPr>
          <p:nvPr/>
        </p:nvSpPr>
        <p:spPr bwMode="auto">
          <a:xfrm>
            <a:off x="7974013" y="3470275"/>
            <a:ext cx="798512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 Cuộc đời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46083" name="Picture 3" descr="Capernaum area aerial, 115-20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612775"/>
            <a:ext cx="7948613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6824" name="Text Box 8"/>
          <p:cNvSpPr txBox="1">
            <a:spLocks noChangeArrowheads="1"/>
          </p:cNvSpPr>
          <p:nvPr/>
        </p:nvSpPr>
        <p:spPr bwMode="auto">
          <a:xfrm>
            <a:off x="1198563" y="5495925"/>
            <a:ext cx="669607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ko-KR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>
                <a:solidFill>
                  <a:schemeClr val="tx1"/>
                </a:solidFill>
                <a:ea typeface="Gulim" charset="0"/>
                <a:cs typeface="Gulim" charset="0"/>
              </a:rPr>
              <a:t>ang tiến đến Ca-bê-na-um từ trên không trung</a:t>
            </a:r>
            <a:r>
              <a:rPr lang="en-US" altLang="ko-KR">
                <a:solidFill>
                  <a:schemeClr val="tx1"/>
                </a:solidFill>
                <a:ea typeface="Gulim" charset="0"/>
                <a:cs typeface="Gulim" charset="0"/>
              </a:rPr>
              <a:t> </a:t>
            </a:r>
            <a:endParaRPr lang="en-US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546825" name="Rectangle 9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46086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6087" name="Group 28"/>
          <p:cNvGrpSpPr>
            <a:grpSpLocks/>
          </p:cNvGrpSpPr>
          <p:nvPr/>
        </p:nvGrpSpPr>
        <p:grpSpPr bwMode="auto">
          <a:xfrm>
            <a:off x="8004175" y="3357563"/>
            <a:ext cx="952500" cy="1196975"/>
            <a:chOff x="5043" y="2188"/>
            <a:chExt cx="600" cy="754"/>
          </a:xfrm>
        </p:grpSpPr>
        <p:sp>
          <p:nvSpPr>
            <p:cNvPr id="46091" name="AutoShape 29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2" name="Rectangle 30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3" name="Line 31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4" name="Line 32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5" name="Line 33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6" name="Line 34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7" name="Line 35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8" name="Rectangle 37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9" name="Line 38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0" name="Line 39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1" name="Rectangle 40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2" name="Rectangle 41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46859" name="Text Box 43"/>
          <p:cNvSpPr txBox="1">
            <a:spLocks noChangeArrowheads="1"/>
          </p:cNvSpPr>
          <p:nvPr/>
        </p:nvSpPr>
        <p:spPr bwMode="auto">
          <a:xfrm>
            <a:off x="1046163" y="5014913"/>
            <a:ext cx="639127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ko-KR">
                <a:solidFill>
                  <a:schemeClr val="tx1"/>
                </a:solidFill>
                <a:ea typeface="Gulim" charset="0"/>
                <a:cs typeface="Gulim" charset="0"/>
              </a:rPr>
              <a:t>Chúa Giê-xu </a:t>
            </a:r>
            <a:r>
              <a:rPr lang="de-DE" altLang="ko-KR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>
                <a:solidFill>
                  <a:schemeClr val="tx1"/>
                </a:solidFill>
                <a:ea typeface="Gulim" charset="0"/>
                <a:cs typeface="Gulim" charset="0"/>
              </a:rPr>
              <a:t>i khắp vùng </a:t>
            </a:r>
            <a:r>
              <a:rPr lang="de-DE" altLang="ko-KR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>
                <a:solidFill>
                  <a:schemeClr val="tx1"/>
                </a:solidFill>
                <a:ea typeface="Gulim" charset="0"/>
                <a:cs typeface="Gulim" charset="0"/>
              </a:rPr>
              <a:t>ất của Ngài</a:t>
            </a:r>
            <a:r>
              <a:rPr lang="en-US" altLang="ko-KR">
                <a:solidFill>
                  <a:schemeClr val="tx1"/>
                </a:solidFill>
                <a:ea typeface="Gulim" charset="0"/>
                <a:cs typeface="Gulim" charset="0"/>
              </a:rPr>
              <a:t>:</a:t>
            </a:r>
            <a:endParaRPr lang="en-US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46089" name="Rectangle 115"/>
          <p:cNvSpPr>
            <a:spLocks noChangeArrowheads="1"/>
          </p:cNvSpPr>
          <p:nvPr/>
        </p:nvSpPr>
        <p:spPr bwMode="auto">
          <a:xfrm>
            <a:off x="8032750" y="3341688"/>
            <a:ext cx="6588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GIÊ-XU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090" name="Rectangle 121"/>
          <p:cNvSpPr>
            <a:spLocks noChangeArrowheads="1"/>
          </p:cNvSpPr>
          <p:nvPr/>
        </p:nvSpPr>
        <p:spPr bwMode="auto">
          <a:xfrm>
            <a:off x="7974013" y="3470275"/>
            <a:ext cx="798512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 Cuộc đời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48131" name="Picture 3" descr="Capernaum area aerial, 115-19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595313"/>
            <a:ext cx="7983537" cy="570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7848" name="Rectangle 8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48133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8134" name="Group 30"/>
          <p:cNvGrpSpPr>
            <a:grpSpLocks/>
          </p:cNvGrpSpPr>
          <p:nvPr/>
        </p:nvGrpSpPr>
        <p:grpSpPr bwMode="auto">
          <a:xfrm>
            <a:off x="8004175" y="3357563"/>
            <a:ext cx="952500" cy="1196975"/>
            <a:chOff x="5043" y="2188"/>
            <a:chExt cx="600" cy="754"/>
          </a:xfrm>
        </p:grpSpPr>
        <p:sp>
          <p:nvSpPr>
            <p:cNvPr id="48139" name="AutoShape 3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0" name="Rectangle 3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1" name="Line 3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2" name="Line 3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3" name="Line 3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4" name="Line 3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5" name="Line 3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6" name="Rectangle 3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7" name="Line 4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8" name="Line 4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9" name="Rectangle 4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50" name="Rectangle 4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1198563" y="5495925"/>
            <a:ext cx="669607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ko-KR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>
                <a:solidFill>
                  <a:schemeClr val="tx1"/>
                </a:solidFill>
                <a:ea typeface="Gulim" charset="0"/>
                <a:cs typeface="Gulim" charset="0"/>
              </a:rPr>
              <a:t>ang tiến đến Ca-bê-na-um từ trên không trung</a:t>
            </a:r>
            <a:r>
              <a:rPr lang="en-US" altLang="ko-KR">
                <a:solidFill>
                  <a:schemeClr val="tx1"/>
                </a:solidFill>
                <a:ea typeface="Gulim" charset="0"/>
                <a:cs typeface="Gulim" charset="0"/>
              </a:rPr>
              <a:t> </a:t>
            </a:r>
            <a:endParaRPr lang="en-US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24" name="Text Box 43"/>
          <p:cNvSpPr txBox="1">
            <a:spLocks noChangeArrowheads="1"/>
          </p:cNvSpPr>
          <p:nvPr/>
        </p:nvSpPr>
        <p:spPr bwMode="auto">
          <a:xfrm>
            <a:off x="1046163" y="5014913"/>
            <a:ext cx="639127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ko-KR">
                <a:solidFill>
                  <a:schemeClr val="tx1"/>
                </a:solidFill>
                <a:ea typeface="Gulim" charset="0"/>
                <a:cs typeface="Gulim" charset="0"/>
              </a:rPr>
              <a:t>Chúa Giê-xu </a:t>
            </a:r>
            <a:r>
              <a:rPr lang="de-DE" altLang="ko-KR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>
                <a:solidFill>
                  <a:schemeClr val="tx1"/>
                </a:solidFill>
                <a:ea typeface="Gulim" charset="0"/>
                <a:cs typeface="Gulim" charset="0"/>
              </a:rPr>
              <a:t>i khắp vùng </a:t>
            </a:r>
            <a:r>
              <a:rPr lang="de-DE" altLang="ko-KR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>
                <a:solidFill>
                  <a:schemeClr val="tx1"/>
                </a:solidFill>
                <a:ea typeface="Gulim" charset="0"/>
                <a:cs typeface="Gulim" charset="0"/>
              </a:rPr>
              <a:t>ất của Ngài</a:t>
            </a:r>
            <a:r>
              <a:rPr lang="en-US" altLang="ko-KR">
                <a:solidFill>
                  <a:schemeClr val="tx1"/>
                </a:solidFill>
                <a:ea typeface="Gulim" charset="0"/>
                <a:cs typeface="Gulim" charset="0"/>
              </a:rPr>
              <a:t>:</a:t>
            </a:r>
            <a:endParaRPr lang="en-US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48137" name="Rectangle 115"/>
          <p:cNvSpPr>
            <a:spLocks noChangeArrowheads="1"/>
          </p:cNvSpPr>
          <p:nvPr/>
        </p:nvSpPr>
        <p:spPr bwMode="auto">
          <a:xfrm>
            <a:off x="8032750" y="3341688"/>
            <a:ext cx="6588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GIÊ-XU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138" name="Rectangle 121"/>
          <p:cNvSpPr>
            <a:spLocks noChangeArrowheads="1"/>
          </p:cNvSpPr>
          <p:nvPr/>
        </p:nvSpPr>
        <p:spPr bwMode="auto">
          <a:xfrm>
            <a:off x="7974013" y="3470275"/>
            <a:ext cx="798512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 Cuộc đời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50179" name="Picture 3" descr="Capernaum aerial, 115-18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608013"/>
            <a:ext cx="79121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8872" name="Oval 8"/>
          <p:cNvSpPr>
            <a:spLocks noChangeArrowheads="1"/>
          </p:cNvSpPr>
          <p:nvPr/>
        </p:nvSpPr>
        <p:spPr bwMode="auto">
          <a:xfrm>
            <a:off x="1747838" y="2370138"/>
            <a:ext cx="3181350" cy="752475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800">
              <a:solidFill>
                <a:srgbClr val="FFFF00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48873" name="Rectangle 9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50182" name="Rectangle 26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0183" name="Group 31"/>
          <p:cNvGrpSpPr>
            <a:grpSpLocks/>
          </p:cNvGrpSpPr>
          <p:nvPr/>
        </p:nvGrpSpPr>
        <p:grpSpPr bwMode="auto">
          <a:xfrm>
            <a:off x="8004175" y="3357563"/>
            <a:ext cx="952500" cy="1196975"/>
            <a:chOff x="5043" y="2188"/>
            <a:chExt cx="600" cy="754"/>
          </a:xfrm>
        </p:grpSpPr>
        <p:sp>
          <p:nvSpPr>
            <p:cNvPr id="50188" name="AutoShape 32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89" name="Rectangle 33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0" name="Line 34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1" name="Line 35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2" name="Line 36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3" name="Line 37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4" name="Line 38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5" name="Rectangle 40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6" name="Line 41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7" name="Line 42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8" name="Rectangle 43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9" name="Rectangle 44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1198563" y="5495925"/>
            <a:ext cx="669607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ko-KR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>
                <a:solidFill>
                  <a:schemeClr val="tx1"/>
                </a:solidFill>
                <a:ea typeface="Gulim" charset="0"/>
                <a:cs typeface="Gulim" charset="0"/>
              </a:rPr>
              <a:t>ang tiến đến Ca-bê-na-um từ trên không trung</a:t>
            </a:r>
            <a:r>
              <a:rPr lang="en-US" altLang="ko-KR">
                <a:solidFill>
                  <a:schemeClr val="tx1"/>
                </a:solidFill>
                <a:ea typeface="Gulim" charset="0"/>
                <a:cs typeface="Gulim" charset="0"/>
              </a:rPr>
              <a:t> </a:t>
            </a:r>
            <a:endParaRPr lang="en-US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25" name="Text Box 43"/>
          <p:cNvSpPr txBox="1">
            <a:spLocks noChangeArrowheads="1"/>
          </p:cNvSpPr>
          <p:nvPr/>
        </p:nvSpPr>
        <p:spPr bwMode="auto">
          <a:xfrm>
            <a:off x="1046163" y="5014913"/>
            <a:ext cx="639127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ko-KR">
                <a:solidFill>
                  <a:schemeClr val="tx1"/>
                </a:solidFill>
                <a:ea typeface="Gulim" charset="0"/>
                <a:cs typeface="Gulim" charset="0"/>
              </a:rPr>
              <a:t>Chúa Giê-xu </a:t>
            </a:r>
            <a:r>
              <a:rPr lang="de-DE" altLang="ko-KR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>
                <a:solidFill>
                  <a:schemeClr val="tx1"/>
                </a:solidFill>
                <a:ea typeface="Gulim" charset="0"/>
                <a:cs typeface="Gulim" charset="0"/>
              </a:rPr>
              <a:t>i khắp vùng </a:t>
            </a:r>
            <a:r>
              <a:rPr lang="de-DE" altLang="ko-KR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>
                <a:solidFill>
                  <a:schemeClr val="tx1"/>
                </a:solidFill>
                <a:ea typeface="Gulim" charset="0"/>
                <a:cs typeface="Gulim" charset="0"/>
              </a:rPr>
              <a:t>ất của Ngài</a:t>
            </a:r>
            <a:r>
              <a:rPr lang="en-US" altLang="ko-KR">
                <a:solidFill>
                  <a:schemeClr val="tx1"/>
                </a:solidFill>
                <a:ea typeface="Gulim" charset="0"/>
                <a:cs typeface="Gulim" charset="0"/>
              </a:rPr>
              <a:t>:</a:t>
            </a:r>
            <a:endParaRPr lang="en-US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50186" name="Rectangle 115"/>
          <p:cNvSpPr>
            <a:spLocks noChangeArrowheads="1"/>
          </p:cNvSpPr>
          <p:nvPr/>
        </p:nvSpPr>
        <p:spPr bwMode="auto">
          <a:xfrm>
            <a:off x="8032750" y="3341688"/>
            <a:ext cx="6588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GIÊ-XU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0187" name="Rectangle 121"/>
          <p:cNvSpPr>
            <a:spLocks noChangeArrowheads="1"/>
          </p:cNvSpPr>
          <p:nvPr/>
        </p:nvSpPr>
        <p:spPr bwMode="auto">
          <a:xfrm>
            <a:off x="7974013" y="3470275"/>
            <a:ext cx="798512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 Cuộc đời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872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Text Box 2"/>
          <p:cNvSpPr txBox="1">
            <a:spLocks noChangeArrowheads="1"/>
          </p:cNvSpPr>
          <p:nvPr/>
        </p:nvSpPr>
        <p:spPr bwMode="auto">
          <a:xfrm>
            <a:off x="1843088" y="1000125"/>
            <a:ext cx="5880100" cy="3416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5400">
                <a:solidFill>
                  <a:srgbClr val="FFFF00"/>
                </a:solidFill>
              </a:rPr>
              <a:t>2000 n</a:t>
            </a:r>
            <a:r>
              <a:rPr lang="en-US" sz="5400">
                <a:solidFill>
                  <a:srgbClr val="FFFF00"/>
                </a:solidFill>
                <a:latin typeface="Lucida Grande" charset="0"/>
              </a:rPr>
              <a:t>ă</a:t>
            </a:r>
            <a:r>
              <a:rPr lang="en-US" sz="5400">
                <a:solidFill>
                  <a:srgbClr val="FFFF00"/>
                </a:solidFill>
              </a:rPr>
              <a:t>m sau khi l</a:t>
            </a:r>
            <a:r>
              <a:rPr lang="en-US" sz="5400">
                <a:solidFill>
                  <a:srgbClr val="FFFF00"/>
                </a:solidFill>
                <a:cs typeface="Lucida Grande" charset="0"/>
              </a:rPr>
              <a:t>ờ</a:t>
            </a:r>
            <a:r>
              <a:rPr lang="en-US" sz="5400">
                <a:solidFill>
                  <a:srgbClr val="FFFF00"/>
                </a:solidFill>
                <a:ea typeface="Lucida Grande" charset="0"/>
                <a:cs typeface="Lucida Grande" charset="0"/>
              </a:rPr>
              <a:t>i hứa c</a:t>
            </a:r>
            <a:r>
              <a:rPr lang="en-US" sz="5400">
                <a:solidFill>
                  <a:srgbClr val="FFFF00"/>
                </a:solidFill>
                <a:cs typeface="Lucida Grande" charset="0"/>
              </a:rPr>
              <a:t>ủ</a:t>
            </a:r>
            <a:r>
              <a:rPr lang="en-US" sz="5400">
                <a:solidFill>
                  <a:srgbClr val="FFFF00"/>
                </a:solidFill>
                <a:ea typeface="Lucida Grande" charset="0"/>
                <a:cs typeface="Lucida Grande" charset="0"/>
              </a:rPr>
              <a:t>a Chúa </a:t>
            </a:r>
            <a:r>
              <a:rPr lang="en-US" sz="5400">
                <a:solidFill>
                  <a:srgbClr val="FFFF00"/>
                </a:solidFill>
                <a:latin typeface="Lucida Grande" charset="0"/>
                <a:ea typeface="Lucida Grande" charset="0"/>
                <a:cs typeface="Lucida Grande" charset="0"/>
              </a:rPr>
              <a:t>đư</a:t>
            </a:r>
            <a:r>
              <a:rPr lang="en-US" sz="5400">
                <a:solidFill>
                  <a:srgbClr val="FFFF00"/>
                </a:solidFill>
                <a:cs typeface="Lucida Grande" charset="0"/>
              </a:rPr>
              <a:t>ợ</a:t>
            </a:r>
            <a:r>
              <a:rPr lang="en-US" sz="5400">
                <a:solidFill>
                  <a:srgbClr val="FFFF00"/>
                </a:solidFill>
                <a:ea typeface="Lucida Grande" charset="0"/>
                <a:cs typeface="Lucida Grande" charset="0"/>
              </a:rPr>
              <a:t>c t</a:t>
            </a:r>
            <a:r>
              <a:rPr lang="en-US" sz="5400">
                <a:solidFill>
                  <a:srgbClr val="FFFF00"/>
                </a:solidFill>
                <a:cs typeface="Lucida Grande" charset="0"/>
              </a:rPr>
              <a:t>ỏ</a:t>
            </a:r>
            <a:r>
              <a:rPr lang="en-US" sz="5400">
                <a:solidFill>
                  <a:srgbClr val="FFFF00"/>
                </a:solidFill>
                <a:ea typeface="Lucida Grande" charset="0"/>
                <a:cs typeface="Lucida Grande" charset="0"/>
              </a:rPr>
              <a:t> ra cho Áp-ra-ham…</a:t>
            </a:r>
          </a:p>
        </p:txBody>
      </p:sp>
      <p:pic>
        <p:nvPicPr>
          <p:cNvPr id="68813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3331" r="3487" b="4442"/>
          <a:stretch>
            <a:fillRect/>
          </a:stretch>
        </p:blipFill>
        <p:spPr bwMode="auto">
          <a:xfrm>
            <a:off x="571500" y="587375"/>
            <a:ext cx="7985125" cy="5743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99"/>
          <p:cNvGrpSpPr>
            <a:grpSpLocks/>
          </p:cNvGrpSpPr>
          <p:nvPr/>
        </p:nvGrpSpPr>
        <p:grpSpPr bwMode="auto">
          <a:xfrm>
            <a:off x="214313" y="2076450"/>
            <a:ext cx="2541587" cy="2941638"/>
            <a:chOff x="135" y="1308"/>
            <a:chExt cx="1601" cy="1853"/>
          </a:xfrm>
        </p:grpSpPr>
        <p:sp>
          <p:nvSpPr>
            <p:cNvPr id="688198" name="Rectangle 70"/>
            <p:cNvSpPr>
              <a:spLocks noChangeArrowheads="1"/>
            </p:cNvSpPr>
            <p:nvPr/>
          </p:nvSpPr>
          <p:spPr bwMode="auto">
            <a:xfrm>
              <a:off x="135" y="2019"/>
              <a:ext cx="1601" cy="1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3080412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sz="2800" i="1">
                  <a:solidFill>
                    <a:srgbClr val="FFFF00"/>
                  </a:solidFill>
                </a:rPr>
                <a:t>CAO </a:t>
              </a:r>
              <a:r>
                <a:rPr lang="en-US" sz="2800" i="1">
                  <a:solidFill>
                    <a:srgbClr val="FFFF00"/>
                  </a:solidFill>
                  <a:latin typeface="Lucida Grande" charset="0"/>
                </a:rPr>
                <a:t>Đ</a:t>
              </a:r>
              <a:r>
                <a:rPr lang="en-US" sz="2800" i="1">
                  <a:solidFill>
                    <a:srgbClr val="FFFF00"/>
                  </a:solidFill>
                </a:rPr>
                <a:t>I</a:t>
              </a:r>
              <a:r>
                <a:rPr lang="en-US" sz="2800" i="1">
                  <a:solidFill>
                    <a:srgbClr val="FFFF00"/>
                  </a:solidFill>
                  <a:cs typeface="Lucida Grande" charset="0"/>
                </a:rPr>
                <a:t>Ể</a:t>
              </a:r>
              <a:r>
                <a:rPr lang="en-US" sz="2800" i="1">
                  <a:solidFill>
                    <a:srgbClr val="FFFF00"/>
                  </a:solidFill>
                  <a:ea typeface="Lucida Grande" charset="0"/>
                  <a:cs typeface="Lucida Grande" charset="0"/>
                </a:rPr>
                <a:t>M CH</a:t>
              </a:r>
              <a:r>
                <a:rPr lang="en-US" sz="2800" i="1">
                  <a:solidFill>
                    <a:srgbClr val="FFFF00"/>
                  </a:solidFill>
                  <a:latin typeface="Lucida Grande" charset="0"/>
                  <a:ea typeface="Lucida Grande" charset="0"/>
                  <a:cs typeface="Lucida Grande" charset="0"/>
                </a:rPr>
                <a:t>ƯƠ</a:t>
              </a:r>
              <a:r>
                <a:rPr lang="en-US" sz="2800" i="1">
                  <a:solidFill>
                    <a:srgbClr val="FFFF00"/>
                  </a:solidFill>
                  <a:ea typeface="Lucida Grande" charset="0"/>
                  <a:cs typeface="Lucida Grande" charset="0"/>
                </a:rPr>
                <a:t>NG TRÌNH M</a:t>
              </a:r>
              <a:r>
                <a:rPr lang="en-US" sz="2800" i="1">
                  <a:solidFill>
                    <a:srgbClr val="FFFF00"/>
                  </a:solidFill>
                  <a:cs typeface="Lucida Grande" charset="0"/>
                </a:rPr>
                <a:t>Ớ</a:t>
              </a:r>
              <a:r>
                <a:rPr lang="en-US" sz="2800" i="1">
                  <a:solidFill>
                    <a:srgbClr val="FFFF00"/>
                  </a:solidFill>
                  <a:ea typeface="Lucida Grande" charset="0"/>
                  <a:cs typeface="Lucida Grande" charset="0"/>
                </a:rPr>
                <a:t>I C</a:t>
              </a:r>
              <a:r>
                <a:rPr lang="en-US" sz="2800" i="1">
                  <a:solidFill>
                    <a:srgbClr val="FFFF00"/>
                  </a:solidFill>
                  <a:cs typeface="Lucida Grande" charset="0"/>
                </a:rPr>
                <a:t>Ủ</a:t>
              </a:r>
              <a:r>
                <a:rPr lang="en-US" sz="2800" i="1">
                  <a:solidFill>
                    <a:srgbClr val="FFFF00"/>
                  </a:solidFill>
                  <a:ea typeface="Lucida Grande" charset="0"/>
                  <a:cs typeface="Lucida Grande" charset="0"/>
                </a:rPr>
                <a:t>A CHÚA</a:t>
              </a:r>
            </a:p>
          </p:txBody>
        </p:sp>
        <p:sp>
          <p:nvSpPr>
            <p:cNvPr id="688199" name="AutoShape 71"/>
            <p:cNvSpPr>
              <a:spLocks noChangeArrowheads="1"/>
            </p:cNvSpPr>
            <p:nvPr/>
          </p:nvSpPr>
          <p:spPr bwMode="auto">
            <a:xfrm>
              <a:off x="440" y="1308"/>
              <a:ext cx="736" cy="612"/>
            </a:xfrm>
            <a:prstGeom prst="star16">
              <a:avLst>
                <a:gd name="adj" fmla="val 37500"/>
              </a:avLst>
            </a:prstGeom>
            <a:gradFill rotWithShape="0">
              <a:gsLst>
                <a:gs pos="0">
                  <a:srgbClr val="FFD34A"/>
                </a:gs>
                <a:gs pos="100000">
                  <a:srgbClr val="FFD34A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dist="81320" dir="3080412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72"/>
          <p:cNvGrpSpPr>
            <a:grpSpLocks/>
          </p:cNvGrpSpPr>
          <p:nvPr/>
        </p:nvGrpSpPr>
        <p:grpSpPr bwMode="auto">
          <a:xfrm>
            <a:off x="6646863" y="793750"/>
            <a:ext cx="1928812" cy="1922463"/>
            <a:chOff x="4080" y="500"/>
            <a:chExt cx="1173" cy="1258"/>
          </a:xfrm>
        </p:grpSpPr>
        <p:sp>
          <p:nvSpPr>
            <p:cNvPr id="688201" name="Rectangle 73"/>
            <p:cNvSpPr>
              <a:spLocks noChangeArrowheads="1"/>
            </p:cNvSpPr>
            <p:nvPr/>
          </p:nvSpPr>
          <p:spPr bwMode="auto">
            <a:xfrm>
              <a:off x="4080" y="500"/>
              <a:ext cx="1173" cy="1258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1921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19216"/>
                    <a:invGamma/>
                  </a:schemeClr>
                </a:gs>
              </a:gsLst>
              <a:lin ang="5400000" scaled="1"/>
            </a:gra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88202" name="Rectangle 74"/>
            <p:cNvSpPr>
              <a:spLocks noChangeArrowheads="1"/>
            </p:cNvSpPr>
            <p:nvPr/>
          </p:nvSpPr>
          <p:spPr bwMode="auto">
            <a:xfrm>
              <a:off x="4124" y="560"/>
              <a:ext cx="1116" cy="11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6796" dir="3806097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ja-JP" altLang="en-US" sz="2400" i="1">
                  <a:solidFill>
                    <a:srgbClr val="FFFF00"/>
                  </a:solidFill>
                  <a:latin typeface="Arial" charset="0"/>
                  <a:cs typeface="Arial" charset="0"/>
                </a:rPr>
                <a:t>“</a:t>
              </a:r>
              <a:r>
                <a:rPr lang="en-US" sz="2400" i="1">
                  <a:solidFill>
                    <a:srgbClr val="FFFF00"/>
                  </a:solidFill>
                  <a:latin typeface="Arial" charset="0"/>
                  <a:cs typeface="Arial" charset="0"/>
                </a:rPr>
                <a:t>…khi k</a:t>
              </a:r>
              <a:r>
                <a:rPr lang="en-US" sz="2400" i="1">
                  <a:solidFill>
                    <a:srgbClr val="FFFF00"/>
                  </a:solidFill>
                  <a:latin typeface="Arial" charset="0"/>
                  <a:ea typeface="Lucida Grande" charset="0"/>
                </a:rPr>
                <a:t>ỳ</a:t>
              </a:r>
              <a:r>
                <a:rPr lang="en-US" sz="2400" i="1">
                  <a:solidFill>
                    <a:srgbClr val="FFFF00"/>
                  </a:solidFill>
                  <a:latin typeface="Arial" charset="0"/>
                  <a:cs typeface="Arial" charset="0"/>
                </a:rPr>
                <a:t> h</a:t>
              </a:r>
              <a:r>
                <a:rPr lang="en-US" sz="2400" i="1">
                  <a:solidFill>
                    <a:srgbClr val="FFFF00"/>
                  </a:solidFill>
                  <a:latin typeface="Arial" charset="0"/>
                  <a:cs typeface="Lucida Grande" charset="0"/>
                </a:rPr>
                <a:t>ạ</a:t>
              </a:r>
              <a:r>
                <a:rPr lang="en-US" sz="2400" i="1">
                  <a:solidFill>
                    <a:srgbClr val="FFFF00"/>
                  </a:solidFill>
                  <a:latin typeface="Arial" charset="0"/>
                  <a:cs typeface="Arial" charset="0"/>
                </a:rPr>
                <a:t>n đư</a:t>
              </a:r>
              <a:r>
                <a:rPr lang="en-US" sz="2400" i="1">
                  <a:solidFill>
                    <a:srgbClr val="FFFF00"/>
                  </a:solidFill>
                  <a:latin typeface="Arial" charset="0"/>
                  <a:cs typeface="Lucida Grande" charset="0"/>
                </a:rPr>
                <a:t>ợ</a:t>
              </a:r>
              <a:r>
                <a:rPr lang="en-US" sz="2400" i="1">
                  <a:solidFill>
                    <a:srgbClr val="FFFF00"/>
                  </a:solidFill>
                  <a:latin typeface="Arial" charset="0"/>
                  <a:cs typeface="Arial" charset="0"/>
                </a:rPr>
                <a:t>c tr</a:t>
              </a:r>
              <a:r>
                <a:rPr lang="en-US" sz="2400" i="1">
                  <a:solidFill>
                    <a:srgbClr val="FFFF00"/>
                  </a:solidFill>
                  <a:latin typeface="Arial" charset="0"/>
                  <a:cs typeface="Lucida Grande" charset="0"/>
                </a:rPr>
                <a:t>ọ</a:t>
              </a:r>
              <a:r>
                <a:rPr lang="en-US" sz="2400" i="1">
                  <a:solidFill>
                    <a:srgbClr val="FFFF00"/>
                  </a:solidFill>
                  <a:latin typeface="Arial" charset="0"/>
                  <a:cs typeface="Arial" charset="0"/>
                </a:rPr>
                <a:t>n…</a:t>
              </a:r>
              <a:r>
                <a:rPr lang="ja-JP" altLang="en-US" sz="2400" i="1">
                  <a:solidFill>
                    <a:srgbClr val="FFFF00"/>
                  </a:solidFill>
                  <a:latin typeface="Arial" charset="0"/>
                  <a:cs typeface="Arial" charset="0"/>
                </a:rPr>
                <a:t>”</a:t>
              </a:r>
              <a:endParaRPr lang="en-US" sz="2400" i="1">
                <a:solidFill>
                  <a:srgbClr val="FFFF00"/>
                </a:solidFill>
                <a:latin typeface="Arial" charset="0"/>
                <a:cs typeface="Arial" charset="0"/>
              </a:endParaRPr>
            </a:p>
            <a:p>
              <a:pPr algn="ctr"/>
              <a:r>
                <a:rPr lang="en-US" sz="2400" i="1">
                  <a:solidFill>
                    <a:srgbClr val="FFFF00"/>
                  </a:solidFill>
                  <a:latin typeface="Arial" charset="0"/>
                  <a:cs typeface="Arial" charset="0"/>
                </a:rPr>
                <a:t>     Gal. 4:4</a:t>
              </a:r>
            </a:p>
            <a:p>
              <a:pPr algn="ctr"/>
              <a:endParaRPr lang="en-US" sz="2400" i="1">
                <a:solidFill>
                  <a:srgbClr val="FFFF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5366" name="Text Box 10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b="0">
              <a:solidFill>
                <a:srgbClr val="FFA27C"/>
              </a:solidFill>
            </a:endParaRPr>
          </a:p>
        </p:txBody>
      </p:sp>
      <p:sp>
        <p:nvSpPr>
          <p:cNvPr id="15367" name="Text Box 108"/>
          <p:cNvSpPr txBox="1">
            <a:spLocks noChangeArrowheads="1"/>
          </p:cNvSpPr>
          <p:nvPr/>
        </p:nvSpPr>
        <p:spPr bwMode="auto">
          <a:xfrm>
            <a:off x="8662988" y="64214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800">
              <a:solidFill>
                <a:srgbClr val="FFFFFF"/>
              </a:solidFill>
            </a:endParaRPr>
          </a:p>
        </p:txBody>
      </p:sp>
      <p:grpSp>
        <p:nvGrpSpPr>
          <p:cNvPr id="4" name="Group 131"/>
          <p:cNvGrpSpPr>
            <a:grpSpLocks/>
          </p:cNvGrpSpPr>
          <p:nvPr/>
        </p:nvGrpSpPr>
        <p:grpSpPr bwMode="auto">
          <a:xfrm>
            <a:off x="2392363" y="1581150"/>
            <a:ext cx="4973637" cy="4221163"/>
            <a:chOff x="1471" y="701"/>
            <a:chExt cx="3133" cy="2659"/>
          </a:xfrm>
        </p:grpSpPr>
        <p:sp>
          <p:nvSpPr>
            <p:cNvPr id="15402" name="Rectangle 132"/>
            <p:cNvSpPr>
              <a:spLocks noChangeArrowheads="1"/>
            </p:cNvSpPr>
            <p:nvPr/>
          </p:nvSpPr>
          <p:spPr bwMode="auto">
            <a:xfrm>
              <a:off x="1471" y="954"/>
              <a:ext cx="1114" cy="48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03" name="Rectangle 133"/>
            <p:cNvSpPr>
              <a:spLocks noChangeArrowheads="1"/>
            </p:cNvSpPr>
            <p:nvPr/>
          </p:nvSpPr>
          <p:spPr bwMode="auto">
            <a:xfrm>
              <a:off x="1614" y="74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1600"/>
            </a:p>
          </p:txBody>
        </p:sp>
        <p:sp>
          <p:nvSpPr>
            <p:cNvPr id="15404" name="Rectangle 134"/>
            <p:cNvSpPr>
              <a:spLocks noChangeArrowheads="1"/>
            </p:cNvSpPr>
            <p:nvPr/>
          </p:nvSpPr>
          <p:spPr bwMode="auto">
            <a:xfrm>
              <a:off x="1471" y="954"/>
              <a:ext cx="1556" cy="53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05" name="AutoShape 135"/>
            <p:cNvSpPr>
              <a:spLocks noChangeArrowheads="1"/>
            </p:cNvSpPr>
            <p:nvPr/>
          </p:nvSpPr>
          <p:spPr bwMode="auto">
            <a:xfrm>
              <a:off x="1471" y="701"/>
              <a:ext cx="916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06" name="Rectangle 136"/>
            <p:cNvSpPr>
              <a:spLocks noChangeArrowheads="1"/>
            </p:cNvSpPr>
            <p:nvPr/>
          </p:nvSpPr>
          <p:spPr bwMode="auto">
            <a:xfrm>
              <a:off x="1471" y="958"/>
              <a:ext cx="1114" cy="44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07" name="Rectangle 137"/>
            <p:cNvSpPr>
              <a:spLocks noChangeArrowheads="1"/>
            </p:cNvSpPr>
            <p:nvPr/>
          </p:nvSpPr>
          <p:spPr bwMode="auto">
            <a:xfrm>
              <a:off x="1478" y="727"/>
              <a:ext cx="81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chemeClr val="accent2"/>
                  </a:solidFill>
                  <a:latin typeface="Arial" charset="0"/>
                </a:rPr>
                <a:t>  </a:t>
              </a:r>
              <a:r>
                <a:rPr lang="en-US" altLang="ko-KR" sz="1800">
                  <a:solidFill>
                    <a:schemeClr val="accent2"/>
                  </a:solidFill>
                  <a:latin typeface="Arial" charset="0"/>
                  <a:ea typeface="Gulim" charset="0"/>
                  <a:cs typeface="Gulim" charset="0"/>
                </a:rPr>
                <a:t>SÁNG THẾ</a:t>
              </a:r>
              <a:endParaRPr lang="en-US" sz="1800">
                <a:solidFill>
                  <a:schemeClr val="accent2"/>
                </a:solidFill>
                <a:latin typeface="Arial" charset="0"/>
                <a:ea typeface="Gulim" charset="0"/>
                <a:cs typeface="Gulim" charset="0"/>
              </a:endParaRPr>
            </a:p>
          </p:txBody>
        </p:sp>
        <p:sp>
          <p:nvSpPr>
            <p:cNvPr id="15408" name="Line 138"/>
            <p:cNvSpPr>
              <a:spLocks noChangeShapeType="1"/>
            </p:cNvSpPr>
            <p:nvPr/>
          </p:nvSpPr>
          <p:spPr bwMode="auto">
            <a:xfrm>
              <a:off x="1471" y="891"/>
              <a:ext cx="2" cy="55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9" name="Line 139"/>
            <p:cNvSpPr>
              <a:spLocks noChangeShapeType="1"/>
            </p:cNvSpPr>
            <p:nvPr/>
          </p:nvSpPr>
          <p:spPr bwMode="auto">
            <a:xfrm>
              <a:off x="2371" y="954"/>
              <a:ext cx="488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0" name="Rectangle 140"/>
            <p:cNvSpPr>
              <a:spLocks noChangeArrowheads="1"/>
            </p:cNvSpPr>
            <p:nvPr/>
          </p:nvSpPr>
          <p:spPr bwMode="auto">
            <a:xfrm>
              <a:off x="1639" y="1143"/>
              <a:ext cx="1114" cy="50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11" name="Rectangle 141"/>
            <p:cNvSpPr>
              <a:spLocks noChangeArrowheads="1"/>
            </p:cNvSpPr>
            <p:nvPr/>
          </p:nvSpPr>
          <p:spPr bwMode="auto">
            <a:xfrm>
              <a:off x="1777" y="94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1600"/>
            </a:p>
          </p:txBody>
        </p:sp>
        <p:sp>
          <p:nvSpPr>
            <p:cNvPr id="15412" name="Rectangle 142"/>
            <p:cNvSpPr>
              <a:spLocks noChangeArrowheads="1"/>
            </p:cNvSpPr>
            <p:nvPr/>
          </p:nvSpPr>
          <p:spPr bwMode="auto">
            <a:xfrm>
              <a:off x="1639" y="1143"/>
              <a:ext cx="1556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13" name="AutoShape 143"/>
            <p:cNvSpPr>
              <a:spLocks noChangeArrowheads="1"/>
            </p:cNvSpPr>
            <p:nvPr/>
          </p:nvSpPr>
          <p:spPr bwMode="auto">
            <a:xfrm>
              <a:off x="1639" y="891"/>
              <a:ext cx="899" cy="710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14" name="Rectangle 144"/>
            <p:cNvSpPr>
              <a:spLocks noChangeArrowheads="1"/>
            </p:cNvSpPr>
            <p:nvPr/>
          </p:nvSpPr>
          <p:spPr bwMode="auto">
            <a:xfrm>
              <a:off x="1639" y="1147"/>
              <a:ext cx="111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15" name="Rectangle 145"/>
            <p:cNvSpPr>
              <a:spLocks noChangeArrowheads="1"/>
            </p:cNvSpPr>
            <p:nvPr/>
          </p:nvSpPr>
          <p:spPr bwMode="auto">
            <a:xfrm>
              <a:off x="1604" y="923"/>
              <a:ext cx="8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</a:t>
              </a:r>
              <a:r>
                <a:rPr lang="en-US" sz="1800">
                  <a:solidFill>
                    <a:schemeClr val="accent2"/>
                  </a:solidFill>
                  <a:latin typeface="Arial" charset="0"/>
                </a:rPr>
                <a:t>ÁP-RA-HAM</a:t>
              </a:r>
            </a:p>
          </p:txBody>
        </p:sp>
        <p:sp>
          <p:nvSpPr>
            <p:cNvPr id="15416" name="Line 146"/>
            <p:cNvSpPr>
              <a:spLocks noChangeShapeType="1"/>
            </p:cNvSpPr>
            <p:nvPr/>
          </p:nvSpPr>
          <p:spPr bwMode="auto">
            <a:xfrm>
              <a:off x="1639" y="1096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7" name="Line 147"/>
            <p:cNvSpPr>
              <a:spLocks noChangeShapeType="1"/>
            </p:cNvSpPr>
            <p:nvPr/>
          </p:nvSpPr>
          <p:spPr bwMode="auto">
            <a:xfrm>
              <a:off x="2538" y="1143"/>
              <a:ext cx="48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8" name="Rectangle 148"/>
            <p:cNvSpPr>
              <a:spLocks noChangeArrowheads="1"/>
            </p:cNvSpPr>
            <p:nvPr/>
          </p:nvSpPr>
          <p:spPr bwMode="auto">
            <a:xfrm>
              <a:off x="1807" y="1348"/>
              <a:ext cx="1098" cy="4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19" name="Rectangle 149"/>
            <p:cNvSpPr>
              <a:spLocks noChangeArrowheads="1"/>
            </p:cNvSpPr>
            <p:nvPr/>
          </p:nvSpPr>
          <p:spPr bwMode="auto">
            <a:xfrm>
              <a:off x="1940" y="1135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1600"/>
            </a:p>
          </p:txBody>
        </p:sp>
        <p:sp>
          <p:nvSpPr>
            <p:cNvPr id="15420" name="Rectangle 150"/>
            <p:cNvSpPr>
              <a:spLocks noChangeArrowheads="1"/>
            </p:cNvSpPr>
            <p:nvPr/>
          </p:nvSpPr>
          <p:spPr bwMode="auto">
            <a:xfrm>
              <a:off x="1807" y="1348"/>
              <a:ext cx="1556" cy="53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21" name="AutoShape 151"/>
            <p:cNvSpPr>
              <a:spLocks noChangeArrowheads="1"/>
            </p:cNvSpPr>
            <p:nvPr/>
          </p:nvSpPr>
          <p:spPr bwMode="auto">
            <a:xfrm>
              <a:off x="1807" y="1096"/>
              <a:ext cx="900" cy="69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22" name="Rectangle 152"/>
            <p:cNvSpPr>
              <a:spLocks noChangeArrowheads="1"/>
            </p:cNvSpPr>
            <p:nvPr/>
          </p:nvSpPr>
          <p:spPr bwMode="auto">
            <a:xfrm>
              <a:off x="1807" y="1352"/>
              <a:ext cx="1098" cy="44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23" name="Rectangle 153"/>
            <p:cNvSpPr>
              <a:spLocks noChangeArrowheads="1"/>
            </p:cNvSpPr>
            <p:nvPr/>
          </p:nvSpPr>
          <p:spPr bwMode="auto">
            <a:xfrm>
              <a:off x="1875" y="1121"/>
              <a:ext cx="6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chemeClr val="accent2"/>
                  </a:solidFill>
                  <a:latin typeface="Arial" charset="0"/>
                </a:rPr>
                <a:t> GIÔ-SÉP</a:t>
              </a:r>
            </a:p>
          </p:txBody>
        </p:sp>
        <p:sp>
          <p:nvSpPr>
            <p:cNvPr id="15424" name="Line 154"/>
            <p:cNvSpPr>
              <a:spLocks noChangeShapeType="1"/>
            </p:cNvSpPr>
            <p:nvPr/>
          </p:nvSpPr>
          <p:spPr bwMode="auto">
            <a:xfrm>
              <a:off x="1807" y="1285"/>
              <a:ext cx="1" cy="553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5" name="Line 155"/>
            <p:cNvSpPr>
              <a:spLocks noChangeShapeType="1"/>
            </p:cNvSpPr>
            <p:nvPr/>
          </p:nvSpPr>
          <p:spPr bwMode="auto">
            <a:xfrm>
              <a:off x="2691" y="1348"/>
              <a:ext cx="504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6" name="Rectangle 156"/>
            <p:cNvSpPr>
              <a:spLocks noChangeArrowheads="1"/>
            </p:cNvSpPr>
            <p:nvPr/>
          </p:nvSpPr>
          <p:spPr bwMode="auto">
            <a:xfrm>
              <a:off x="2005" y="1537"/>
              <a:ext cx="1556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27" name="AutoShape 157"/>
            <p:cNvSpPr>
              <a:spLocks noChangeArrowheads="1"/>
            </p:cNvSpPr>
            <p:nvPr/>
          </p:nvSpPr>
          <p:spPr bwMode="auto">
            <a:xfrm>
              <a:off x="2005" y="1285"/>
              <a:ext cx="900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28" name="Rectangle 158"/>
            <p:cNvSpPr>
              <a:spLocks noChangeArrowheads="1"/>
            </p:cNvSpPr>
            <p:nvPr/>
          </p:nvSpPr>
          <p:spPr bwMode="auto">
            <a:xfrm>
              <a:off x="2023" y="1541"/>
              <a:ext cx="1096" cy="44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29" name="Rectangle 159"/>
            <p:cNvSpPr>
              <a:spLocks noChangeArrowheads="1"/>
            </p:cNvSpPr>
            <p:nvPr/>
          </p:nvSpPr>
          <p:spPr bwMode="auto">
            <a:xfrm>
              <a:off x="2128" y="1310"/>
              <a:ext cx="55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chemeClr val="accent2"/>
                  </a:solidFill>
                  <a:latin typeface="Arial" charset="0"/>
                </a:rPr>
                <a:t> MÔI-SE</a:t>
              </a:r>
            </a:p>
          </p:txBody>
        </p:sp>
        <p:sp>
          <p:nvSpPr>
            <p:cNvPr id="15430" name="Line 160"/>
            <p:cNvSpPr>
              <a:spLocks noChangeShapeType="1"/>
            </p:cNvSpPr>
            <p:nvPr/>
          </p:nvSpPr>
          <p:spPr bwMode="auto">
            <a:xfrm>
              <a:off x="2905" y="1537"/>
              <a:ext cx="48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1" name="Rectangle 161"/>
            <p:cNvSpPr>
              <a:spLocks noChangeArrowheads="1"/>
            </p:cNvSpPr>
            <p:nvPr/>
          </p:nvSpPr>
          <p:spPr bwMode="auto">
            <a:xfrm>
              <a:off x="2172" y="1727"/>
              <a:ext cx="1557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32" name="AutoShape 162"/>
            <p:cNvSpPr>
              <a:spLocks noChangeArrowheads="1"/>
            </p:cNvSpPr>
            <p:nvPr/>
          </p:nvSpPr>
          <p:spPr bwMode="auto">
            <a:xfrm>
              <a:off x="2172" y="1490"/>
              <a:ext cx="901" cy="69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33" name="Rectangle 163"/>
            <p:cNvSpPr>
              <a:spLocks noChangeArrowheads="1"/>
            </p:cNvSpPr>
            <p:nvPr/>
          </p:nvSpPr>
          <p:spPr bwMode="auto">
            <a:xfrm>
              <a:off x="2172" y="1731"/>
              <a:ext cx="995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34" name="Rectangle 164"/>
            <p:cNvSpPr>
              <a:spLocks noChangeArrowheads="1"/>
            </p:cNvSpPr>
            <p:nvPr/>
          </p:nvSpPr>
          <p:spPr bwMode="auto">
            <a:xfrm>
              <a:off x="2228" y="1516"/>
              <a:ext cx="64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chemeClr val="accent2"/>
                  </a:solidFill>
                  <a:latin typeface="Arial" charset="0"/>
                </a:rPr>
                <a:t> GIÔ-SUÊ</a:t>
              </a:r>
            </a:p>
          </p:txBody>
        </p:sp>
        <p:sp>
          <p:nvSpPr>
            <p:cNvPr id="15435" name="Line 165"/>
            <p:cNvSpPr>
              <a:spLocks noChangeShapeType="1"/>
            </p:cNvSpPr>
            <p:nvPr/>
          </p:nvSpPr>
          <p:spPr bwMode="auto">
            <a:xfrm>
              <a:off x="2172" y="1680"/>
              <a:ext cx="2" cy="55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6" name="Rectangle 166"/>
            <p:cNvSpPr>
              <a:spLocks noChangeArrowheads="1"/>
            </p:cNvSpPr>
            <p:nvPr/>
          </p:nvSpPr>
          <p:spPr bwMode="auto">
            <a:xfrm>
              <a:off x="2325" y="1942"/>
              <a:ext cx="1556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37" name="AutoShape 167"/>
            <p:cNvSpPr>
              <a:spLocks noChangeArrowheads="1"/>
            </p:cNvSpPr>
            <p:nvPr/>
          </p:nvSpPr>
          <p:spPr bwMode="auto">
            <a:xfrm>
              <a:off x="2325" y="1680"/>
              <a:ext cx="934" cy="694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38" name="Rectangle 168"/>
            <p:cNvSpPr>
              <a:spLocks noChangeArrowheads="1"/>
            </p:cNvSpPr>
            <p:nvPr/>
          </p:nvSpPr>
          <p:spPr bwMode="auto">
            <a:xfrm>
              <a:off x="2325" y="1942"/>
              <a:ext cx="1100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39" name="Rectangle 169"/>
            <p:cNvSpPr>
              <a:spLocks noChangeArrowheads="1"/>
            </p:cNvSpPr>
            <p:nvPr/>
          </p:nvSpPr>
          <p:spPr bwMode="auto">
            <a:xfrm>
              <a:off x="2318" y="1706"/>
              <a:ext cx="72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>
                  <a:solidFill>
                    <a:schemeClr val="accent2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1200">
                  <a:solidFill>
                    <a:schemeClr val="accent2"/>
                  </a:solidFill>
                  <a:latin typeface="Arial" charset="0"/>
                  <a:cs typeface="Arial" charset="0"/>
                </a:rPr>
                <a:t>VÔ </a:t>
              </a:r>
              <a:r>
                <a:rPr lang="en-US" altLang="ko-KR" sz="12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CHÍNH PHỦ</a:t>
              </a:r>
              <a:endParaRPr lang="en-US" sz="1000">
                <a:solidFill>
                  <a:schemeClr val="accent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440" name="Line 170"/>
            <p:cNvSpPr>
              <a:spLocks noChangeShapeType="1"/>
            </p:cNvSpPr>
            <p:nvPr/>
          </p:nvSpPr>
          <p:spPr bwMode="auto">
            <a:xfrm>
              <a:off x="2325" y="1895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41" name="Rectangle 171"/>
            <p:cNvSpPr>
              <a:spLocks noChangeArrowheads="1"/>
            </p:cNvSpPr>
            <p:nvPr/>
          </p:nvSpPr>
          <p:spPr bwMode="auto">
            <a:xfrm>
              <a:off x="2484" y="2161"/>
              <a:ext cx="1556" cy="54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42" name="AutoShape 172"/>
            <p:cNvSpPr>
              <a:spLocks noChangeArrowheads="1"/>
            </p:cNvSpPr>
            <p:nvPr/>
          </p:nvSpPr>
          <p:spPr bwMode="auto">
            <a:xfrm>
              <a:off x="2484" y="1895"/>
              <a:ext cx="950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43" name="Rectangle 173"/>
            <p:cNvSpPr>
              <a:spLocks noChangeArrowheads="1"/>
            </p:cNvSpPr>
            <p:nvPr/>
          </p:nvSpPr>
          <p:spPr bwMode="auto">
            <a:xfrm>
              <a:off x="2484" y="2166"/>
              <a:ext cx="1068" cy="44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44" name="Rectangle 174"/>
            <p:cNvSpPr>
              <a:spLocks noChangeArrowheads="1"/>
            </p:cNvSpPr>
            <p:nvPr/>
          </p:nvSpPr>
          <p:spPr bwMode="auto">
            <a:xfrm>
              <a:off x="2528" y="1920"/>
              <a:ext cx="784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>
                  <a:solidFill>
                    <a:srgbClr val="790015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1600">
                  <a:solidFill>
                    <a:schemeClr val="accent2"/>
                  </a:solidFill>
                  <a:latin typeface="Arial" charset="0"/>
                  <a:cs typeface="Arial" charset="0"/>
                </a:rPr>
                <a:t>HOÀNG GIA</a:t>
              </a:r>
            </a:p>
          </p:txBody>
        </p:sp>
        <p:sp>
          <p:nvSpPr>
            <p:cNvPr id="15445" name="Line 175"/>
            <p:cNvSpPr>
              <a:spLocks noChangeShapeType="1"/>
            </p:cNvSpPr>
            <p:nvPr/>
          </p:nvSpPr>
          <p:spPr bwMode="auto">
            <a:xfrm>
              <a:off x="2484" y="2104"/>
              <a:ext cx="1" cy="55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46" name="Rectangle 176"/>
            <p:cNvSpPr>
              <a:spLocks noChangeArrowheads="1"/>
            </p:cNvSpPr>
            <p:nvPr/>
          </p:nvSpPr>
          <p:spPr bwMode="auto">
            <a:xfrm>
              <a:off x="2655" y="2365"/>
              <a:ext cx="1556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47" name="AutoShape 177"/>
            <p:cNvSpPr>
              <a:spLocks noChangeArrowheads="1"/>
            </p:cNvSpPr>
            <p:nvPr/>
          </p:nvSpPr>
          <p:spPr bwMode="auto">
            <a:xfrm>
              <a:off x="2655" y="2104"/>
              <a:ext cx="915" cy="709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48" name="Rectangle 178"/>
            <p:cNvSpPr>
              <a:spLocks noChangeArrowheads="1"/>
            </p:cNvSpPr>
            <p:nvPr/>
          </p:nvSpPr>
          <p:spPr bwMode="auto">
            <a:xfrm>
              <a:off x="2655" y="2365"/>
              <a:ext cx="1113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49" name="Rectangle 179"/>
            <p:cNvSpPr>
              <a:spLocks noChangeArrowheads="1"/>
            </p:cNvSpPr>
            <p:nvPr/>
          </p:nvSpPr>
          <p:spPr bwMode="auto">
            <a:xfrm>
              <a:off x="2714" y="2125"/>
              <a:ext cx="63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chemeClr val="accent2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1600">
                  <a:solidFill>
                    <a:schemeClr val="accent2"/>
                  </a:solidFill>
                  <a:latin typeface="Arial" charset="0"/>
                  <a:cs typeface="Arial" charset="0"/>
                </a:rPr>
                <a:t>LƯU ĐÀY</a:t>
              </a:r>
            </a:p>
          </p:txBody>
        </p:sp>
        <p:sp>
          <p:nvSpPr>
            <p:cNvPr id="15450" name="Line 180"/>
            <p:cNvSpPr>
              <a:spLocks noChangeShapeType="1"/>
            </p:cNvSpPr>
            <p:nvPr/>
          </p:nvSpPr>
          <p:spPr bwMode="auto">
            <a:xfrm>
              <a:off x="2655" y="2318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1" name="Line 181"/>
            <p:cNvSpPr>
              <a:spLocks noChangeShapeType="1"/>
            </p:cNvSpPr>
            <p:nvPr/>
          </p:nvSpPr>
          <p:spPr bwMode="auto">
            <a:xfrm>
              <a:off x="3555" y="2365"/>
              <a:ext cx="488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2" name="Rectangle 182"/>
            <p:cNvSpPr>
              <a:spLocks noChangeArrowheads="1"/>
            </p:cNvSpPr>
            <p:nvPr/>
          </p:nvSpPr>
          <p:spPr bwMode="auto">
            <a:xfrm>
              <a:off x="2851" y="2571"/>
              <a:ext cx="1555" cy="53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53" name="AutoShape 183"/>
            <p:cNvSpPr>
              <a:spLocks noChangeArrowheads="1"/>
            </p:cNvSpPr>
            <p:nvPr/>
          </p:nvSpPr>
          <p:spPr bwMode="auto">
            <a:xfrm>
              <a:off x="2851" y="2318"/>
              <a:ext cx="899" cy="69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54" name="Rectangle 184"/>
            <p:cNvSpPr>
              <a:spLocks noChangeArrowheads="1"/>
            </p:cNvSpPr>
            <p:nvPr/>
          </p:nvSpPr>
          <p:spPr bwMode="auto">
            <a:xfrm>
              <a:off x="2851" y="2575"/>
              <a:ext cx="1098" cy="44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55" name="Rectangle 185"/>
            <p:cNvSpPr>
              <a:spLocks noChangeArrowheads="1"/>
            </p:cNvSpPr>
            <p:nvPr/>
          </p:nvSpPr>
          <p:spPr bwMode="auto">
            <a:xfrm>
              <a:off x="2774" y="2344"/>
              <a:ext cx="78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chemeClr val="accent2"/>
                  </a:solidFill>
                  <a:latin typeface="Arial" charset="0"/>
                </a:rPr>
                <a:t> YÊN</a:t>
              </a:r>
              <a:r>
                <a:rPr lang="de-DE" sz="1800">
                  <a:solidFill>
                    <a:schemeClr val="accent2"/>
                  </a:solidFill>
                  <a:latin typeface="Arial" charset="0"/>
                </a:rPr>
                <a:t> L</a:t>
              </a:r>
              <a:r>
                <a:rPr lang="de-DE" sz="1800">
                  <a:solidFill>
                    <a:schemeClr val="accent2"/>
                  </a:solidFill>
                  <a:latin typeface="Arial" charset="0"/>
                  <a:cs typeface="Lucida Grande" charset="0"/>
                </a:rPr>
                <a:t>Ặ</a:t>
              </a:r>
              <a:r>
                <a:rPr lang="de-DE" sz="1800">
                  <a:solidFill>
                    <a:schemeClr val="accent2"/>
                  </a:solidFill>
                  <a:latin typeface="Arial" charset="0"/>
                  <a:ea typeface="Lucida Grande" charset="0"/>
                  <a:cs typeface="Lucida Grande" charset="0"/>
                </a:rPr>
                <a:t>NG</a:t>
              </a:r>
              <a:endParaRPr lang="en-US" sz="1800">
                <a:solidFill>
                  <a:schemeClr val="accent2"/>
                </a:solidFill>
                <a:latin typeface="Arial" charset="0"/>
                <a:ea typeface="Lucida Grande" charset="0"/>
                <a:cs typeface="Lucida Grande" charset="0"/>
              </a:endParaRPr>
            </a:p>
          </p:txBody>
        </p:sp>
        <p:sp>
          <p:nvSpPr>
            <p:cNvPr id="15456" name="Line 186"/>
            <p:cNvSpPr>
              <a:spLocks noChangeShapeType="1"/>
            </p:cNvSpPr>
            <p:nvPr/>
          </p:nvSpPr>
          <p:spPr bwMode="auto">
            <a:xfrm>
              <a:off x="2851" y="2524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7" name="Line 187"/>
            <p:cNvSpPr>
              <a:spLocks noChangeShapeType="1"/>
            </p:cNvSpPr>
            <p:nvPr/>
          </p:nvSpPr>
          <p:spPr bwMode="auto">
            <a:xfrm>
              <a:off x="3750" y="2571"/>
              <a:ext cx="48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8" name="Rectangle 188"/>
            <p:cNvSpPr>
              <a:spLocks noChangeArrowheads="1"/>
            </p:cNvSpPr>
            <p:nvPr/>
          </p:nvSpPr>
          <p:spPr bwMode="auto">
            <a:xfrm>
              <a:off x="3048" y="2817"/>
              <a:ext cx="1556" cy="54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59" name="AutoShape 189"/>
            <p:cNvSpPr>
              <a:spLocks noChangeArrowheads="1"/>
            </p:cNvSpPr>
            <p:nvPr/>
          </p:nvSpPr>
          <p:spPr bwMode="auto">
            <a:xfrm>
              <a:off x="3048" y="2524"/>
              <a:ext cx="901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60" name="Rectangle 190"/>
            <p:cNvSpPr>
              <a:spLocks noChangeArrowheads="1"/>
            </p:cNvSpPr>
            <p:nvPr/>
          </p:nvSpPr>
          <p:spPr bwMode="auto">
            <a:xfrm>
              <a:off x="3048" y="2840"/>
              <a:ext cx="986" cy="44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461" name="Group 191"/>
            <p:cNvGrpSpPr>
              <a:grpSpLocks/>
            </p:cNvGrpSpPr>
            <p:nvPr/>
          </p:nvGrpSpPr>
          <p:grpSpPr bwMode="auto">
            <a:xfrm>
              <a:off x="3150" y="2564"/>
              <a:ext cx="648" cy="282"/>
              <a:chOff x="3073" y="3101"/>
              <a:chExt cx="568" cy="240"/>
            </a:xfrm>
          </p:grpSpPr>
          <p:sp>
            <p:nvSpPr>
              <p:cNvPr id="15464" name="Rectangle 192"/>
              <p:cNvSpPr>
                <a:spLocks noChangeArrowheads="1"/>
              </p:cNvSpPr>
              <p:nvPr/>
            </p:nvSpPr>
            <p:spPr bwMode="auto">
              <a:xfrm>
                <a:off x="3073" y="3112"/>
                <a:ext cx="164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800">
                    <a:solidFill>
                      <a:schemeClr val="accent1"/>
                    </a:solidFill>
                    <a:latin typeface="Helvetica" charset="0"/>
                  </a:rPr>
                  <a:t>   </a:t>
                </a:r>
                <a:endParaRPr lang="en-US" sz="1600"/>
              </a:p>
            </p:txBody>
          </p:sp>
          <p:sp>
            <p:nvSpPr>
              <p:cNvPr id="15465" name="Rectangle 193"/>
              <p:cNvSpPr>
                <a:spLocks noChangeArrowheads="1"/>
              </p:cNvSpPr>
              <p:nvPr/>
            </p:nvSpPr>
            <p:spPr bwMode="auto">
              <a:xfrm>
                <a:off x="3115" y="3101"/>
                <a:ext cx="526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ko-KR">
                    <a:solidFill>
                      <a:schemeClr val="accent1"/>
                    </a:solidFill>
                    <a:latin typeface="Arial" charset="0"/>
                    <a:ea typeface="Gulim" charset="0"/>
                    <a:cs typeface="Gulim" charset="0"/>
                  </a:rPr>
                  <a:t>GIÊ-XU</a:t>
                </a:r>
                <a:r>
                  <a:rPr lang="en-US" altLang="ko-KR" sz="1400">
                    <a:solidFill>
                      <a:schemeClr val="accent1"/>
                    </a:solidFill>
                    <a:ea typeface="Gulim" charset="0"/>
                    <a:cs typeface="Gulim" charset="0"/>
                  </a:rPr>
                  <a:t> </a:t>
                </a:r>
                <a:endParaRPr lang="en-US" sz="1400">
                  <a:solidFill>
                    <a:schemeClr val="accent1"/>
                  </a:solidFill>
                  <a:ea typeface="Gulim" charset="0"/>
                  <a:cs typeface="Gulim" charset="0"/>
                </a:endParaRPr>
              </a:p>
            </p:txBody>
          </p:sp>
        </p:grpSp>
        <p:sp>
          <p:nvSpPr>
            <p:cNvPr id="15462" name="Line 194"/>
            <p:cNvSpPr>
              <a:spLocks noChangeShapeType="1"/>
            </p:cNvSpPr>
            <p:nvPr/>
          </p:nvSpPr>
          <p:spPr bwMode="auto">
            <a:xfrm>
              <a:off x="3048" y="2761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3" name="Line 195"/>
            <p:cNvSpPr>
              <a:spLocks noChangeShapeType="1"/>
            </p:cNvSpPr>
            <p:nvPr/>
          </p:nvSpPr>
          <p:spPr bwMode="auto">
            <a:xfrm>
              <a:off x="2005" y="1490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75"/>
          <p:cNvGrpSpPr>
            <a:grpSpLocks/>
          </p:cNvGrpSpPr>
          <p:nvPr/>
        </p:nvGrpSpPr>
        <p:grpSpPr bwMode="auto">
          <a:xfrm>
            <a:off x="4656138" y="4110038"/>
            <a:ext cx="3111500" cy="1930400"/>
            <a:chOff x="2600" y="2256"/>
            <a:chExt cx="1960" cy="1216"/>
          </a:xfrm>
        </p:grpSpPr>
        <p:sp>
          <p:nvSpPr>
            <p:cNvPr id="688204" name="AutoShape 76"/>
            <p:cNvSpPr>
              <a:spLocks noChangeArrowheads="1"/>
            </p:cNvSpPr>
            <p:nvPr/>
          </p:nvSpPr>
          <p:spPr bwMode="auto">
            <a:xfrm>
              <a:off x="2800" y="2432"/>
              <a:ext cx="1552" cy="848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5E87FC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88205" name="AutoShape 77"/>
            <p:cNvSpPr>
              <a:spLocks noChangeArrowheads="1"/>
            </p:cNvSpPr>
            <p:nvPr/>
          </p:nvSpPr>
          <p:spPr bwMode="auto">
            <a:xfrm>
              <a:off x="2680" y="2328"/>
              <a:ext cx="1776" cy="103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88206" name="AutoShape 78"/>
            <p:cNvSpPr>
              <a:spLocks noChangeArrowheads="1"/>
            </p:cNvSpPr>
            <p:nvPr/>
          </p:nvSpPr>
          <p:spPr bwMode="auto">
            <a:xfrm>
              <a:off x="2600" y="2256"/>
              <a:ext cx="1960" cy="1216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5E87FC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15370" name="Rectangle 83"/>
          <p:cNvSpPr>
            <a:spLocks noChangeArrowheads="1"/>
          </p:cNvSpPr>
          <p:nvPr/>
        </p:nvSpPr>
        <p:spPr bwMode="auto">
          <a:xfrm>
            <a:off x="66675" y="746125"/>
            <a:ext cx="14414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371" name="Group 200"/>
          <p:cNvGrpSpPr>
            <a:grpSpLocks/>
          </p:cNvGrpSpPr>
          <p:nvPr/>
        </p:nvGrpSpPr>
        <p:grpSpPr bwMode="auto">
          <a:xfrm>
            <a:off x="8005763" y="3457575"/>
            <a:ext cx="952500" cy="1212850"/>
            <a:chOff x="5043" y="2178"/>
            <a:chExt cx="600" cy="764"/>
          </a:xfrm>
        </p:grpSpPr>
        <p:sp>
          <p:nvSpPr>
            <p:cNvPr id="15386" name="AutoShape 92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7" name="Rectangle 93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8" name="Line 94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9" name="Line 95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0" name="Line 96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1" name="Line 97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2" name="Line 98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3" name="Rectangle 99"/>
            <p:cNvSpPr>
              <a:spLocks noChangeArrowheads="1"/>
            </p:cNvSpPr>
            <p:nvPr/>
          </p:nvSpPr>
          <p:spPr bwMode="auto">
            <a:xfrm>
              <a:off x="5052" y="2178"/>
              <a:ext cx="393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100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rPr>
                <a:t>GIÊ-XU</a:t>
              </a:r>
              <a:endParaRPr lang="en-US" sz="10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394" name="Rectangle 100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5" name="Line 101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6" name="Line 102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7" name="Rectangle 103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8" name="Rectangle 104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372" name="Text Box 201"/>
          <p:cNvSpPr txBox="1">
            <a:spLocks noChangeArrowheads="1"/>
          </p:cNvSpPr>
          <p:nvPr/>
        </p:nvSpPr>
        <p:spPr bwMode="auto">
          <a:xfrm>
            <a:off x="6902450" y="6297613"/>
            <a:ext cx="2241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39-41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73" name="Text Box 109"/>
          <p:cNvSpPr txBox="1">
            <a:spLocks noChangeArrowheads="1"/>
          </p:cNvSpPr>
          <p:nvPr/>
        </p:nvSpPr>
        <p:spPr bwMode="auto">
          <a:xfrm>
            <a:off x="8601075" y="64357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21" name="Rectangle 80"/>
          <p:cNvSpPr>
            <a:spLocks noChangeArrowheads="1"/>
          </p:cNvSpPr>
          <p:nvPr/>
        </p:nvSpPr>
        <p:spPr bwMode="auto">
          <a:xfrm>
            <a:off x="3070225" y="1550988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" name="AutoShape 81"/>
          <p:cNvSpPr>
            <a:spLocks noChangeArrowheads="1"/>
          </p:cNvSpPr>
          <p:nvPr/>
        </p:nvSpPr>
        <p:spPr bwMode="auto">
          <a:xfrm>
            <a:off x="3070225" y="1169988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Rectangle 82"/>
          <p:cNvSpPr>
            <a:spLocks noChangeArrowheads="1"/>
          </p:cNvSpPr>
          <p:nvPr/>
        </p:nvSpPr>
        <p:spPr bwMode="auto">
          <a:xfrm>
            <a:off x="3070225" y="1550988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4" name="Line 84"/>
          <p:cNvSpPr>
            <a:spLocks noChangeShapeType="1"/>
          </p:cNvSpPr>
          <p:nvPr/>
        </p:nvSpPr>
        <p:spPr bwMode="auto">
          <a:xfrm>
            <a:off x="3279775" y="28908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" name="Line 85"/>
          <p:cNvSpPr>
            <a:spLocks noChangeShapeType="1"/>
          </p:cNvSpPr>
          <p:nvPr/>
        </p:nvSpPr>
        <p:spPr bwMode="auto">
          <a:xfrm>
            <a:off x="3279775" y="33480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" name="Line 86"/>
          <p:cNvSpPr>
            <a:spLocks noChangeShapeType="1"/>
          </p:cNvSpPr>
          <p:nvPr/>
        </p:nvSpPr>
        <p:spPr bwMode="auto">
          <a:xfrm>
            <a:off x="3279775" y="51768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" name="Line 87"/>
          <p:cNvSpPr>
            <a:spLocks noChangeShapeType="1"/>
          </p:cNvSpPr>
          <p:nvPr/>
        </p:nvSpPr>
        <p:spPr bwMode="auto">
          <a:xfrm>
            <a:off x="3279775" y="24336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" name="Line 88"/>
          <p:cNvSpPr>
            <a:spLocks noChangeShapeType="1"/>
          </p:cNvSpPr>
          <p:nvPr/>
        </p:nvSpPr>
        <p:spPr bwMode="auto">
          <a:xfrm>
            <a:off x="3279775" y="38052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" name="Line 89"/>
          <p:cNvSpPr>
            <a:spLocks noChangeShapeType="1"/>
          </p:cNvSpPr>
          <p:nvPr/>
        </p:nvSpPr>
        <p:spPr bwMode="auto">
          <a:xfrm>
            <a:off x="3279775" y="47196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0" name="Line 90"/>
          <p:cNvSpPr>
            <a:spLocks noChangeShapeType="1"/>
          </p:cNvSpPr>
          <p:nvPr/>
        </p:nvSpPr>
        <p:spPr bwMode="auto">
          <a:xfrm>
            <a:off x="3279775" y="42624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" name="Rectangle 91"/>
          <p:cNvSpPr>
            <a:spLocks noChangeArrowheads="1"/>
          </p:cNvSpPr>
          <p:nvPr/>
        </p:nvSpPr>
        <p:spPr bwMode="auto">
          <a:xfrm>
            <a:off x="2859088" y="1087438"/>
            <a:ext cx="177165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>
                <a:solidFill>
                  <a:schemeClr val="accent1"/>
                </a:solidFill>
                <a:latin typeface="Times" charset="0"/>
              </a:rPr>
              <a:t>   </a:t>
            </a:r>
            <a:r>
              <a:rPr lang="en-US" altLang="ko-KR" sz="2800">
                <a:solidFill>
                  <a:schemeClr val="accent1"/>
                </a:solidFill>
                <a:latin typeface="Arial" charset="0"/>
                <a:ea typeface="Gulim" charset="0"/>
                <a:cs typeface="Gulim" charset="0"/>
              </a:rPr>
              <a:t>GIÊ-XU </a:t>
            </a:r>
            <a:endParaRPr lang="en-US" sz="2800">
              <a:solidFill>
                <a:schemeClr val="accent1"/>
              </a:solidFill>
              <a:latin typeface="Arial" charset="0"/>
              <a:ea typeface="Gulim" charset="0"/>
              <a:cs typeface="Gulim" charset="0"/>
            </a:endParaRPr>
          </a:p>
          <a:p>
            <a:endParaRPr lang="en-US" sz="4800">
              <a:solidFill>
                <a:schemeClr val="accent1"/>
              </a:solidFill>
              <a:latin typeface="Arial" charset="0"/>
              <a:ea typeface="Gulim" charset="0"/>
              <a:cs typeface="Gulim" charset="0"/>
            </a:endParaRPr>
          </a:p>
        </p:txBody>
      </p:sp>
      <p:sp>
        <p:nvSpPr>
          <p:cNvPr id="109" name="Rectangle 110"/>
          <p:cNvSpPr>
            <a:spLocks noChangeArrowheads="1"/>
          </p:cNvSpPr>
          <p:nvPr/>
        </p:nvSpPr>
        <p:spPr bwMode="auto">
          <a:xfrm>
            <a:off x="8093075" y="6507163"/>
            <a:ext cx="341313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8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52227" name="Picture 3" descr="Capernaum view from Sea of Galilee boat, 53-31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622300"/>
            <a:ext cx="7983538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9896" name="Rectangle 8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52229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198563" y="5495925"/>
            <a:ext cx="669607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ko-KR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>
                <a:solidFill>
                  <a:schemeClr val="tx1"/>
                </a:solidFill>
                <a:ea typeface="Gulim" charset="0"/>
                <a:cs typeface="Gulim" charset="0"/>
              </a:rPr>
              <a:t>ang tiến đến Ca-bê-na-um </a:t>
            </a:r>
            <a:r>
              <a:rPr lang="en-US" altLang="ko-KR">
                <a:solidFill>
                  <a:schemeClr val="tx1"/>
                </a:solidFill>
                <a:ea typeface="Gulim" charset="0"/>
                <a:cs typeface="Gulim" charset="0"/>
              </a:rPr>
              <a:t>bằng thuyền</a:t>
            </a:r>
            <a:endParaRPr lang="en-US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9" name="Text Box 43"/>
          <p:cNvSpPr txBox="1">
            <a:spLocks noChangeArrowheads="1"/>
          </p:cNvSpPr>
          <p:nvPr/>
        </p:nvSpPr>
        <p:spPr bwMode="auto">
          <a:xfrm>
            <a:off x="1046163" y="5014913"/>
            <a:ext cx="639127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ko-KR">
                <a:solidFill>
                  <a:schemeClr val="tx1"/>
                </a:solidFill>
                <a:ea typeface="Gulim" charset="0"/>
                <a:cs typeface="Gulim" charset="0"/>
              </a:rPr>
              <a:t>Chúa Giê-xu </a:t>
            </a:r>
            <a:r>
              <a:rPr lang="de-DE" altLang="ko-KR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>
                <a:solidFill>
                  <a:schemeClr val="tx1"/>
                </a:solidFill>
                <a:ea typeface="Gulim" charset="0"/>
                <a:cs typeface="Gulim" charset="0"/>
              </a:rPr>
              <a:t>i khắp vùng </a:t>
            </a:r>
            <a:r>
              <a:rPr lang="de-DE" altLang="ko-KR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>
                <a:solidFill>
                  <a:schemeClr val="tx1"/>
                </a:solidFill>
                <a:ea typeface="Gulim" charset="0"/>
                <a:cs typeface="Gulim" charset="0"/>
              </a:rPr>
              <a:t>ất của Ngài</a:t>
            </a:r>
            <a:r>
              <a:rPr lang="en-US" altLang="ko-KR">
                <a:solidFill>
                  <a:schemeClr val="tx1"/>
                </a:solidFill>
                <a:ea typeface="Gulim" charset="0"/>
                <a:cs typeface="Gulim" charset="0"/>
              </a:rPr>
              <a:t>:</a:t>
            </a:r>
            <a:endParaRPr lang="en-US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54275" name="Picture 3" descr="Capernaum from boat2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11188"/>
            <a:ext cx="78994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0921" name="Rectangle 9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54277" name="Rectangle 26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4278" name="Group 30"/>
          <p:cNvGrpSpPr>
            <a:grpSpLocks/>
          </p:cNvGrpSpPr>
          <p:nvPr/>
        </p:nvGrpSpPr>
        <p:grpSpPr bwMode="auto">
          <a:xfrm>
            <a:off x="8004175" y="3341688"/>
            <a:ext cx="952500" cy="1212850"/>
            <a:chOff x="5043" y="2178"/>
            <a:chExt cx="600" cy="764"/>
          </a:xfrm>
        </p:grpSpPr>
        <p:sp>
          <p:nvSpPr>
            <p:cNvPr id="54283" name="AutoShape 3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4" name="Rectangle 3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5" name="Line 3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6" name="Line 3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7" name="Line 3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8" name="Line 3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9" name="Line 3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0" name="Rectangle 38"/>
            <p:cNvSpPr>
              <a:spLocks noChangeArrowheads="1"/>
            </p:cNvSpPr>
            <p:nvPr/>
          </p:nvSpPr>
          <p:spPr bwMode="auto">
            <a:xfrm>
              <a:off x="5061" y="2178"/>
              <a:ext cx="115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>
                <a:solidFill>
                  <a:schemeClr val="accent2"/>
                </a:solidFill>
              </a:endParaRPr>
            </a:p>
          </p:txBody>
        </p:sp>
        <p:sp>
          <p:nvSpPr>
            <p:cNvPr id="54291" name="Rectangle 3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2" name="Line 4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3" name="Line 4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4" name="Rectangle 4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5" name="Rectangle 4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1198563" y="5495925"/>
            <a:ext cx="669607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ko-KR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>
                <a:solidFill>
                  <a:schemeClr val="tx1"/>
                </a:solidFill>
                <a:ea typeface="Gulim" charset="0"/>
                <a:cs typeface="Gulim" charset="0"/>
              </a:rPr>
              <a:t>ang tiến đến Ca-bê-na-um </a:t>
            </a:r>
            <a:r>
              <a:rPr lang="en-US" altLang="ko-KR">
                <a:solidFill>
                  <a:schemeClr val="tx1"/>
                </a:solidFill>
                <a:ea typeface="Gulim" charset="0"/>
                <a:cs typeface="Gulim" charset="0"/>
              </a:rPr>
              <a:t>bằng thuyền</a:t>
            </a:r>
            <a:endParaRPr lang="en-US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24" name="Text Box 43"/>
          <p:cNvSpPr txBox="1">
            <a:spLocks noChangeArrowheads="1"/>
          </p:cNvSpPr>
          <p:nvPr/>
        </p:nvSpPr>
        <p:spPr bwMode="auto">
          <a:xfrm>
            <a:off x="1046163" y="5014913"/>
            <a:ext cx="639127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ko-KR">
                <a:solidFill>
                  <a:schemeClr val="tx1"/>
                </a:solidFill>
                <a:ea typeface="Gulim" charset="0"/>
                <a:cs typeface="Gulim" charset="0"/>
              </a:rPr>
              <a:t>Chúa Giê-xu </a:t>
            </a:r>
            <a:r>
              <a:rPr lang="de-DE" altLang="ko-KR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>
                <a:solidFill>
                  <a:schemeClr val="tx1"/>
                </a:solidFill>
                <a:ea typeface="Gulim" charset="0"/>
                <a:cs typeface="Gulim" charset="0"/>
              </a:rPr>
              <a:t>i khắp vùng </a:t>
            </a:r>
            <a:r>
              <a:rPr lang="de-DE" altLang="ko-KR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>
                <a:solidFill>
                  <a:schemeClr val="tx1"/>
                </a:solidFill>
                <a:ea typeface="Gulim" charset="0"/>
                <a:cs typeface="Gulim" charset="0"/>
              </a:rPr>
              <a:t>ất của Ngài</a:t>
            </a:r>
            <a:r>
              <a:rPr lang="en-US" altLang="ko-KR">
                <a:solidFill>
                  <a:schemeClr val="tx1"/>
                </a:solidFill>
                <a:ea typeface="Gulim" charset="0"/>
                <a:cs typeface="Gulim" charset="0"/>
              </a:rPr>
              <a:t>:</a:t>
            </a:r>
            <a:endParaRPr lang="en-US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54281" name="Rectangle 115"/>
          <p:cNvSpPr>
            <a:spLocks noChangeArrowheads="1"/>
          </p:cNvSpPr>
          <p:nvPr/>
        </p:nvSpPr>
        <p:spPr bwMode="auto">
          <a:xfrm>
            <a:off x="8032750" y="3341688"/>
            <a:ext cx="6588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GIÊ-XU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4282" name="Rectangle 121"/>
          <p:cNvSpPr>
            <a:spLocks noChangeArrowheads="1"/>
          </p:cNvSpPr>
          <p:nvPr/>
        </p:nvSpPr>
        <p:spPr bwMode="auto">
          <a:xfrm>
            <a:off x="7974013" y="3470275"/>
            <a:ext cx="798512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 Cuộc đời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56323" name="Picture 3" descr="Capernaum from boat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587375"/>
            <a:ext cx="7823200" cy="567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1946" name="Rectangle 10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56325" name="Rectangle 2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326" name="Group 31"/>
          <p:cNvGrpSpPr>
            <a:grpSpLocks/>
          </p:cNvGrpSpPr>
          <p:nvPr/>
        </p:nvGrpSpPr>
        <p:grpSpPr bwMode="auto">
          <a:xfrm>
            <a:off x="7974013" y="3341688"/>
            <a:ext cx="982662" cy="1212850"/>
            <a:chOff x="5024" y="2178"/>
            <a:chExt cx="619" cy="764"/>
          </a:xfrm>
        </p:grpSpPr>
        <p:sp>
          <p:nvSpPr>
            <p:cNvPr id="56329" name="AutoShape 32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6330" name="Rectangle 33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6331" name="Line 34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2" name="Line 35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3" name="Line 36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4" name="Line 37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5" name="Line 38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6" name="Rectangle 39"/>
            <p:cNvSpPr>
              <a:spLocks noChangeArrowheads="1"/>
            </p:cNvSpPr>
            <p:nvPr/>
          </p:nvSpPr>
          <p:spPr bwMode="auto">
            <a:xfrm>
              <a:off x="5061" y="2178"/>
              <a:ext cx="415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1000" b="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rPr>
                <a:t>GIÊ-XU </a:t>
              </a:r>
              <a:endParaRPr lang="en-US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6337" name="Rectangle 40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6338" name="Line 41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9" name="Line 42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0" name="Rectangle 43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6341" name="Rectangle 44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6342" name="Rectangle 45"/>
            <p:cNvSpPr>
              <a:spLocks noChangeArrowheads="1"/>
            </p:cNvSpPr>
            <p:nvPr/>
          </p:nvSpPr>
          <p:spPr bwMode="auto">
            <a:xfrm>
              <a:off x="5024" y="2259"/>
              <a:ext cx="503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1000" b="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rPr>
                <a:t>  Cuộc đời </a:t>
              </a:r>
              <a:endParaRPr lang="en-US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1198563" y="5495925"/>
            <a:ext cx="669607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ko-KR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>
                <a:solidFill>
                  <a:schemeClr val="tx1"/>
                </a:solidFill>
                <a:ea typeface="Gulim" charset="0"/>
                <a:cs typeface="Gulim" charset="0"/>
              </a:rPr>
              <a:t>ang tiến đến Ca-bê-na-um </a:t>
            </a:r>
            <a:r>
              <a:rPr lang="en-US" altLang="ko-KR">
                <a:solidFill>
                  <a:schemeClr val="tx1"/>
                </a:solidFill>
                <a:ea typeface="Gulim" charset="0"/>
                <a:cs typeface="Gulim" charset="0"/>
              </a:rPr>
              <a:t>bằng thuyền</a:t>
            </a:r>
            <a:endParaRPr lang="en-US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24" name="Text Box 43"/>
          <p:cNvSpPr txBox="1">
            <a:spLocks noChangeArrowheads="1"/>
          </p:cNvSpPr>
          <p:nvPr/>
        </p:nvSpPr>
        <p:spPr bwMode="auto">
          <a:xfrm>
            <a:off x="1046163" y="5014913"/>
            <a:ext cx="639127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ko-KR">
                <a:solidFill>
                  <a:schemeClr val="tx1"/>
                </a:solidFill>
                <a:ea typeface="Gulim" charset="0"/>
                <a:cs typeface="Gulim" charset="0"/>
              </a:rPr>
              <a:t>Chúa Giê-xu </a:t>
            </a:r>
            <a:r>
              <a:rPr lang="de-DE" altLang="ko-KR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>
                <a:solidFill>
                  <a:schemeClr val="tx1"/>
                </a:solidFill>
                <a:ea typeface="Gulim" charset="0"/>
                <a:cs typeface="Gulim" charset="0"/>
              </a:rPr>
              <a:t>i khắp vùng </a:t>
            </a:r>
            <a:r>
              <a:rPr lang="de-DE" altLang="ko-KR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>
                <a:solidFill>
                  <a:schemeClr val="tx1"/>
                </a:solidFill>
                <a:ea typeface="Gulim" charset="0"/>
                <a:cs typeface="Gulim" charset="0"/>
              </a:rPr>
              <a:t>ất của Ngài</a:t>
            </a:r>
            <a:r>
              <a:rPr lang="en-US" altLang="ko-KR">
                <a:solidFill>
                  <a:schemeClr val="tx1"/>
                </a:solidFill>
                <a:ea typeface="Gulim" charset="0"/>
                <a:cs typeface="Gulim" charset="0"/>
              </a:rPr>
              <a:t>:</a:t>
            </a:r>
            <a:endParaRPr lang="en-US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58371" name="Picture 3" descr="Capernaum synagogue from boat, tb n0630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655638"/>
            <a:ext cx="7966075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1160" name="Rectangle 8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58373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8374" name="Group 27"/>
          <p:cNvGrpSpPr>
            <a:grpSpLocks/>
          </p:cNvGrpSpPr>
          <p:nvPr/>
        </p:nvGrpSpPr>
        <p:grpSpPr bwMode="auto">
          <a:xfrm>
            <a:off x="8004175" y="3357563"/>
            <a:ext cx="952500" cy="1196975"/>
            <a:chOff x="5043" y="2188"/>
            <a:chExt cx="600" cy="754"/>
          </a:xfrm>
        </p:grpSpPr>
        <p:sp>
          <p:nvSpPr>
            <p:cNvPr id="58379" name="AutoShape 28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0" name="Rectangle 29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1" name="Line 30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2" name="Line 31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3" name="Line 32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4" name="Line 33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5" name="Line 34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6" name="Rectangle 36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7" name="Line 37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8" name="Line 38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9" name="Rectangle 39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90" name="Rectangle 40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1198563" y="5495925"/>
            <a:ext cx="669607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ko-KR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>
                <a:solidFill>
                  <a:schemeClr val="tx1"/>
                </a:solidFill>
                <a:ea typeface="Gulim" charset="0"/>
                <a:cs typeface="Gulim" charset="0"/>
              </a:rPr>
              <a:t>ang tiến đến Ca-bê-na-um: Nhà hội</a:t>
            </a:r>
            <a:endParaRPr lang="en-US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24" name="Text Box 43"/>
          <p:cNvSpPr txBox="1">
            <a:spLocks noChangeArrowheads="1"/>
          </p:cNvSpPr>
          <p:nvPr/>
        </p:nvSpPr>
        <p:spPr bwMode="auto">
          <a:xfrm>
            <a:off x="1046163" y="5014913"/>
            <a:ext cx="639127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ko-KR">
                <a:solidFill>
                  <a:schemeClr val="tx1"/>
                </a:solidFill>
                <a:ea typeface="Gulim" charset="0"/>
                <a:cs typeface="Gulim" charset="0"/>
              </a:rPr>
              <a:t>Chúa Giê-xu </a:t>
            </a:r>
            <a:r>
              <a:rPr lang="de-DE" altLang="ko-KR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>
                <a:solidFill>
                  <a:schemeClr val="tx1"/>
                </a:solidFill>
                <a:ea typeface="Gulim" charset="0"/>
                <a:cs typeface="Gulim" charset="0"/>
              </a:rPr>
              <a:t>i khắp vùng </a:t>
            </a:r>
            <a:r>
              <a:rPr lang="de-DE" altLang="ko-KR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>
                <a:solidFill>
                  <a:schemeClr val="tx1"/>
                </a:solidFill>
                <a:ea typeface="Gulim" charset="0"/>
                <a:cs typeface="Gulim" charset="0"/>
              </a:rPr>
              <a:t>ất của Ngài</a:t>
            </a:r>
            <a:r>
              <a:rPr lang="en-US" altLang="ko-KR">
                <a:solidFill>
                  <a:schemeClr val="tx1"/>
                </a:solidFill>
                <a:ea typeface="Gulim" charset="0"/>
                <a:cs typeface="Gulim" charset="0"/>
              </a:rPr>
              <a:t>:</a:t>
            </a:r>
            <a:endParaRPr lang="en-US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58377" name="Rectangle 115"/>
          <p:cNvSpPr>
            <a:spLocks noChangeArrowheads="1"/>
          </p:cNvSpPr>
          <p:nvPr/>
        </p:nvSpPr>
        <p:spPr bwMode="auto">
          <a:xfrm>
            <a:off x="8032750" y="3341688"/>
            <a:ext cx="6588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GIÊ-XU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8378" name="Rectangle 121"/>
          <p:cNvSpPr>
            <a:spLocks noChangeArrowheads="1"/>
          </p:cNvSpPr>
          <p:nvPr/>
        </p:nvSpPr>
        <p:spPr bwMode="auto">
          <a:xfrm>
            <a:off x="7974013" y="3470275"/>
            <a:ext cx="798512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 Cuộc đời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60419" name="Picture 3" descr="Capernaum entrance, 53-36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628650"/>
            <a:ext cx="7904162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992" name="Text Box 8"/>
          <p:cNvSpPr txBox="1">
            <a:spLocks noChangeArrowheads="1"/>
          </p:cNvSpPr>
          <p:nvPr/>
        </p:nvSpPr>
        <p:spPr bwMode="auto">
          <a:xfrm>
            <a:off x="1198563" y="5495925"/>
            <a:ext cx="6391275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ang vào “làng của Chúa Giê-xu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”</a:t>
            </a:r>
            <a:endParaRPr lang="en-US" sz="2400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553993" name="Rectangle 9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60422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011" name="Text Box 27"/>
          <p:cNvSpPr txBox="1">
            <a:spLocks noChangeArrowheads="1"/>
          </p:cNvSpPr>
          <p:nvPr/>
        </p:nvSpPr>
        <p:spPr bwMode="auto">
          <a:xfrm>
            <a:off x="1046163" y="5014913"/>
            <a:ext cx="6391275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Chúa Giê-xu </a:t>
            </a:r>
            <a:r>
              <a:rPr lang="de-DE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i khắp vùng </a:t>
            </a:r>
            <a:r>
              <a:rPr lang="de-DE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ất của Ngài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:</a:t>
            </a:r>
            <a:endParaRPr lang="en-US" sz="2400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grpSp>
        <p:nvGrpSpPr>
          <p:cNvPr id="60424" name="Group 28"/>
          <p:cNvGrpSpPr>
            <a:grpSpLocks/>
          </p:cNvGrpSpPr>
          <p:nvPr/>
        </p:nvGrpSpPr>
        <p:grpSpPr bwMode="auto">
          <a:xfrm>
            <a:off x="8004175" y="3357563"/>
            <a:ext cx="952500" cy="1196975"/>
            <a:chOff x="5043" y="2188"/>
            <a:chExt cx="600" cy="754"/>
          </a:xfrm>
        </p:grpSpPr>
        <p:sp>
          <p:nvSpPr>
            <p:cNvPr id="60427" name="AutoShape 29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28" name="Rectangle 30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29" name="Line 31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30" name="Line 32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31" name="Line 33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32" name="Line 34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33" name="Line 35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34" name="Rectangle 37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35" name="Line 38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36" name="Line 39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37" name="Rectangle 40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38" name="Rectangle 41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0425" name="Rectangle 115"/>
          <p:cNvSpPr>
            <a:spLocks noChangeArrowheads="1"/>
          </p:cNvSpPr>
          <p:nvPr/>
        </p:nvSpPr>
        <p:spPr bwMode="auto">
          <a:xfrm>
            <a:off x="8032750" y="3341688"/>
            <a:ext cx="6588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GIÊ-XU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0426" name="Rectangle 121"/>
          <p:cNvSpPr>
            <a:spLocks noChangeArrowheads="1"/>
          </p:cNvSpPr>
          <p:nvPr/>
        </p:nvSpPr>
        <p:spPr bwMode="auto">
          <a:xfrm>
            <a:off x="7974013" y="3470275"/>
            <a:ext cx="798512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 Cuộc đời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62467" name="Picture 3" descr="Capernaum synagogue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620713"/>
            <a:ext cx="7953375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5015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Nhà hội Ca-bê-na-um sau này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 </a:t>
            </a:r>
            <a:endParaRPr lang="en-US" sz="2400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555016" name="Rectangle 8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62470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2471" name="Group 27"/>
          <p:cNvGrpSpPr>
            <a:grpSpLocks/>
          </p:cNvGrpSpPr>
          <p:nvPr/>
        </p:nvGrpSpPr>
        <p:grpSpPr bwMode="auto">
          <a:xfrm>
            <a:off x="8004175" y="3357563"/>
            <a:ext cx="952500" cy="1196975"/>
            <a:chOff x="5043" y="2188"/>
            <a:chExt cx="600" cy="754"/>
          </a:xfrm>
        </p:grpSpPr>
        <p:sp>
          <p:nvSpPr>
            <p:cNvPr id="62475" name="AutoShape 28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6" name="Rectangle 29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7" name="Line 30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8" name="Line 31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9" name="Line 32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0" name="Line 33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1" name="Line 34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2" name="Rectangle 36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3" name="Line 37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4" name="Line 38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5" name="Rectangle 39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6" name="Rectangle 40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1046163" y="5014913"/>
            <a:ext cx="6391275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Chúa Giê-xu </a:t>
            </a:r>
            <a:r>
              <a:rPr lang="de-DE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i khắp vùng </a:t>
            </a:r>
            <a:r>
              <a:rPr lang="de-DE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ất của Ngài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:</a:t>
            </a:r>
            <a:endParaRPr lang="en-US" sz="2400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62473" name="Rectangle 115"/>
          <p:cNvSpPr>
            <a:spLocks noChangeArrowheads="1"/>
          </p:cNvSpPr>
          <p:nvPr/>
        </p:nvSpPr>
        <p:spPr bwMode="auto">
          <a:xfrm>
            <a:off x="8032750" y="3341688"/>
            <a:ext cx="6588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GIÊ-XU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2474" name="Rectangle 121"/>
          <p:cNvSpPr>
            <a:spLocks noChangeArrowheads="1"/>
          </p:cNvSpPr>
          <p:nvPr/>
        </p:nvSpPr>
        <p:spPr bwMode="auto">
          <a:xfrm>
            <a:off x="7974013" y="3470275"/>
            <a:ext cx="798512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 Cuộc đời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64515" name="Picture 3" descr="Capernaum synagogue panorama, df 1003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20"/>
          <a:stretch>
            <a:fillRect/>
          </a:stretch>
        </p:blipFill>
        <p:spPr bwMode="auto">
          <a:xfrm>
            <a:off x="661988" y="600075"/>
            <a:ext cx="7881937" cy="567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6040" name="Rectangle 8"/>
          <p:cNvSpPr>
            <a:spLocks noChangeArrowheads="1"/>
          </p:cNvSpPr>
          <p:nvPr/>
        </p:nvSpPr>
        <p:spPr bwMode="auto">
          <a:xfrm>
            <a:off x="8093075" y="6497638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64517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518" name="Group 27"/>
          <p:cNvGrpSpPr>
            <a:grpSpLocks/>
          </p:cNvGrpSpPr>
          <p:nvPr/>
        </p:nvGrpSpPr>
        <p:grpSpPr bwMode="auto">
          <a:xfrm>
            <a:off x="8004175" y="3357563"/>
            <a:ext cx="952500" cy="1196975"/>
            <a:chOff x="5043" y="2188"/>
            <a:chExt cx="600" cy="754"/>
          </a:xfrm>
        </p:grpSpPr>
        <p:sp>
          <p:nvSpPr>
            <p:cNvPr id="64523" name="AutoShape 28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24" name="Rectangle 29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25" name="Line 30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26" name="Line 31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27" name="Line 32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28" name="Line 33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29" name="Line 34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30" name="Rectangle 36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31" name="Line 37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32" name="Line 38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33" name="Rectangle 39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34" name="Rectangle 40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Nhà hội Ca-bê-na-um sau này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 </a:t>
            </a:r>
            <a:endParaRPr lang="en-US" sz="2400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1046163" y="5014913"/>
            <a:ext cx="6391275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Chúa Giê-xu </a:t>
            </a:r>
            <a:r>
              <a:rPr lang="de-DE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i khắp vùng </a:t>
            </a:r>
            <a:r>
              <a:rPr lang="de-DE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ất của Ngài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:</a:t>
            </a:r>
            <a:endParaRPr lang="en-US" sz="2400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64521" name="Rectangle 115"/>
          <p:cNvSpPr>
            <a:spLocks noChangeArrowheads="1"/>
          </p:cNvSpPr>
          <p:nvPr/>
        </p:nvSpPr>
        <p:spPr bwMode="auto">
          <a:xfrm>
            <a:off x="8032750" y="3341688"/>
            <a:ext cx="6588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GIÊ-XU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4522" name="Rectangle 121"/>
          <p:cNvSpPr>
            <a:spLocks noChangeArrowheads="1"/>
          </p:cNvSpPr>
          <p:nvPr/>
        </p:nvSpPr>
        <p:spPr bwMode="auto">
          <a:xfrm>
            <a:off x="7974013" y="3470275"/>
            <a:ext cx="798512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 Cuộc đời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85" descr="Capernaum synagogue interior2, tb q10260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595313"/>
            <a:ext cx="786923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43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72781" name="Text Box 45"/>
          <p:cNvSpPr txBox="1">
            <a:spLocks noChangeArrowheads="1"/>
          </p:cNvSpPr>
          <p:nvPr/>
        </p:nvSpPr>
        <p:spPr bwMode="auto">
          <a:xfrm>
            <a:off x="1776413" y="0"/>
            <a:ext cx="5957887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altLang="ko-KR" sz="1400">
                <a:solidFill>
                  <a:schemeClr val="tx1"/>
                </a:solidFill>
                <a:ea typeface="Gulim" pitchFamily="34" charset="-128"/>
                <a:cs typeface="Gulim" pitchFamily="34" charset="-128"/>
              </a:rPr>
              <a:t>Mác</a:t>
            </a:r>
            <a:r>
              <a:rPr lang="en-US" sz="1400">
                <a:ea typeface="+mn-ea"/>
                <a:cs typeface="+mn-cs"/>
              </a:rPr>
              <a:t> </a:t>
            </a:r>
            <a:r>
              <a:rPr lang="en-US" sz="1400">
                <a:solidFill>
                  <a:schemeClr val="tx1"/>
                </a:solidFill>
                <a:ea typeface="+mn-ea"/>
                <a:cs typeface="+mn-cs"/>
              </a:rPr>
              <a:t>1:21;</a:t>
            </a:r>
            <a:r>
              <a:rPr lang="en-US" sz="90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fr-FR" altLang="ko-KR" sz="1400">
                <a:solidFill>
                  <a:schemeClr val="tx1"/>
                </a:solidFill>
                <a:ea typeface="Gulim" pitchFamily="34" charset="-128"/>
                <a:cs typeface="Gulim" pitchFamily="34" charset="-128"/>
              </a:rPr>
              <a:t>Gi</a:t>
            </a:r>
            <a:r>
              <a:rPr lang="fr-FR" altLang="ko-KR" sz="1400">
                <a:solidFill>
                  <a:schemeClr val="tx1"/>
                </a:solidFill>
                <a:latin typeface="Lucida Grande" charset="0"/>
                <a:ea typeface="Gulim" pitchFamily="34" charset="-128"/>
                <a:cs typeface="Gulim" pitchFamily="34" charset="-128"/>
              </a:rPr>
              <a:t>ă</a:t>
            </a:r>
            <a:r>
              <a:rPr lang="fr-FR" altLang="ko-KR" sz="1400">
                <a:solidFill>
                  <a:schemeClr val="tx1"/>
                </a:solidFill>
                <a:ea typeface="Gulim" pitchFamily="34" charset="-128"/>
                <a:cs typeface="Gulim" pitchFamily="34" charset="-128"/>
              </a:rPr>
              <a:t>ng</a:t>
            </a:r>
            <a:r>
              <a:rPr lang="en-US" sz="1400">
                <a:solidFill>
                  <a:schemeClr val="tx1"/>
                </a:solidFill>
                <a:ea typeface="+mn-ea"/>
                <a:cs typeface="+mn-cs"/>
              </a:rPr>
              <a:t> 6:59</a:t>
            </a:r>
          </a:p>
        </p:txBody>
      </p:sp>
      <p:sp>
        <p:nvSpPr>
          <p:cNvPr id="66565" name="Text Box 74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72814" name="Rectangle 78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66567" name="Rectangle 86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6568" name="Group 88"/>
          <p:cNvGrpSpPr>
            <a:grpSpLocks/>
          </p:cNvGrpSpPr>
          <p:nvPr/>
        </p:nvGrpSpPr>
        <p:grpSpPr bwMode="auto">
          <a:xfrm>
            <a:off x="8156575" y="3509963"/>
            <a:ext cx="952500" cy="1196975"/>
            <a:chOff x="5043" y="2188"/>
            <a:chExt cx="600" cy="754"/>
          </a:xfrm>
        </p:grpSpPr>
        <p:sp>
          <p:nvSpPr>
            <p:cNvPr id="66573" name="AutoShape 89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74" name="Rectangle 90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75" name="Line 91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76" name="Line 92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77" name="Line 93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78" name="Line 94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79" name="Line 95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80" name="Rectangle 97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81" name="Line 98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82" name="Line 99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83" name="Rectangle 100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84" name="Rectangle 101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Nhà hội Ca-bê-na-um sau này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 </a:t>
            </a:r>
            <a:endParaRPr lang="en-US" sz="2400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26" name="Text Box 27"/>
          <p:cNvSpPr txBox="1">
            <a:spLocks noChangeArrowheads="1"/>
          </p:cNvSpPr>
          <p:nvPr/>
        </p:nvSpPr>
        <p:spPr bwMode="auto">
          <a:xfrm>
            <a:off x="1046163" y="5014913"/>
            <a:ext cx="6391275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Chúa Giê-xu </a:t>
            </a:r>
            <a:r>
              <a:rPr lang="de-DE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i khắp vùng </a:t>
            </a:r>
            <a:r>
              <a:rPr lang="de-DE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ất của Ngài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:</a:t>
            </a:r>
            <a:endParaRPr lang="en-US" sz="2400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66571" name="Rectangle 115"/>
          <p:cNvSpPr>
            <a:spLocks noChangeArrowheads="1"/>
          </p:cNvSpPr>
          <p:nvPr/>
        </p:nvSpPr>
        <p:spPr bwMode="auto">
          <a:xfrm>
            <a:off x="8183563" y="3492500"/>
            <a:ext cx="658812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GIÊ-XU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6572" name="Rectangle 121"/>
          <p:cNvSpPr>
            <a:spLocks noChangeArrowheads="1"/>
          </p:cNvSpPr>
          <p:nvPr/>
        </p:nvSpPr>
        <p:spPr bwMode="auto">
          <a:xfrm>
            <a:off x="8139113" y="3633788"/>
            <a:ext cx="7969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 Cuộc đời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68611" name="Picture 3" descr="Capernaum synagogue with earlier basalt level2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590550"/>
            <a:ext cx="789463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7063" name="Text Box 7"/>
          <p:cNvSpPr txBox="1">
            <a:spLocks noChangeArrowheads="1"/>
          </p:cNvSpPr>
          <p:nvPr/>
        </p:nvSpPr>
        <p:spPr bwMode="auto">
          <a:xfrm>
            <a:off x="1198563" y="5595938"/>
            <a:ext cx="7580312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Đường phố làm bằng Bazan tại Ca-bê-na-um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 </a:t>
            </a:r>
            <a:endParaRPr lang="en-US" sz="2400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557064" name="Rectangle 8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68614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8615" name="Group 26"/>
          <p:cNvGrpSpPr>
            <a:grpSpLocks/>
          </p:cNvGrpSpPr>
          <p:nvPr/>
        </p:nvGrpSpPr>
        <p:grpSpPr bwMode="auto">
          <a:xfrm>
            <a:off x="8156575" y="3509963"/>
            <a:ext cx="952500" cy="1196975"/>
            <a:chOff x="5043" y="2188"/>
            <a:chExt cx="600" cy="754"/>
          </a:xfrm>
        </p:grpSpPr>
        <p:sp>
          <p:nvSpPr>
            <p:cNvPr id="68619" name="AutoShape 27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0" name="Rectangle 28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1" name="Line 29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2" name="Line 30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3" name="Line 31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4" name="Line 32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5" name="Line 33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6" name="Rectangle 35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7" name="Line 36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8" name="Line 37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9" name="Rectangle 38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30" name="Rectangle 39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1046163" y="5014913"/>
            <a:ext cx="6391275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Chúa Giê-xu </a:t>
            </a:r>
            <a:r>
              <a:rPr lang="de-DE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i khắp vùng </a:t>
            </a:r>
            <a:r>
              <a:rPr lang="de-DE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ất của Ngài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:</a:t>
            </a:r>
            <a:endParaRPr lang="en-US" sz="2400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68617" name="Rectangle 115"/>
          <p:cNvSpPr>
            <a:spLocks noChangeArrowheads="1"/>
          </p:cNvSpPr>
          <p:nvPr/>
        </p:nvSpPr>
        <p:spPr bwMode="auto">
          <a:xfrm>
            <a:off x="8142288" y="3492500"/>
            <a:ext cx="658812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GIÊ-XU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8618" name="Rectangle 121"/>
          <p:cNvSpPr>
            <a:spLocks noChangeArrowheads="1"/>
          </p:cNvSpPr>
          <p:nvPr/>
        </p:nvSpPr>
        <p:spPr bwMode="auto">
          <a:xfrm>
            <a:off x="8083550" y="3621088"/>
            <a:ext cx="7985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 Cuộc đời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70659" name="Picture 3" descr="Capernaum synagogue with 1st c level, df 1003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600075"/>
            <a:ext cx="7900988" cy="568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8088" name="Rectangle 8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sp>
        <p:nvSpPr>
          <p:cNvPr id="70661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0662" name="Group 27"/>
          <p:cNvGrpSpPr>
            <a:grpSpLocks/>
          </p:cNvGrpSpPr>
          <p:nvPr/>
        </p:nvGrpSpPr>
        <p:grpSpPr bwMode="auto">
          <a:xfrm>
            <a:off x="8156575" y="3509963"/>
            <a:ext cx="952500" cy="1196975"/>
            <a:chOff x="5043" y="2188"/>
            <a:chExt cx="600" cy="754"/>
          </a:xfrm>
        </p:grpSpPr>
        <p:sp>
          <p:nvSpPr>
            <p:cNvPr id="70667" name="AutoShape 28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68" name="Rectangle 29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69" name="Line 30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0" name="Line 31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1" name="Line 32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2" name="Line 33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3" name="Line 34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4" name="Rectangle 36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5" name="Line 37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6" name="Line 38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7" name="Rectangle 39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8" name="Rectangle 40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1198563" y="5595938"/>
            <a:ext cx="7580312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Đường phố làm bằng Bazan tại Ca-bê-na-um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 </a:t>
            </a:r>
            <a:endParaRPr lang="en-US" sz="2400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1046163" y="5014913"/>
            <a:ext cx="6391275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Chúa Giê-xu </a:t>
            </a:r>
            <a:r>
              <a:rPr lang="de-DE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i khắp vùng </a:t>
            </a:r>
            <a:r>
              <a:rPr lang="de-DE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ất của Ngài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:</a:t>
            </a:r>
            <a:endParaRPr lang="en-US" sz="2400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70665" name="Rectangle 115"/>
          <p:cNvSpPr>
            <a:spLocks noChangeArrowheads="1"/>
          </p:cNvSpPr>
          <p:nvPr/>
        </p:nvSpPr>
        <p:spPr bwMode="auto">
          <a:xfrm>
            <a:off x="8142288" y="3492500"/>
            <a:ext cx="658812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GIÊ-XU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0666" name="Rectangle 121"/>
          <p:cNvSpPr>
            <a:spLocks noChangeArrowheads="1"/>
          </p:cNvSpPr>
          <p:nvPr/>
        </p:nvSpPr>
        <p:spPr bwMode="auto">
          <a:xfrm>
            <a:off x="8083550" y="3621088"/>
            <a:ext cx="7985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 Cuộc đời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6"/>
          <p:cNvSpPr>
            <a:spLocks noChangeArrowheads="1"/>
          </p:cNvSpPr>
          <p:nvPr/>
        </p:nvSpPr>
        <p:spPr bwMode="auto">
          <a:xfrm>
            <a:off x="7172325" y="5608638"/>
            <a:ext cx="11763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025" name="Rectangle 17"/>
          <p:cNvSpPr>
            <a:spLocks noChangeArrowheads="1"/>
          </p:cNvSpPr>
          <p:nvPr/>
        </p:nvSpPr>
        <p:spPr bwMode="auto">
          <a:xfrm>
            <a:off x="3833813" y="3860800"/>
            <a:ext cx="3271837" cy="1554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9026" name="AutoShape 18"/>
          <p:cNvSpPr>
            <a:spLocks noChangeArrowheads="1"/>
          </p:cNvSpPr>
          <p:nvPr/>
        </p:nvSpPr>
        <p:spPr bwMode="auto">
          <a:xfrm>
            <a:off x="1011238" y="23002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7413" name="Rectangle 21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414" name="Group 61"/>
          <p:cNvGrpSpPr>
            <a:grpSpLocks/>
          </p:cNvGrpSpPr>
          <p:nvPr/>
        </p:nvGrpSpPr>
        <p:grpSpPr bwMode="auto">
          <a:xfrm>
            <a:off x="2919413" y="914400"/>
            <a:ext cx="3246437" cy="4870450"/>
            <a:chOff x="1839" y="576"/>
            <a:chExt cx="2045" cy="3068"/>
          </a:xfrm>
        </p:grpSpPr>
        <p:sp>
          <p:nvSpPr>
            <p:cNvPr id="299070" name="Rectangle 62"/>
            <p:cNvSpPr>
              <a:spLocks noChangeArrowheads="1"/>
            </p:cNvSpPr>
            <p:nvPr/>
          </p:nvSpPr>
          <p:spPr bwMode="auto">
            <a:xfrm>
              <a:off x="1972" y="868"/>
              <a:ext cx="1912" cy="277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7444" name="AutoShape 63"/>
            <p:cNvSpPr>
              <a:spLocks noChangeArrowheads="1"/>
            </p:cNvSpPr>
            <p:nvPr/>
          </p:nvSpPr>
          <p:spPr bwMode="auto">
            <a:xfrm>
              <a:off x="1972" y="628"/>
              <a:ext cx="1048" cy="66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5" name="Rectangle 64"/>
            <p:cNvSpPr>
              <a:spLocks noChangeArrowheads="1"/>
            </p:cNvSpPr>
            <p:nvPr/>
          </p:nvSpPr>
          <p:spPr bwMode="auto">
            <a:xfrm>
              <a:off x="1972" y="868"/>
              <a:ext cx="1288" cy="66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6" name="Rectangle 65"/>
            <p:cNvSpPr>
              <a:spLocks noChangeArrowheads="1"/>
            </p:cNvSpPr>
            <p:nvPr/>
          </p:nvSpPr>
          <p:spPr bwMode="auto">
            <a:xfrm>
              <a:off x="2006" y="585"/>
              <a:ext cx="90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7" name="Line 66"/>
            <p:cNvSpPr>
              <a:spLocks noChangeShapeType="1"/>
            </p:cNvSpPr>
            <p:nvPr/>
          </p:nvSpPr>
          <p:spPr bwMode="auto">
            <a:xfrm>
              <a:off x="2104" y="171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8" name="Line 67"/>
            <p:cNvSpPr>
              <a:spLocks noChangeShapeType="1"/>
            </p:cNvSpPr>
            <p:nvPr/>
          </p:nvSpPr>
          <p:spPr bwMode="auto">
            <a:xfrm>
              <a:off x="2104" y="200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9" name="Line 68"/>
            <p:cNvSpPr>
              <a:spLocks noChangeShapeType="1"/>
            </p:cNvSpPr>
            <p:nvPr/>
          </p:nvSpPr>
          <p:spPr bwMode="auto">
            <a:xfrm>
              <a:off x="2104" y="315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0" name="Line 69"/>
            <p:cNvSpPr>
              <a:spLocks noChangeShapeType="1"/>
            </p:cNvSpPr>
            <p:nvPr/>
          </p:nvSpPr>
          <p:spPr bwMode="auto">
            <a:xfrm>
              <a:off x="2104" y="142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1" name="Line 70"/>
            <p:cNvSpPr>
              <a:spLocks noChangeShapeType="1"/>
            </p:cNvSpPr>
            <p:nvPr/>
          </p:nvSpPr>
          <p:spPr bwMode="auto">
            <a:xfrm>
              <a:off x="2104" y="2288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2" name="Line 71"/>
            <p:cNvSpPr>
              <a:spLocks noChangeShapeType="1"/>
            </p:cNvSpPr>
            <p:nvPr/>
          </p:nvSpPr>
          <p:spPr bwMode="auto">
            <a:xfrm>
              <a:off x="2104" y="286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3" name="Line 72"/>
            <p:cNvSpPr>
              <a:spLocks noChangeShapeType="1"/>
            </p:cNvSpPr>
            <p:nvPr/>
          </p:nvSpPr>
          <p:spPr bwMode="auto">
            <a:xfrm>
              <a:off x="2104" y="2576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4" name="Rectangle 73"/>
            <p:cNvSpPr>
              <a:spLocks noChangeArrowheads="1"/>
            </p:cNvSpPr>
            <p:nvPr/>
          </p:nvSpPr>
          <p:spPr bwMode="auto">
            <a:xfrm>
              <a:off x="1839" y="576"/>
              <a:ext cx="1126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3600" b="0">
                  <a:solidFill>
                    <a:schemeClr val="accent1"/>
                  </a:solidFill>
                  <a:latin typeface="Helvetica" charset="0"/>
                </a:rPr>
                <a:t>   </a:t>
              </a:r>
              <a:r>
                <a:rPr lang="en-US" altLang="ko-KR" sz="2800">
                  <a:solidFill>
                    <a:schemeClr val="accent1"/>
                  </a:solidFill>
                  <a:latin typeface="Helvetica" charset="0"/>
                  <a:ea typeface="Gulim" charset="0"/>
                  <a:cs typeface="Gulim" charset="0"/>
                </a:rPr>
                <a:t>GIÊ-XU</a:t>
              </a:r>
              <a:endParaRPr lang="en-US" sz="2800">
                <a:solidFill>
                  <a:schemeClr val="accent1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</p:grpSp>
      <p:sp>
        <p:nvSpPr>
          <p:cNvPr id="299021" name="Rectangle 13"/>
          <p:cNvSpPr>
            <a:spLocks noChangeArrowheads="1"/>
          </p:cNvSpPr>
          <p:nvPr/>
        </p:nvSpPr>
        <p:spPr bwMode="auto">
          <a:xfrm>
            <a:off x="3492500" y="1738313"/>
            <a:ext cx="237966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3200">
                <a:solidFill>
                  <a:schemeClr val="accent1"/>
                </a:solidFill>
                <a:latin typeface="Times" charset="0"/>
                <a:ea typeface="Gulim" charset="0"/>
                <a:cs typeface="Gulim" charset="0"/>
              </a:rPr>
              <a:t>CUỘC ĐỜI </a:t>
            </a:r>
            <a:endParaRPr lang="en-US" sz="3200">
              <a:solidFill>
                <a:schemeClr val="accent1"/>
              </a:solidFill>
              <a:latin typeface="Times" charset="0"/>
              <a:ea typeface="Gulim" charset="0"/>
              <a:cs typeface="Gulim" charset="0"/>
            </a:endParaRPr>
          </a:p>
        </p:txBody>
      </p:sp>
      <p:sp>
        <p:nvSpPr>
          <p:cNvPr id="299022" name="Rectangle 14"/>
          <p:cNvSpPr>
            <a:spLocks noChangeArrowheads="1"/>
          </p:cNvSpPr>
          <p:nvPr/>
        </p:nvSpPr>
        <p:spPr bwMode="auto">
          <a:xfrm>
            <a:off x="3568700" y="2181225"/>
            <a:ext cx="21097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3200">
                <a:solidFill>
                  <a:schemeClr val="accent1"/>
                </a:solidFill>
                <a:latin typeface="Times" charset="0"/>
                <a:ea typeface="Gulim" charset="0"/>
                <a:cs typeface="Gulim" charset="0"/>
              </a:rPr>
              <a:t>THẬP TỰ </a:t>
            </a:r>
            <a:endParaRPr lang="en-US" sz="3200">
              <a:solidFill>
                <a:schemeClr val="accent1"/>
              </a:solidFill>
              <a:latin typeface="Times" charset="0"/>
              <a:ea typeface="Gulim" charset="0"/>
              <a:cs typeface="Gulim" charset="0"/>
            </a:endParaRPr>
          </a:p>
        </p:txBody>
      </p:sp>
      <p:sp>
        <p:nvSpPr>
          <p:cNvPr id="299023" name="Rectangle 15"/>
          <p:cNvSpPr>
            <a:spLocks noChangeArrowheads="1"/>
          </p:cNvSpPr>
          <p:nvPr/>
        </p:nvSpPr>
        <p:spPr bwMode="auto">
          <a:xfrm>
            <a:off x="3516313" y="2701925"/>
            <a:ext cx="2462212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3200">
                <a:solidFill>
                  <a:schemeClr val="accent1"/>
                </a:solidFill>
                <a:latin typeface="Times" charset="0"/>
                <a:ea typeface="Gulim" charset="0"/>
                <a:cs typeface="Gulim" charset="0"/>
              </a:rPr>
              <a:t>HỘI THÁNH</a:t>
            </a:r>
            <a:endParaRPr lang="en-US" sz="3200">
              <a:solidFill>
                <a:schemeClr val="accent1"/>
              </a:solidFill>
              <a:latin typeface="Times" charset="0"/>
              <a:ea typeface="Gulim" charset="0"/>
              <a:cs typeface="Gulim" charset="0"/>
            </a:endParaRPr>
          </a:p>
        </p:txBody>
      </p:sp>
      <p:sp>
        <p:nvSpPr>
          <p:cNvPr id="299053" name="Text Box 45"/>
          <p:cNvSpPr txBox="1">
            <a:spLocks noChangeArrowheads="1"/>
          </p:cNvSpPr>
          <p:nvPr/>
        </p:nvSpPr>
        <p:spPr bwMode="auto">
          <a:xfrm>
            <a:off x="552450" y="3746500"/>
            <a:ext cx="76581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3200">
                <a:solidFill>
                  <a:srgbClr val="33CCCC"/>
                </a:solidFill>
                <a:latin typeface="Helvetica" charset="0"/>
                <a:ea typeface="Gulim" charset="0"/>
                <a:cs typeface="Gulim" charset="0"/>
              </a:rPr>
              <a:t>NHỮNG LỜI HỨA VÔ ĐIỀU KIỆN CỦA GIAO </a:t>
            </a:r>
            <a:r>
              <a:rPr lang="en-US" altLang="ko-KR" sz="3200">
                <a:solidFill>
                  <a:srgbClr val="33CCCC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3200">
                <a:solidFill>
                  <a:srgbClr val="33CCCC"/>
                </a:solidFill>
                <a:latin typeface="Helvetica" charset="0"/>
                <a:ea typeface="Gulim" charset="0"/>
                <a:cs typeface="Gulim" charset="0"/>
              </a:rPr>
              <a:t>ỚC ÁP-RA-HAM!</a:t>
            </a:r>
            <a:endParaRPr lang="en-US" sz="3200">
              <a:solidFill>
                <a:srgbClr val="33CCCC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299054" name="Text Box 46"/>
          <p:cNvSpPr txBox="1">
            <a:spLocks noChangeArrowheads="1"/>
          </p:cNvSpPr>
          <p:nvPr/>
        </p:nvSpPr>
        <p:spPr bwMode="auto">
          <a:xfrm>
            <a:off x="742950" y="5048250"/>
            <a:ext cx="7658100" cy="1077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3200">
                <a:solidFill>
                  <a:schemeClr val="tx1"/>
                </a:solidFill>
                <a:latin typeface="Helvetica" charset="0"/>
                <a:ea typeface="Gulim" charset="0"/>
                <a:cs typeface="Gulim" charset="0"/>
              </a:rPr>
              <a:t>MỘT LẦN NỮA… CHỈ LÀ CÁI NHÌN TỔNG QUÁT… KHÔNG CHI TIẾT.</a:t>
            </a:r>
            <a:endParaRPr lang="en-US" sz="3200">
              <a:solidFill>
                <a:schemeClr val="tx1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17420" name="Text Box 7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99085" name="Text Box 77"/>
          <p:cNvSpPr txBox="1">
            <a:spLocks noChangeArrowheads="1"/>
          </p:cNvSpPr>
          <p:nvPr/>
        </p:nvSpPr>
        <p:spPr bwMode="auto">
          <a:xfrm>
            <a:off x="1782763" y="0"/>
            <a:ext cx="5957887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ko-KR" sz="1600">
                <a:solidFill>
                  <a:schemeClr val="tx1"/>
                </a:solidFill>
                <a:ea typeface="Gulim" charset="0"/>
                <a:cs typeface="Gulim" charset="0"/>
              </a:rPr>
              <a:t>Ma-thi-</a:t>
            </a:r>
            <a:r>
              <a:rPr lang="fr-FR" altLang="ko-KR" sz="16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ơ</a:t>
            </a:r>
            <a:r>
              <a:rPr lang="fr-FR" altLang="ko-KR" sz="1600">
                <a:solidFill>
                  <a:schemeClr val="tx1"/>
                </a:solidFill>
                <a:ea typeface="Gulim" charset="0"/>
                <a:cs typeface="Gulim" charset="0"/>
              </a:rPr>
              <a:t>, Mác, Lu-ca, Gi</a:t>
            </a:r>
            <a:r>
              <a:rPr lang="fr-FR" altLang="ko-KR" sz="16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ă</a:t>
            </a:r>
            <a:r>
              <a:rPr lang="fr-FR" altLang="ko-KR" sz="1600">
                <a:solidFill>
                  <a:schemeClr val="tx1"/>
                </a:solidFill>
                <a:ea typeface="Gulim" charset="0"/>
                <a:cs typeface="Gulim" charset="0"/>
              </a:rPr>
              <a:t>ng</a:t>
            </a:r>
            <a:r>
              <a:rPr lang="en-US" altLang="ko-KR" sz="1600">
                <a:solidFill>
                  <a:schemeClr val="tx1"/>
                </a:solidFill>
                <a:ea typeface="Gulim" charset="0"/>
                <a:cs typeface="Gulim" charset="0"/>
              </a:rPr>
              <a:t> </a:t>
            </a:r>
            <a:endParaRPr lang="en-US" sz="1600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17422" name="Text Box 106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99118" name="Rectangle 110"/>
          <p:cNvSpPr>
            <a:spLocks noChangeArrowheads="1"/>
          </p:cNvSpPr>
          <p:nvPr/>
        </p:nvSpPr>
        <p:spPr bwMode="auto">
          <a:xfrm>
            <a:off x="8093075" y="6507163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  <p:grpSp>
        <p:nvGrpSpPr>
          <p:cNvPr id="17424" name="Group 116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299122" name="Rectangle 114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800"/>
            </a:p>
          </p:txBody>
        </p:sp>
        <p:sp>
          <p:nvSpPr>
            <p:cNvPr id="299123" name="Line 115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17425" name="Group 138"/>
          <p:cNvGrpSpPr>
            <a:grpSpLocks/>
          </p:cNvGrpSpPr>
          <p:nvPr/>
        </p:nvGrpSpPr>
        <p:grpSpPr bwMode="auto">
          <a:xfrm>
            <a:off x="8005763" y="3457575"/>
            <a:ext cx="952500" cy="1212850"/>
            <a:chOff x="5043" y="2178"/>
            <a:chExt cx="600" cy="764"/>
          </a:xfrm>
        </p:grpSpPr>
        <p:sp>
          <p:nvSpPr>
            <p:cNvPr id="17428" name="AutoShape 139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7429" name="Rectangle 140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7430" name="Line 141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1" name="Line 142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2" name="Line 143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3" name="Line 144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4" name="Line 145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5" name="Rectangle 146"/>
            <p:cNvSpPr>
              <a:spLocks noChangeArrowheads="1"/>
            </p:cNvSpPr>
            <p:nvPr/>
          </p:nvSpPr>
          <p:spPr bwMode="auto">
            <a:xfrm>
              <a:off x="5052" y="2178"/>
              <a:ext cx="393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100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rPr>
                <a:t>GIÊ-XU</a:t>
              </a:r>
              <a:endParaRPr lang="en-US" sz="10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36" name="Rectangle 147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7437" name="Line 148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8" name="Line 149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9" name="Rectangle 150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7440" name="Rectangle 151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Arial" charset="0"/>
                <a:cs typeface="Arial" charset="0"/>
              </a:endParaRPr>
            </a:p>
          </p:txBody>
        </p:sp>
      </p:grpSp>
      <p:sp>
        <p:nvSpPr>
          <p:cNvPr id="17426" name="Text Box 201"/>
          <p:cNvSpPr txBox="1">
            <a:spLocks noChangeArrowheads="1"/>
          </p:cNvSpPr>
          <p:nvPr/>
        </p:nvSpPr>
        <p:spPr bwMode="auto">
          <a:xfrm>
            <a:off x="6824663" y="6283325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39-41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7427" name="Text Box 109"/>
          <p:cNvSpPr txBox="1">
            <a:spLocks noChangeArrowheads="1"/>
          </p:cNvSpPr>
          <p:nvPr/>
        </p:nvSpPr>
        <p:spPr bwMode="auto">
          <a:xfrm>
            <a:off x="8601075" y="64357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5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21" grpId="0" autoUpdateAnimBg="0"/>
      <p:bldP spid="299022" grpId="0" autoUpdateAnimBg="0"/>
      <p:bldP spid="299023" grpId="0" autoUpdateAnimBg="0"/>
      <p:bldP spid="299053" grpId="0" autoUpdateAnimBg="0"/>
      <p:bldP spid="299054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72707" name="Picture 3" descr="Capernaum basalt insulae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596900"/>
            <a:ext cx="7891463" cy="56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9111" name="Text Box 7"/>
          <p:cNvSpPr txBox="1">
            <a:spLocks noChangeArrowheads="1"/>
          </p:cNvSpPr>
          <p:nvPr/>
        </p:nvSpPr>
        <p:spPr bwMode="auto">
          <a:xfrm>
            <a:off x="546100" y="5532438"/>
            <a:ext cx="8310563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2400">
                <a:solidFill>
                  <a:schemeClr val="tx1"/>
                </a:solidFill>
              </a:rPr>
              <a:t>B</a:t>
            </a:r>
            <a:r>
              <a:rPr lang="de-DE" sz="2400">
                <a:solidFill>
                  <a:schemeClr val="tx1"/>
                </a:solidFill>
                <a:cs typeface="Lucida Grande" charset="0"/>
              </a:rPr>
              <a:t>ả</a:t>
            </a:r>
            <a:r>
              <a:rPr lang="de-DE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o v</a:t>
            </a:r>
            <a:r>
              <a:rPr lang="de-DE" sz="2400">
                <a:solidFill>
                  <a:schemeClr val="tx1"/>
                </a:solidFill>
                <a:cs typeface="Lucida Grande" charset="0"/>
              </a:rPr>
              <a:t>ệ</a:t>
            </a:r>
            <a:r>
              <a:rPr lang="de-DE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 nhà c</a:t>
            </a:r>
            <a:r>
              <a:rPr lang="de-DE" sz="2400">
                <a:solidFill>
                  <a:schemeClr val="tx1"/>
                </a:solidFill>
                <a:cs typeface="Lucida Grande" charset="0"/>
              </a:rPr>
              <a:t>ủ</a:t>
            </a:r>
            <a:r>
              <a:rPr lang="de-DE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a s</a:t>
            </a:r>
            <a:r>
              <a:rPr lang="de-DE" sz="2400">
                <a:solidFill>
                  <a:schemeClr val="tx1"/>
                </a:solidFill>
                <a:cs typeface="Lucida Grande" charset="0"/>
              </a:rPr>
              <a:t>ứ</a:t>
            </a:r>
            <a:r>
              <a:rPr lang="de-DE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 </a:t>
            </a:r>
            <a:r>
              <a:rPr lang="de-DE" sz="2400">
                <a:solidFill>
                  <a:schemeClr val="tx1"/>
                </a:solidFill>
                <a:latin typeface="Lucida Grande" charset="0"/>
                <a:ea typeface="Lucida Grande" charset="0"/>
                <a:cs typeface="Lucida Grande" charset="0"/>
              </a:rPr>
              <a:t>đ</a:t>
            </a:r>
            <a:r>
              <a:rPr lang="de-DE" sz="2400">
                <a:solidFill>
                  <a:schemeClr val="tx1"/>
                </a:solidFill>
                <a:cs typeface="Lucida Grande" charset="0"/>
              </a:rPr>
              <a:t>ồ</a:t>
            </a:r>
            <a:r>
              <a:rPr lang="de-DE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 Phi-e-r</a:t>
            </a:r>
            <a:r>
              <a:rPr lang="de-DE" sz="2400">
                <a:solidFill>
                  <a:schemeClr val="tx1"/>
                </a:solidFill>
                <a:latin typeface="Lucida Grande" charset="0"/>
                <a:ea typeface="Lucida Grande" charset="0"/>
                <a:cs typeface="Lucida Grande" charset="0"/>
              </a:rPr>
              <a:t>ơ</a:t>
            </a:r>
            <a:r>
              <a:rPr lang="de-DE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 t</a:t>
            </a:r>
            <a:r>
              <a:rPr lang="de-DE" sz="2400">
                <a:solidFill>
                  <a:schemeClr val="tx1"/>
                </a:solidFill>
                <a:cs typeface="Lucida Grande" charset="0"/>
              </a:rPr>
              <a:t>ạ</a:t>
            </a:r>
            <a:r>
              <a:rPr lang="de-DE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i Ca-bê-na-um</a:t>
            </a:r>
            <a:endParaRPr lang="en-US" sz="2400">
              <a:solidFill>
                <a:schemeClr val="tx1"/>
              </a:solidFill>
              <a:ea typeface="Lucida Grande" charset="0"/>
              <a:cs typeface="Lucida Grande" charset="0"/>
            </a:endParaRPr>
          </a:p>
        </p:txBody>
      </p:sp>
      <p:sp>
        <p:nvSpPr>
          <p:cNvPr id="559112" name="Rectangle 8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72710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2711" name="Group 26"/>
          <p:cNvGrpSpPr>
            <a:grpSpLocks/>
          </p:cNvGrpSpPr>
          <p:nvPr/>
        </p:nvGrpSpPr>
        <p:grpSpPr bwMode="auto">
          <a:xfrm>
            <a:off x="8308975" y="3662363"/>
            <a:ext cx="952500" cy="1196975"/>
            <a:chOff x="5043" y="2188"/>
            <a:chExt cx="600" cy="754"/>
          </a:xfrm>
        </p:grpSpPr>
        <p:sp>
          <p:nvSpPr>
            <p:cNvPr id="72715" name="AutoShape 27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6" name="Rectangle 28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7" name="Line 29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8" name="Line 30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9" name="Line 31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20" name="Line 32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21" name="Line 33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22" name="Rectangle 35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23" name="Line 36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24" name="Line 37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25" name="Rectangle 38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26" name="Rectangle 39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1046163" y="5014913"/>
            <a:ext cx="6391275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Chúa Giê-xu </a:t>
            </a:r>
            <a:r>
              <a:rPr lang="de-DE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i khắp vùng </a:t>
            </a:r>
            <a:r>
              <a:rPr lang="de-DE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ất của Ngài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:</a:t>
            </a:r>
            <a:endParaRPr lang="en-US" sz="2400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72713" name="Rectangle 115"/>
          <p:cNvSpPr>
            <a:spLocks noChangeArrowheads="1"/>
          </p:cNvSpPr>
          <p:nvPr/>
        </p:nvSpPr>
        <p:spPr bwMode="auto">
          <a:xfrm>
            <a:off x="8404225" y="3656013"/>
            <a:ext cx="6588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GIÊ-XU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2714" name="Rectangle 121"/>
          <p:cNvSpPr>
            <a:spLocks noChangeArrowheads="1"/>
          </p:cNvSpPr>
          <p:nvPr/>
        </p:nvSpPr>
        <p:spPr bwMode="auto">
          <a:xfrm>
            <a:off x="8345488" y="3784600"/>
            <a:ext cx="798512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 Cuộc đời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74755" name="Picture 3" descr="Capernaum Byzantine remains over Peter's house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5"/>
          <a:stretch>
            <a:fillRect/>
          </a:stretch>
        </p:blipFill>
        <p:spPr bwMode="auto">
          <a:xfrm>
            <a:off x="604838" y="558800"/>
            <a:ext cx="7927975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0135" name="Text Box 7"/>
          <p:cNvSpPr txBox="1">
            <a:spLocks noChangeArrowheads="1"/>
          </p:cNvSpPr>
          <p:nvPr/>
        </p:nvSpPr>
        <p:spPr bwMode="auto">
          <a:xfrm>
            <a:off x="779463" y="5495925"/>
            <a:ext cx="8077200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ko-KR">
                <a:solidFill>
                  <a:schemeClr val="accent1"/>
                </a:solidFill>
                <a:ea typeface="Gulim" charset="0"/>
                <a:cs typeface="Gulim" charset="0"/>
              </a:rPr>
              <a:t>Những di</a:t>
            </a:r>
            <a:r>
              <a:rPr lang="en-US" altLang="ko-KR">
                <a:solidFill>
                  <a:schemeClr val="accent1"/>
                </a:solidFill>
                <a:ea typeface="Gulim" charset="0"/>
                <a:cs typeface="Gulim" charset="0"/>
              </a:rPr>
              <a:t> </a:t>
            </a:r>
            <a:r>
              <a:rPr lang="de-DE" sz="2400">
                <a:solidFill>
                  <a:schemeClr val="accent1"/>
                </a:solidFill>
                <a:ea typeface="Gulim" charset="0"/>
                <a:cs typeface="Gulim" charset="0"/>
              </a:rPr>
              <a:t>tích c</a:t>
            </a:r>
            <a:r>
              <a:rPr lang="de-DE" sz="2400">
                <a:solidFill>
                  <a:schemeClr val="accent1"/>
                </a:solidFill>
                <a:cs typeface="Lucida Grande" charset="0"/>
              </a:rPr>
              <a:t>ủ</a:t>
            </a:r>
            <a:r>
              <a:rPr lang="de-DE" sz="2400">
                <a:solidFill>
                  <a:schemeClr val="accent1"/>
                </a:solidFill>
                <a:ea typeface="Lucida Grande" charset="0"/>
                <a:cs typeface="Lucida Grande" charset="0"/>
              </a:rPr>
              <a:t>a nhà Phi-e-r</a:t>
            </a:r>
            <a:r>
              <a:rPr lang="de-DE" sz="2400">
                <a:solidFill>
                  <a:schemeClr val="accent1"/>
                </a:solidFill>
                <a:latin typeface="Lucida Grande" charset="0"/>
                <a:ea typeface="Lucida Grande" charset="0"/>
                <a:cs typeface="Lucida Grande" charset="0"/>
              </a:rPr>
              <a:t>ơ</a:t>
            </a:r>
            <a:r>
              <a:rPr lang="de-DE" sz="2400">
                <a:solidFill>
                  <a:schemeClr val="accent1"/>
                </a:solidFill>
                <a:ea typeface="Lucida Grande" charset="0"/>
                <a:cs typeface="Lucida Grande" charset="0"/>
              </a:rPr>
              <a:t> t</a:t>
            </a:r>
            <a:r>
              <a:rPr lang="de-DE" sz="2400">
                <a:solidFill>
                  <a:schemeClr val="accent1"/>
                </a:solidFill>
                <a:cs typeface="Lucida Grande" charset="0"/>
              </a:rPr>
              <a:t>ạ</a:t>
            </a:r>
            <a:r>
              <a:rPr lang="de-DE" sz="2400">
                <a:solidFill>
                  <a:schemeClr val="accent1"/>
                </a:solidFill>
                <a:ea typeface="Lucida Grande" charset="0"/>
                <a:cs typeface="Lucida Grande" charset="0"/>
              </a:rPr>
              <a:t>i Ca-bê-na-um</a:t>
            </a:r>
            <a:endParaRPr lang="en-US" sz="2400">
              <a:solidFill>
                <a:schemeClr val="accent1"/>
              </a:solidFill>
              <a:ea typeface="Lucida Grande" charset="0"/>
              <a:cs typeface="Lucida Grande" charset="0"/>
            </a:endParaRPr>
          </a:p>
        </p:txBody>
      </p:sp>
      <p:sp>
        <p:nvSpPr>
          <p:cNvPr id="560136" name="Rectangle 8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  <p:sp>
        <p:nvSpPr>
          <p:cNvPr id="74758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4759" name="Group 26"/>
          <p:cNvGrpSpPr>
            <a:grpSpLocks/>
          </p:cNvGrpSpPr>
          <p:nvPr/>
        </p:nvGrpSpPr>
        <p:grpSpPr bwMode="auto">
          <a:xfrm>
            <a:off x="8461375" y="3814763"/>
            <a:ext cx="952500" cy="1196975"/>
            <a:chOff x="5043" y="2188"/>
            <a:chExt cx="600" cy="754"/>
          </a:xfrm>
        </p:grpSpPr>
        <p:sp>
          <p:nvSpPr>
            <p:cNvPr id="74763" name="AutoShape 27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4" name="Rectangle 28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5" name="Line 29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6" name="Line 30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7" name="Line 31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8" name="Line 32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9" name="Line 33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0" name="Rectangle 35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1" name="Line 36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2" name="Line 37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3" name="Rectangle 38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4" name="Rectangle 39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0169" name="Text Box 41"/>
          <p:cNvSpPr txBox="1">
            <a:spLocks noChangeArrowheads="1"/>
          </p:cNvSpPr>
          <p:nvPr/>
        </p:nvSpPr>
        <p:spPr bwMode="auto">
          <a:xfrm>
            <a:off x="750888" y="5014913"/>
            <a:ext cx="6391275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ko-KR" sz="2400">
                <a:solidFill>
                  <a:schemeClr val="accent1"/>
                </a:solidFill>
                <a:ea typeface="Gulim" charset="0"/>
                <a:cs typeface="Gulim" charset="0"/>
              </a:rPr>
              <a:t>Chúa Giê-xu </a:t>
            </a:r>
            <a:r>
              <a:rPr lang="de-DE" altLang="ko-KR" sz="2400">
                <a:solidFill>
                  <a:schemeClr val="accent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 sz="2400">
                <a:solidFill>
                  <a:schemeClr val="accent1"/>
                </a:solidFill>
                <a:ea typeface="Gulim" charset="0"/>
                <a:cs typeface="Gulim" charset="0"/>
              </a:rPr>
              <a:t>i khắp vùng </a:t>
            </a:r>
            <a:r>
              <a:rPr lang="de-DE" altLang="ko-KR" sz="2400">
                <a:solidFill>
                  <a:schemeClr val="accent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 sz="2400">
                <a:solidFill>
                  <a:schemeClr val="accent1"/>
                </a:solidFill>
                <a:ea typeface="Gulim" charset="0"/>
                <a:cs typeface="Gulim" charset="0"/>
              </a:rPr>
              <a:t>ất của Ngài</a:t>
            </a:r>
            <a:r>
              <a:rPr lang="en-US" altLang="ko-KR" sz="2400">
                <a:solidFill>
                  <a:schemeClr val="accent1"/>
                </a:solidFill>
                <a:ea typeface="Gulim" charset="0"/>
                <a:cs typeface="Gulim" charset="0"/>
              </a:rPr>
              <a:t>:</a:t>
            </a:r>
            <a:endParaRPr lang="en-US" sz="2400">
              <a:solidFill>
                <a:schemeClr val="accent1"/>
              </a:solidFill>
              <a:ea typeface="Gulim" charset="0"/>
              <a:cs typeface="Gulim" charset="0"/>
            </a:endParaRPr>
          </a:p>
        </p:txBody>
      </p:sp>
      <p:sp>
        <p:nvSpPr>
          <p:cNvPr id="74761" name="Rectangle 115"/>
          <p:cNvSpPr>
            <a:spLocks noChangeArrowheads="1"/>
          </p:cNvSpPr>
          <p:nvPr/>
        </p:nvSpPr>
        <p:spPr bwMode="auto">
          <a:xfrm>
            <a:off x="8442325" y="3805238"/>
            <a:ext cx="6588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GIÊ-XU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4762" name="Rectangle 121"/>
          <p:cNvSpPr>
            <a:spLocks noChangeArrowheads="1"/>
          </p:cNvSpPr>
          <p:nvPr/>
        </p:nvSpPr>
        <p:spPr bwMode="auto">
          <a:xfrm>
            <a:off x="8383588" y="3933825"/>
            <a:ext cx="7985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 Cuộc đời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76803" name="Picture 3" descr="Sunset from Kursi, tb n1118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628650"/>
            <a:ext cx="7870825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8806" name="Text Box 6"/>
          <p:cNvSpPr txBox="1">
            <a:spLocks noChangeArrowheads="1"/>
          </p:cNvSpPr>
          <p:nvPr/>
        </p:nvSpPr>
        <p:spPr bwMode="auto">
          <a:xfrm>
            <a:off x="1198563" y="5495925"/>
            <a:ext cx="6391275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Mặt trời lặn trên biển Ga-li-lê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 </a:t>
            </a:r>
            <a:endParaRPr lang="en-US" sz="2400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588807" name="Rectangle 7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sp>
        <p:nvSpPr>
          <p:cNvPr id="76806" name="Rectangle 23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6807" name="Group 25"/>
          <p:cNvGrpSpPr>
            <a:grpSpLocks/>
          </p:cNvGrpSpPr>
          <p:nvPr/>
        </p:nvGrpSpPr>
        <p:grpSpPr bwMode="auto">
          <a:xfrm>
            <a:off x="7866063" y="3422650"/>
            <a:ext cx="952500" cy="1196975"/>
            <a:chOff x="5043" y="2188"/>
            <a:chExt cx="600" cy="754"/>
          </a:xfrm>
        </p:grpSpPr>
        <p:sp>
          <p:nvSpPr>
            <p:cNvPr id="76811" name="AutoShape 26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2" name="Rectangle 27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3" name="Line 28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4" name="Line 29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5" name="Line 30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6" name="Line 31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7" name="Line 32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8" name="Rectangle 34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9" name="Line 35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0" name="Line 36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1" name="Rectangle 37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2" name="Rectangle 38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1046163" y="5014913"/>
            <a:ext cx="6391275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Chúa Giê-xu </a:t>
            </a:r>
            <a:r>
              <a:rPr lang="de-DE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i khắp vùng </a:t>
            </a:r>
            <a:r>
              <a:rPr lang="de-DE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ất của Ngài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:</a:t>
            </a:r>
            <a:endParaRPr lang="en-US" sz="2400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76809" name="Rectangle 115"/>
          <p:cNvSpPr>
            <a:spLocks noChangeArrowheads="1"/>
          </p:cNvSpPr>
          <p:nvPr/>
        </p:nvSpPr>
        <p:spPr bwMode="auto">
          <a:xfrm>
            <a:off x="7910513" y="3424238"/>
            <a:ext cx="658812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GIÊ-XU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6810" name="Rectangle 121"/>
          <p:cNvSpPr>
            <a:spLocks noChangeArrowheads="1"/>
          </p:cNvSpPr>
          <p:nvPr/>
        </p:nvSpPr>
        <p:spPr bwMode="auto">
          <a:xfrm>
            <a:off x="7851775" y="3552825"/>
            <a:ext cx="798513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 Cuộc đời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sp>
        <p:nvSpPr>
          <p:cNvPr id="594951" name="Rectangle 7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  <p:pic>
        <p:nvPicPr>
          <p:cNvPr id="78852" name="Picture 23" descr="Mount of Beatitudes, tb n0630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619125"/>
            <a:ext cx="7772400" cy="556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950" name="Text Box 6"/>
          <p:cNvSpPr txBox="1">
            <a:spLocks noChangeArrowheads="1"/>
          </p:cNvSpPr>
          <p:nvPr/>
        </p:nvSpPr>
        <p:spPr bwMode="auto">
          <a:xfrm>
            <a:off x="1198563" y="5495925"/>
            <a:ext cx="6391275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Núi của các phước lành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 </a:t>
            </a:r>
            <a:endParaRPr lang="en-US" sz="2400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78854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8855" name="Group 26"/>
          <p:cNvGrpSpPr>
            <a:grpSpLocks/>
          </p:cNvGrpSpPr>
          <p:nvPr/>
        </p:nvGrpSpPr>
        <p:grpSpPr bwMode="auto">
          <a:xfrm>
            <a:off x="8018463" y="3575050"/>
            <a:ext cx="952500" cy="1196975"/>
            <a:chOff x="5043" y="2188"/>
            <a:chExt cx="600" cy="754"/>
          </a:xfrm>
        </p:grpSpPr>
        <p:sp>
          <p:nvSpPr>
            <p:cNvPr id="78859" name="AutoShape 27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60" name="Rectangle 28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61" name="Line 29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62" name="Line 30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63" name="Line 31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64" name="Line 32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65" name="Line 33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66" name="Rectangle 35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67" name="Line 36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68" name="Line 37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69" name="Rectangle 38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70" name="Rectangle 39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1046163" y="5014913"/>
            <a:ext cx="6391275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Chúa Giê-xu </a:t>
            </a:r>
            <a:r>
              <a:rPr lang="de-DE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i khắp vùng </a:t>
            </a:r>
            <a:r>
              <a:rPr lang="de-DE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ất của Ngài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:</a:t>
            </a:r>
            <a:endParaRPr lang="en-US" sz="2400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78857" name="Rectangle 115"/>
          <p:cNvSpPr>
            <a:spLocks noChangeArrowheads="1"/>
          </p:cNvSpPr>
          <p:nvPr/>
        </p:nvSpPr>
        <p:spPr bwMode="auto">
          <a:xfrm>
            <a:off x="8074025" y="3573463"/>
            <a:ext cx="6588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GIÊ-XU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8858" name="Rectangle 121"/>
          <p:cNvSpPr>
            <a:spLocks noChangeArrowheads="1"/>
          </p:cNvSpPr>
          <p:nvPr/>
        </p:nvSpPr>
        <p:spPr bwMode="auto">
          <a:xfrm>
            <a:off x="8015288" y="3702050"/>
            <a:ext cx="7985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 Cuộc đời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80899" name="Picture 3" descr="View of Sea of Galilee and Arbel from Upper Galilee, 104-19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614363"/>
            <a:ext cx="7851775" cy="556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07" name="Text Box 7"/>
          <p:cNvSpPr txBox="1">
            <a:spLocks noChangeArrowheads="1"/>
          </p:cNvSpPr>
          <p:nvPr/>
        </p:nvSpPr>
        <p:spPr bwMode="auto">
          <a:xfrm>
            <a:off x="1555750" y="5553075"/>
            <a:ext cx="6391275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Trên các </a:t>
            </a:r>
            <a:r>
              <a:rPr lang="de-DE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ỉnh cao của Ga-li-lê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 </a:t>
            </a:r>
            <a:endParaRPr lang="en-US" sz="2400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563208" name="Rectangle 8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sp>
        <p:nvSpPr>
          <p:cNvPr id="80902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0903" name="Group 26"/>
          <p:cNvGrpSpPr>
            <a:grpSpLocks/>
          </p:cNvGrpSpPr>
          <p:nvPr/>
        </p:nvGrpSpPr>
        <p:grpSpPr bwMode="auto">
          <a:xfrm>
            <a:off x="8170863" y="3727450"/>
            <a:ext cx="952500" cy="1196975"/>
            <a:chOff x="5043" y="2188"/>
            <a:chExt cx="600" cy="754"/>
          </a:xfrm>
        </p:grpSpPr>
        <p:sp>
          <p:nvSpPr>
            <p:cNvPr id="80907" name="AutoShape 27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08" name="Rectangle 28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09" name="Line 29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0" name="Line 30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1" name="Line 31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2" name="Line 32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3" name="Line 33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4" name="Rectangle 35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5" name="Line 36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6" name="Line 37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7" name="Rectangle 38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8" name="Rectangle 39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1046163" y="5014913"/>
            <a:ext cx="6391275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Chúa Giê-xu </a:t>
            </a:r>
            <a:r>
              <a:rPr lang="de-DE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i khắp vùng </a:t>
            </a:r>
            <a:r>
              <a:rPr lang="de-DE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ất của Ngài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:</a:t>
            </a:r>
            <a:endParaRPr lang="en-US" sz="2400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80905" name="Rectangle 115"/>
          <p:cNvSpPr>
            <a:spLocks noChangeArrowheads="1"/>
          </p:cNvSpPr>
          <p:nvPr/>
        </p:nvSpPr>
        <p:spPr bwMode="auto">
          <a:xfrm>
            <a:off x="8142288" y="3709988"/>
            <a:ext cx="6588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GIÊ-XU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0906" name="Rectangle 121"/>
          <p:cNvSpPr>
            <a:spLocks noChangeArrowheads="1"/>
          </p:cNvSpPr>
          <p:nvPr/>
        </p:nvSpPr>
        <p:spPr bwMode="auto">
          <a:xfrm>
            <a:off x="8083550" y="3838575"/>
            <a:ext cx="7985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 Cuộc đời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82947" name="Picture 3" descr="Mountains of Upper Galilee, 04010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604838"/>
            <a:ext cx="7908925" cy="567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2183" name="Text Box 7"/>
          <p:cNvSpPr txBox="1">
            <a:spLocks noChangeArrowheads="1"/>
          </p:cNvSpPr>
          <p:nvPr/>
        </p:nvSpPr>
        <p:spPr bwMode="auto">
          <a:xfrm>
            <a:off x="1198563" y="5553075"/>
            <a:ext cx="6391275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2400">
                <a:solidFill>
                  <a:schemeClr val="tx1"/>
                </a:solidFill>
              </a:rPr>
              <a:t>Cao nguyên c</a:t>
            </a:r>
            <a:r>
              <a:rPr lang="de-DE" sz="2400">
                <a:solidFill>
                  <a:schemeClr val="tx1"/>
                </a:solidFill>
                <a:cs typeface="Lucida Grande" charset="0"/>
              </a:rPr>
              <a:t>ủ</a:t>
            </a:r>
            <a:r>
              <a:rPr lang="de-DE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a Ga-li-lê</a:t>
            </a:r>
            <a:endParaRPr lang="en-US" sz="2400">
              <a:solidFill>
                <a:schemeClr val="tx1"/>
              </a:solidFill>
              <a:ea typeface="Lucida Grande" charset="0"/>
              <a:cs typeface="Lucida Grande" charset="0"/>
            </a:endParaRPr>
          </a:p>
        </p:txBody>
      </p:sp>
      <p:sp>
        <p:nvSpPr>
          <p:cNvPr id="562184" name="Rectangle 8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82950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2951" name="Group 26"/>
          <p:cNvGrpSpPr>
            <a:grpSpLocks/>
          </p:cNvGrpSpPr>
          <p:nvPr/>
        </p:nvGrpSpPr>
        <p:grpSpPr bwMode="auto">
          <a:xfrm>
            <a:off x="8323263" y="3879850"/>
            <a:ext cx="952500" cy="1196975"/>
            <a:chOff x="5043" y="2188"/>
            <a:chExt cx="600" cy="754"/>
          </a:xfrm>
        </p:grpSpPr>
        <p:sp>
          <p:nvSpPr>
            <p:cNvPr id="82955" name="AutoShape 27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56" name="Rectangle 28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57" name="Line 29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58" name="Line 30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59" name="Line 31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60" name="Line 32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61" name="Line 33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62" name="Rectangle 35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63" name="Line 36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64" name="Line 37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65" name="Rectangle 38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66" name="Rectangle 39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1046163" y="5014913"/>
            <a:ext cx="6391275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Chúa Giê-xu </a:t>
            </a:r>
            <a:r>
              <a:rPr lang="de-DE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i khắp vùng </a:t>
            </a:r>
            <a:r>
              <a:rPr lang="de-DE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ất của Ngài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:</a:t>
            </a:r>
            <a:endParaRPr lang="en-US" sz="2400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82953" name="Rectangle 115"/>
          <p:cNvSpPr>
            <a:spLocks noChangeArrowheads="1"/>
          </p:cNvSpPr>
          <p:nvPr/>
        </p:nvSpPr>
        <p:spPr bwMode="auto">
          <a:xfrm>
            <a:off x="8305800" y="3873500"/>
            <a:ext cx="6588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GIÊ-XU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2954" name="Rectangle 121"/>
          <p:cNvSpPr>
            <a:spLocks noChangeArrowheads="1"/>
          </p:cNvSpPr>
          <p:nvPr/>
        </p:nvSpPr>
        <p:spPr bwMode="auto">
          <a:xfrm>
            <a:off x="8247063" y="4002088"/>
            <a:ext cx="7985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 Cuộc đời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84995" name="Picture 3" descr="Banias cave2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612775"/>
            <a:ext cx="7881937" cy="561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25"/>
          <p:cNvSpPr>
            <a:spLocks noChangeArrowheads="1"/>
          </p:cNvSpPr>
          <p:nvPr/>
        </p:nvSpPr>
        <p:spPr bwMode="auto">
          <a:xfrm>
            <a:off x="1028700" y="5080000"/>
            <a:ext cx="7005638" cy="10160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55" name="Text Box 7"/>
          <p:cNvSpPr txBox="1">
            <a:spLocks noChangeArrowheads="1"/>
          </p:cNvSpPr>
          <p:nvPr/>
        </p:nvSpPr>
        <p:spPr bwMode="auto">
          <a:xfrm>
            <a:off x="890588" y="5638800"/>
            <a:ext cx="7415212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>
                <a:solidFill>
                  <a:srgbClr val="FFFF00"/>
                </a:solidFill>
              </a:rPr>
              <a:t>Sê-sa-rê Phi-líp --- g</a:t>
            </a:r>
            <a:r>
              <a:rPr lang="de-DE">
                <a:solidFill>
                  <a:srgbClr val="FFFF00"/>
                </a:solidFill>
                <a:cs typeface="Lucida Grande" charset="0"/>
              </a:rPr>
              <a:t>ở</a:t>
            </a:r>
            <a:r>
              <a:rPr lang="de-DE">
                <a:solidFill>
                  <a:srgbClr val="FFFF00"/>
                </a:solidFill>
                <a:ea typeface="Lucida Grande" charset="0"/>
                <a:cs typeface="Lucida Grande" charset="0"/>
              </a:rPr>
              <a:t>i Phi-e-r</a:t>
            </a:r>
            <a:r>
              <a:rPr lang="de-DE">
                <a:solidFill>
                  <a:srgbClr val="FFFF00"/>
                </a:solidFill>
                <a:latin typeface="Lucida Grande" charset="0"/>
                <a:ea typeface="Lucida Grande" charset="0"/>
                <a:cs typeface="Lucida Grande" charset="0"/>
              </a:rPr>
              <a:t>ơ</a:t>
            </a:r>
            <a:r>
              <a:rPr lang="de-DE">
                <a:solidFill>
                  <a:srgbClr val="FFFF00"/>
                </a:solidFill>
                <a:ea typeface="Lucida Grande" charset="0"/>
                <a:cs typeface="Lucida Grande" charset="0"/>
              </a:rPr>
              <a:t>:   ‘…trên hòn </a:t>
            </a:r>
            <a:r>
              <a:rPr lang="de-DE">
                <a:solidFill>
                  <a:srgbClr val="FFFF00"/>
                </a:solidFill>
                <a:latin typeface="Lucida Grande" charset="0"/>
                <a:ea typeface="Lucida Grande" charset="0"/>
                <a:cs typeface="Lucida Grande" charset="0"/>
              </a:rPr>
              <a:t>đ</a:t>
            </a:r>
            <a:r>
              <a:rPr lang="de-DE">
                <a:solidFill>
                  <a:srgbClr val="FFFF00"/>
                </a:solidFill>
                <a:ea typeface="Lucida Grande" charset="0"/>
                <a:cs typeface="Lucida Grande" charset="0"/>
              </a:rPr>
              <a:t>á này!’</a:t>
            </a:r>
            <a:endParaRPr lang="en-US">
              <a:solidFill>
                <a:srgbClr val="FFFF00"/>
              </a:solidFill>
              <a:ea typeface="Lucida Grande" charset="0"/>
              <a:cs typeface="Lucida Grande" charset="0"/>
            </a:endParaRPr>
          </a:p>
        </p:txBody>
      </p:sp>
      <p:sp>
        <p:nvSpPr>
          <p:cNvPr id="565256" name="Rectangle 8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35</a:t>
            </a:r>
          </a:p>
        </p:txBody>
      </p:sp>
      <p:sp>
        <p:nvSpPr>
          <p:cNvPr id="565257" name="Text Box 9"/>
          <p:cNvSpPr txBox="1">
            <a:spLocks noChangeArrowheads="1"/>
          </p:cNvSpPr>
          <p:nvPr/>
        </p:nvSpPr>
        <p:spPr bwMode="auto">
          <a:xfrm>
            <a:off x="1770063" y="0"/>
            <a:ext cx="5957887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altLang="ko-KR" sz="1600">
                <a:solidFill>
                  <a:schemeClr val="tx1"/>
                </a:solidFill>
                <a:latin typeface="Comic Sans MS" pitchFamily="66" charset="0"/>
                <a:ea typeface="Gulim" pitchFamily="34" charset="-127"/>
                <a:cs typeface="+mn-cs"/>
              </a:rPr>
              <a:t>Ma-thi-</a:t>
            </a:r>
            <a:r>
              <a:rPr lang="fr-FR" altLang="ko-KR" sz="1600">
                <a:solidFill>
                  <a:schemeClr val="tx1"/>
                </a:solidFill>
                <a:latin typeface="Lucida Grande" pitchFamily="8" charset="0"/>
                <a:ea typeface="Gulim" pitchFamily="34" charset="-127"/>
                <a:cs typeface="+mn-cs"/>
              </a:rPr>
              <a:t>ơ</a:t>
            </a:r>
            <a:r>
              <a:rPr lang="en-US" sz="1600">
                <a:latin typeface="Comic Sans MS" pitchFamily="66" charset="0"/>
                <a:ea typeface="+mn-ea"/>
                <a:cs typeface="+mn-cs"/>
              </a:rPr>
              <a:t> </a:t>
            </a:r>
            <a:r>
              <a:rPr lang="en-US" sz="14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16:13-17</a:t>
            </a:r>
          </a:p>
        </p:txBody>
      </p:sp>
      <p:sp>
        <p:nvSpPr>
          <p:cNvPr id="85000" name="Rectangle 26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5001" name="Group 28"/>
          <p:cNvGrpSpPr>
            <a:grpSpLocks/>
          </p:cNvGrpSpPr>
          <p:nvPr/>
        </p:nvGrpSpPr>
        <p:grpSpPr bwMode="auto">
          <a:xfrm>
            <a:off x="7561263" y="2900363"/>
            <a:ext cx="952500" cy="1196975"/>
            <a:chOff x="5043" y="2188"/>
            <a:chExt cx="600" cy="754"/>
          </a:xfrm>
        </p:grpSpPr>
        <p:sp>
          <p:nvSpPr>
            <p:cNvPr id="85005" name="AutoShape 29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06" name="Rectangle 30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07" name="Line 31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08" name="Line 32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09" name="Line 33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10" name="Line 34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11" name="Line 35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12" name="Rectangle 37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13" name="Line 38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14" name="Line 39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15" name="Rectangle 40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16" name="Rectangle 41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5291" name="Text Box 43"/>
          <p:cNvSpPr txBox="1">
            <a:spLocks noChangeArrowheads="1"/>
          </p:cNvSpPr>
          <p:nvPr/>
        </p:nvSpPr>
        <p:spPr bwMode="auto">
          <a:xfrm>
            <a:off x="1235075" y="5148263"/>
            <a:ext cx="6391275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ko-KR" sz="2400">
                <a:solidFill>
                  <a:srgbClr val="FFFF00"/>
                </a:solidFill>
                <a:ea typeface="Gulim" charset="0"/>
                <a:cs typeface="Gulim" charset="0"/>
              </a:rPr>
              <a:t>Chúa Giê-xu </a:t>
            </a:r>
            <a:r>
              <a:rPr lang="de-DE" altLang="ko-KR" sz="2400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 sz="2400">
                <a:solidFill>
                  <a:srgbClr val="FFFF00"/>
                </a:solidFill>
                <a:ea typeface="Gulim" charset="0"/>
                <a:cs typeface="Gulim" charset="0"/>
              </a:rPr>
              <a:t>i khắp vùng </a:t>
            </a:r>
            <a:r>
              <a:rPr lang="de-DE" altLang="ko-KR" sz="2400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 sz="2400">
                <a:solidFill>
                  <a:srgbClr val="FFFF00"/>
                </a:solidFill>
                <a:ea typeface="Gulim" charset="0"/>
                <a:cs typeface="Gulim" charset="0"/>
              </a:rPr>
              <a:t>ất của Ngài</a:t>
            </a:r>
            <a:r>
              <a:rPr lang="en-US" altLang="ko-KR" sz="2400">
                <a:solidFill>
                  <a:srgbClr val="FFFF00"/>
                </a:solidFill>
                <a:ea typeface="Gulim" charset="0"/>
                <a:cs typeface="Gulim" charset="0"/>
              </a:rPr>
              <a:t>:</a:t>
            </a:r>
            <a:endParaRPr lang="en-US" sz="2400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sp>
        <p:nvSpPr>
          <p:cNvPr id="85003" name="Rectangle 115"/>
          <p:cNvSpPr>
            <a:spLocks noChangeArrowheads="1"/>
          </p:cNvSpPr>
          <p:nvPr/>
        </p:nvSpPr>
        <p:spPr bwMode="auto">
          <a:xfrm>
            <a:off x="7637463" y="2905125"/>
            <a:ext cx="658812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GIÊ-XU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5004" name="Rectangle 121"/>
          <p:cNvSpPr>
            <a:spLocks noChangeArrowheads="1"/>
          </p:cNvSpPr>
          <p:nvPr/>
        </p:nvSpPr>
        <p:spPr bwMode="auto">
          <a:xfrm>
            <a:off x="7578725" y="3033713"/>
            <a:ext cx="7985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 Cuộc đời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87043" name="Picture 3" descr="Nahal Senir, tb n0516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608013"/>
            <a:ext cx="7824787" cy="563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7303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Nước ở thượng nguồn sông Giô-đanh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 </a:t>
            </a:r>
            <a:endParaRPr lang="en-US" sz="2400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567304" name="Rectangle 8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</a:p>
        </p:txBody>
      </p:sp>
      <p:sp>
        <p:nvSpPr>
          <p:cNvPr id="87046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7047" name="Group 26"/>
          <p:cNvGrpSpPr>
            <a:grpSpLocks/>
          </p:cNvGrpSpPr>
          <p:nvPr/>
        </p:nvGrpSpPr>
        <p:grpSpPr bwMode="auto">
          <a:xfrm>
            <a:off x="7713663" y="3052763"/>
            <a:ext cx="952500" cy="1196975"/>
            <a:chOff x="5043" y="2188"/>
            <a:chExt cx="600" cy="754"/>
          </a:xfrm>
        </p:grpSpPr>
        <p:sp>
          <p:nvSpPr>
            <p:cNvPr id="87051" name="AutoShape 27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52" name="Rectangle 28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53" name="Line 29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54" name="Line 30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55" name="Line 31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56" name="Line 32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57" name="Line 33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58" name="Rectangle 35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59" name="Line 36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60" name="Line 37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61" name="Rectangle 38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62" name="Rectangle 39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1046163" y="5014913"/>
            <a:ext cx="6391275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Chúa Giê-xu </a:t>
            </a:r>
            <a:r>
              <a:rPr lang="de-DE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i khắp vùng </a:t>
            </a:r>
            <a:r>
              <a:rPr lang="de-DE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ất của Ngài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:</a:t>
            </a:r>
            <a:endParaRPr lang="en-US" sz="2400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87049" name="Rectangle 115"/>
          <p:cNvSpPr>
            <a:spLocks noChangeArrowheads="1"/>
          </p:cNvSpPr>
          <p:nvPr/>
        </p:nvSpPr>
        <p:spPr bwMode="auto">
          <a:xfrm>
            <a:off x="7786688" y="3027363"/>
            <a:ext cx="6588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GIÊ-XU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7050" name="Rectangle 121"/>
          <p:cNvSpPr>
            <a:spLocks noChangeArrowheads="1"/>
          </p:cNvSpPr>
          <p:nvPr/>
        </p:nvSpPr>
        <p:spPr bwMode="auto">
          <a:xfrm>
            <a:off x="7729538" y="3155950"/>
            <a:ext cx="7985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 Cuộc đời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89091" name="Picture 3" descr="Jordan River aerial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674688"/>
            <a:ext cx="7842250" cy="555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8327" name="Text Box 7"/>
          <p:cNvSpPr txBox="1">
            <a:spLocks noChangeArrowheads="1"/>
          </p:cNvSpPr>
          <p:nvPr/>
        </p:nvSpPr>
        <p:spPr bwMode="auto">
          <a:xfrm>
            <a:off x="1198563" y="5538788"/>
            <a:ext cx="6391275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Sông Giô-</a:t>
            </a:r>
            <a:r>
              <a:rPr lang="de-DE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anh chảy xuống phía nam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 </a:t>
            </a:r>
            <a:endParaRPr lang="en-US" sz="2400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568328" name="Rectangle 8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37</a:t>
            </a:r>
          </a:p>
        </p:txBody>
      </p:sp>
      <p:sp>
        <p:nvSpPr>
          <p:cNvPr id="89094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9095" name="Group 26"/>
          <p:cNvGrpSpPr>
            <a:grpSpLocks/>
          </p:cNvGrpSpPr>
          <p:nvPr/>
        </p:nvGrpSpPr>
        <p:grpSpPr bwMode="auto">
          <a:xfrm>
            <a:off x="7866063" y="3205163"/>
            <a:ext cx="952500" cy="1196975"/>
            <a:chOff x="5043" y="2188"/>
            <a:chExt cx="600" cy="754"/>
          </a:xfrm>
        </p:grpSpPr>
        <p:sp>
          <p:nvSpPr>
            <p:cNvPr id="89099" name="AutoShape 27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00" name="Rectangle 28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01" name="Line 29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02" name="Line 30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03" name="Line 31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04" name="Line 32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05" name="Line 33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06" name="Rectangle 35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07" name="Line 36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08" name="Line 37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09" name="Rectangle 38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10" name="Rectangle 39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1046163" y="5014913"/>
            <a:ext cx="6391275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Chúa Giê-xu </a:t>
            </a:r>
            <a:r>
              <a:rPr lang="de-DE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i khắp vùng </a:t>
            </a:r>
            <a:r>
              <a:rPr lang="de-DE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ất của Ngài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:</a:t>
            </a:r>
            <a:endParaRPr lang="en-US" sz="2400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89097" name="Rectangle 115"/>
          <p:cNvSpPr>
            <a:spLocks noChangeArrowheads="1"/>
          </p:cNvSpPr>
          <p:nvPr/>
        </p:nvSpPr>
        <p:spPr bwMode="auto">
          <a:xfrm>
            <a:off x="7923213" y="3190875"/>
            <a:ext cx="6588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GIÊ-XU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9098" name="Rectangle 121"/>
          <p:cNvSpPr>
            <a:spLocks noChangeArrowheads="1"/>
          </p:cNvSpPr>
          <p:nvPr/>
        </p:nvSpPr>
        <p:spPr bwMode="auto">
          <a:xfrm>
            <a:off x="7866063" y="3319463"/>
            <a:ext cx="7985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 Cuộc đời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91139" name="Picture 3" descr="Banias waterfall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547688"/>
            <a:ext cx="7937500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6279" name="Text Box 7"/>
          <p:cNvSpPr txBox="1">
            <a:spLocks noChangeArrowheads="1"/>
          </p:cNvSpPr>
          <p:nvPr/>
        </p:nvSpPr>
        <p:spPr bwMode="auto">
          <a:xfrm>
            <a:off x="1198563" y="5767388"/>
            <a:ext cx="6391275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Nguồn nước dồi dào ở Ga-li-lê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 </a:t>
            </a:r>
            <a:endParaRPr lang="en-US" sz="2400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566280" name="Rectangle 8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  <p:sp>
        <p:nvSpPr>
          <p:cNvPr id="91142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1143" name="Group 26"/>
          <p:cNvGrpSpPr>
            <a:grpSpLocks/>
          </p:cNvGrpSpPr>
          <p:nvPr/>
        </p:nvGrpSpPr>
        <p:grpSpPr bwMode="auto">
          <a:xfrm>
            <a:off x="8018463" y="3357563"/>
            <a:ext cx="952500" cy="1196975"/>
            <a:chOff x="5043" y="2188"/>
            <a:chExt cx="600" cy="754"/>
          </a:xfrm>
        </p:grpSpPr>
        <p:sp>
          <p:nvSpPr>
            <p:cNvPr id="91147" name="AutoShape 27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8" name="Rectangle 28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9" name="Line 29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50" name="Line 30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51" name="Line 31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52" name="Line 32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53" name="Line 33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54" name="Rectangle 35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55" name="Line 36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56" name="Line 37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57" name="Rectangle 38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58" name="Rectangle 39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1209675" y="5314950"/>
            <a:ext cx="6391275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Chúa Giê-xu </a:t>
            </a:r>
            <a:r>
              <a:rPr lang="de-DE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i khắp vùng </a:t>
            </a:r>
            <a:r>
              <a:rPr lang="de-DE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ất của Ngài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:</a:t>
            </a:r>
            <a:endParaRPr lang="en-US" sz="2400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91145" name="Rectangle 115"/>
          <p:cNvSpPr>
            <a:spLocks noChangeArrowheads="1"/>
          </p:cNvSpPr>
          <p:nvPr/>
        </p:nvSpPr>
        <p:spPr bwMode="auto">
          <a:xfrm>
            <a:off x="8059738" y="3355975"/>
            <a:ext cx="658812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GIÊ-XU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1146" name="Rectangle 121"/>
          <p:cNvSpPr>
            <a:spLocks noChangeArrowheads="1"/>
          </p:cNvSpPr>
          <p:nvPr/>
        </p:nvSpPr>
        <p:spPr bwMode="auto">
          <a:xfrm>
            <a:off x="8002588" y="3484563"/>
            <a:ext cx="796925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 Cuộc đời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459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2919413" y="914400"/>
            <a:ext cx="17875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b="0">
                <a:solidFill>
                  <a:schemeClr val="accent1"/>
                </a:solidFill>
                <a:latin typeface="Helvetica" charset="0"/>
              </a:rPr>
              <a:t>   </a:t>
            </a:r>
            <a:r>
              <a:rPr lang="en-US" altLang="ko-KR" sz="2800">
                <a:solidFill>
                  <a:schemeClr val="accent1"/>
                </a:solidFill>
                <a:latin typeface="Helvetica" charset="0"/>
                <a:ea typeface="Gulim" charset="0"/>
                <a:cs typeface="Gulim" charset="0"/>
              </a:rPr>
              <a:t>GIÊ-XU</a:t>
            </a:r>
            <a:endParaRPr lang="en-US" sz="2800">
              <a:solidFill>
                <a:schemeClr val="accent1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>
            <a:off x="3321050" y="31750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>
            <a:off x="3321050" y="50038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3321050" y="36322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3321050" y="45466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>
            <a:off x="3321050" y="40894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7172325" y="5541963"/>
            <a:ext cx="11763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22" name="AutoShape 14"/>
          <p:cNvSpPr>
            <a:spLocks noChangeArrowheads="1"/>
          </p:cNvSpPr>
          <p:nvPr/>
        </p:nvSpPr>
        <p:spPr bwMode="auto">
          <a:xfrm>
            <a:off x="0" y="2835275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470" name="Line 15"/>
          <p:cNvSpPr>
            <a:spLocks noChangeShapeType="1"/>
          </p:cNvSpPr>
          <p:nvPr/>
        </p:nvSpPr>
        <p:spPr bwMode="auto">
          <a:xfrm>
            <a:off x="3338513" y="27178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24" name="Rectangle 16"/>
          <p:cNvSpPr>
            <a:spLocks noChangeArrowheads="1"/>
          </p:cNvSpPr>
          <p:nvPr/>
        </p:nvSpPr>
        <p:spPr bwMode="auto">
          <a:xfrm>
            <a:off x="1711325" y="2651125"/>
            <a:ext cx="6461125" cy="3192463"/>
          </a:xfrm>
          <a:prstGeom prst="rect">
            <a:avLst/>
          </a:prstGeom>
          <a:solidFill>
            <a:srgbClr val="006B6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71029" name="Rectangle 21"/>
          <p:cNvSpPr>
            <a:spLocks noChangeArrowheads="1"/>
          </p:cNvSpPr>
          <p:nvPr/>
        </p:nvSpPr>
        <p:spPr bwMode="auto">
          <a:xfrm>
            <a:off x="1633538" y="2716213"/>
            <a:ext cx="6813550" cy="2749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>
                <a:solidFill>
                  <a:srgbClr val="FAFD00"/>
                </a:solidFill>
              </a:rPr>
              <a:t>• </a:t>
            </a:r>
            <a:r>
              <a:rPr lang="en-US" altLang="ko-KR" sz="2400">
                <a:solidFill>
                  <a:srgbClr val="FFFF00"/>
                </a:solidFill>
                <a:ea typeface="Gulim" charset="0"/>
                <a:cs typeface="Gulim" charset="0"/>
              </a:rPr>
              <a:t>Thời thơ ấu: Là ng</a:t>
            </a:r>
            <a:r>
              <a:rPr lang="en-US" altLang="ko-KR" sz="2400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2400">
                <a:solidFill>
                  <a:srgbClr val="FFFF00"/>
                </a:solidFill>
                <a:ea typeface="Gulim" charset="0"/>
                <a:cs typeface="Gulim" charset="0"/>
              </a:rPr>
              <a:t>ời  “Ga-li-lê”</a:t>
            </a:r>
            <a:r>
              <a:rPr lang="en-US" altLang="ko-KR" sz="2400">
                <a:ea typeface="Gulim" charset="0"/>
                <a:cs typeface="Gulim" charset="0"/>
              </a:rPr>
              <a:t> </a:t>
            </a:r>
            <a:br>
              <a:rPr lang="en-US" altLang="ko-KR" sz="2400">
                <a:ea typeface="Gulim" charset="0"/>
                <a:cs typeface="Gulim" charset="0"/>
              </a:rPr>
            </a:br>
            <a:r>
              <a:rPr lang="en-US" sz="2400">
                <a:solidFill>
                  <a:srgbClr val="FAFD00"/>
                </a:solidFill>
                <a:ea typeface="Gulim" charset="0"/>
                <a:cs typeface="Gulim" charset="0"/>
              </a:rPr>
              <a:t>• </a:t>
            </a:r>
            <a:r>
              <a:rPr lang="en-US" altLang="ko-KR" sz="2400">
                <a:solidFill>
                  <a:srgbClr val="FFFF00"/>
                </a:solidFill>
                <a:ea typeface="Gulim" charset="0"/>
                <a:cs typeface="Gulim" charset="0"/>
              </a:rPr>
              <a:t>Mục vụ</a:t>
            </a:r>
            <a:r>
              <a:rPr lang="en-US" altLang="ko-KR">
                <a:ea typeface="Gulim" charset="0"/>
                <a:cs typeface="Gulim" charset="0"/>
              </a:rPr>
              <a:t> </a:t>
            </a:r>
            <a:r>
              <a:rPr lang="en-US" altLang="ko-KR" sz="2400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2400">
                <a:solidFill>
                  <a:srgbClr val="FFFF00"/>
                </a:solidFill>
                <a:ea typeface="Gulim" charset="0"/>
                <a:cs typeface="Gulim" charset="0"/>
              </a:rPr>
              <a:t>ầu tiên tại </a:t>
            </a:r>
            <a:r>
              <a:rPr lang="de-DE">
                <a:solidFill>
                  <a:schemeClr val="tx1"/>
                </a:solidFill>
                <a:ea typeface="Gulim" charset="0"/>
                <a:cs typeface="Gulim" charset="0"/>
              </a:rPr>
              <a:t>GIÊ-RU-SA-LEM</a:t>
            </a:r>
            <a:r>
              <a:rPr lang="en-US" altLang="ko-KR" sz="1800">
                <a:ea typeface="Gulim" charset="0"/>
                <a:cs typeface="Gulim" charset="0"/>
              </a:rPr>
              <a:t> </a:t>
            </a:r>
            <a:endParaRPr lang="en-US" sz="2400">
              <a:solidFill>
                <a:srgbClr val="FAFD00"/>
              </a:solidFill>
              <a:ea typeface="Gulim" charset="0"/>
              <a:cs typeface="Gulim" charset="0"/>
            </a:endParaRPr>
          </a:p>
          <a:p>
            <a:pPr>
              <a:lnSpc>
                <a:spcPct val="120000"/>
              </a:lnSpc>
            </a:pPr>
            <a:r>
              <a:rPr lang="en-US" sz="2400">
                <a:solidFill>
                  <a:srgbClr val="FAFD00"/>
                </a:solidFill>
                <a:ea typeface="Gulim" charset="0"/>
                <a:cs typeface="Gulim" charset="0"/>
              </a:rPr>
              <a:t>• </a:t>
            </a:r>
            <a:r>
              <a:rPr lang="en-US" altLang="ko-KR" sz="2400">
                <a:solidFill>
                  <a:srgbClr val="FFFF00"/>
                </a:solidFill>
                <a:ea typeface="Gulim" charset="0"/>
                <a:cs typeface="Gulim" charset="0"/>
              </a:rPr>
              <a:t>Chuyển </a:t>
            </a:r>
            <a:r>
              <a:rPr lang="en-US" altLang="ko-KR" sz="2400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2400">
                <a:solidFill>
                  <a:srgbClr val="FFFF00"/>
                </a:solidFill>
                <a:ea typeface="Gulim" charset="0"/>
                <a:cs typeface="Gulim" charset="0"/>
              </a:rPr>
              <a:t>ến 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GA-LI-LÊ</a:t>
            </a:r>
            <a:r>
              <a:rPr lang="en-US" altLang="ko-KR" sz="1800">
                <a:solidFill>
                  <a:schemeClr val="tx1"/>
                </a:solidFill>
                <a:ea typeface="Gulim" charset="0"/>
                <a:cs typeface="Gulim" charset="0"/>
              </a:rPr>
              <a:t> </a:t>
            </a:r>
            <a:endParaRPr lang="en-US" sz="2400">
              <a:solidFill>
                <a:schemeClr val="tx1"/>
              </a:solidFill>
              <a:ea typeface="Gulim" charset="0"/>
              <a:cs typeface="Gulim" charset="0"/>
            </a:endParaRPr>
          </a:p>
          <a:p>
            <a:pPr>
              <a:lnSpc>
                <a:spcPct val="120000"/>
              </a:lnSpc>
            </a:pPr>
            <a:r>
              <a:rPr lang="en-US" sz="2400">
                <a:solidFill>
                  <a:srgbClr val="FAFD00"/>
                </a:solidFill>
                <a:ea typeface="Gulim" charset="0"/>
                <a:cs typeface="Gulim" charset="0"/>
              </a:rPr>
              <a:t>• </a:t>
            </a:r>
            <a:r>
              <a:rPr lang="de-DE" altLang="ko-KR" sz="2400">
                <a:solidFill>
                  <a:srgbClr val="FFFF00"/>
                </a:solidFill>
                <a:ea typeface="Gulim" charset="0"/>
                <a:cs typeface="Gulim" charset="0"/>
              </a:rPr>
              <a:t>Trung </a:t>
            </a:r>
            <a:r>
              <a:rPr lang="de-DE" altLang="ko-KR" sz="2400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tâm</a:t>
            </a:r>
            <a:r>
              <a:rPr lang="de-DE" altLang="ko-KR" sz="2400">
                <a:solidFill>
                  <a:srgbClr val="FFFF00"/>
                </a:solidFill>
                <a:ea typeface="Gulim" charset="0"/>
                <a:cs typeface="Gulim" charset="0"/>
              </a:rPr>
              <a:t> </a:t>
            </a: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CA-BÊ-NA-UM</a:t>
            </a:r>
            <a:r>
              <a:rPr lang="en-US" altLang="ko-KR" sz="1800">
                <a:ea typeface="Gulim" charset="0"/>
                <a:cs typeface="Gulim" charset="0"/>
              </a:rPr>
              <a:t> </a:t>
            </a:r>
            <a:endParaRPr lang="en-US" sz="2400">
              <a:solidFill>
                <a:srgbClr val="FAFD00"/>
              </a:solidFill>
              <a:ea typeface="Gulim" charset="0"/>
              <a:cs typeface="Gulim" charset="0"/>
            </a:endParaRPr>
          </a:p>
          <a:p>
            <a:pPr>
              <a:lnSpc>
                <a:spcPct val="120000"/>
              </a:lnSpc>
            </a:pPr>
            <a:r>
              <a:rPr lang="en-US" sz="2400">
                <a:solidFill>
                  <a:srgbClr val="FAFD00"/>
                </a:solidFill>
                <a:ea typeface="Gulim" charset="0"/>
                <a:cs typeface="Gulim" charset="0"/>
              </a:rPr>
              <a:t>• </a:t>
            </a:r>
            <a:r>
              <a:rPr lang="en-US" altLang="ko-KR" sz="2400">
                <a:solidFill>
                  <a:srgbClr val="FFFF00"/>
                </a:solidFill>
                <a:ea typeface="Gulim" charset="0"/>
                <a:cs typeface="Gulim" charset="0"/>
              </a:rPr>
              <a:t>Mục vụ</a:t>
            </a:r>
            <a:r>
              <a:rPr lang="en-US" altLang="ko-KR">
                <a:ea typeface="Gulim" charset="0"/>
                <a:cs typeface="Gulim" charset="0"/>
              </a:rPr>
              <a:t> </a:t>
            </a:r>
            <a:r>
              <a:rPr lang="de-DE" altLang="ko-KR" sz="2400">
                <a:solidFill>
                  <a:srgbClr val="FFFF00"/>
                </a:solidFill>
                <a:ea typeface="Gulim" charset="0"/>
                <a:cs typeface="Gulim" charset="0"/>
              </a:rPr>
              <a:t>tại </a:t>
            </a: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PEREAN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 </a:t>
            </a:r>
            <a:endParaRPr lang="en-US" sz="2800">
              <a:solidFill>
                <a:schemeClr val="tx1"/>
              </a:solidFill>
              <a:ea typeface="Gulim" charset="0"/>
              <a:cs typeface="Gulim" charset="0"/>
            </a:endParaRPr>
          </a:p>
          <a:p>
            <a:pPr>
              <a:lnSpc>
                <a:spcPct val="120000"/>
              </a:lnSpc>
            </a:pPr>
            <a:r>
              <a:rPr lang="en-US" sz="2400">
                <a:solidFill>
                  <a:srgbClr val="FAFD00"/>
                </a:solidFill>
                <a:ea typeface="Gulim" charset="0"/>
                <a:cs typeface="Gulim" charset="0"/>
              </a:rPr>
              <a:t>• </a:t>
            </a:r>
            <a:r>
              <a:rPr lang="en-US" altLang="ko-KR" sz="2400">
                <a:solidFill>
                  <a:srgbClr val="FFFF00"/>
                </a:solidFill>
                <a:ea typeface="Gulim" charset="0"/>
                <a:cs typeface="Gulim" charset="0"/>
              </a:rPr>
              <a:t>Mục vụ</a:t>
            </a:r>
            <a:r>
              <a:rPr lang="en-US" altLang="ko-KR">
                <a:ea typeface="Gulim" charset="0"/>
                <a:cs typeface="Gulim" charset="0"/>
              </a:rPr>
              <a:t> </a:t>
            </a:r>
            <a:r>
              <a:rPr lang="de-DE" sz="2400">
                <a:solidFill>
                  <a:srgbClr val="FFFF00"/>
                </a:solidFill>
                <a:ea typeface="Gulim" charset="0"/>
                <a:cs typeface="Gulim" charset="0"/>
              </a:rPr>
              <a:t>cu</a:t>
            </a:r>
            <a:r>
              <a:rPr lang="de-DE" sz="2400">
                <a:solidFill>
                  <a:srgbClr val="FFFF00"/>
                </a:solidFill>
                <a:cs typeface="Lucida Grande" charset="0"/>
              </a:rPr>
              <a:t>ố</a:t>
            </a:r>
            <a:r>
              <a:rPr lang="de-DE" sz="2400">
                <a:solidFill>
                  <a:srgbClr val="FFFF00"/>
                </a:solidFill>
                <a:ea typeface="Lucida Grande" charset="0"/>
                <a:cs typeface="Lucida Grande" charset="0"/>
              </a:rPr>
              <a:t>i cùng t</a:t>
            </a:r>
            <a:r>
              <a:rPr lang="de-DE" sz="2400">
                <a:solidFill>
                  <a:srgbClr val="FFFF00"/>
                </a:solidFill>
                <a:cs typeface="Lucida Grande" charset="0"/>
              </a:rPr>
              <a:t>ạ</a:t>
            </a:r>
            <a:r>
              <a:rPr lang="de-DE" sz="2400">
                <a:solidFill>
                  <a:srgbClr val="FFFF00"/>
                </a:solidFill>
                <a:ea typeface="Lucida Grande" charset="0"/>
                <a:cs typeface="Lucida Grande" charset="0"/>
              </a:rPr>
              <a:t>i </a:t>
            </a:r>
            <a:r>
              <a:rPr lang="de-DE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GIÊ-RU-SA-LEM</a:t>
            </a:r>
            <a:r>
              <a:rPr lang="en-US" altLang="ko-KR" sz="1800">
                <a:ea typeface="Gulim" charset="0"/>
                <a:cs typeface="Gulim" charset="0"/>
              </a:rPr>
              <a:t> </a:t>
            </a:r>
            <a:endParaRPr lang="en-US" sz="1800">
              <a:ea typeface="Gulim" charset="0"/>
              <a:cs typeface="Gulim" charset="0"/>
            </a:endParaRPr>
          </a:p>
        </p:txBody>
      </p:sp>
      <p:sp>
        <p:nvSpPr>
          <p:cNvPr id="19473" name="Text Box 56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</a:endParaRPr>
          </a:p>
        </p:txBody>
      </p:sp>
      <p:grpSp>
        <p:nvGrpSpPr>
          <p:cNvPr id="19474" name="Group 120"/>
          <p:cNvGrpSpPr>
            <a:grpSpLocks/>
          </p:cNvGrpSpPr>
          <p:nvPr/>
        </p:nvGrpSpPr>
        <p:grpSpPr bwMode="auto">
          <a:xfrm>
            <a:off x="8161338" y="3341688"/>
            <a:ext cx="982662" cy="1212850"/>
            <a:chOff x="5024" y="2178"/>
            <a:chExt cx="619" cy="764"/>
          </a:xfrm>
        </p:grpSpPr>
        <p:sp>
          <p:nvSpPr>
            <p:cNvPr id="19505" name="AutoShape 73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Arial" charset="0"/>
                <a:cs typeface="Arial" charset="0"/>
              </a:endParaRPr>
            </a:p>
          </p:txBody>
        </p:sp>
        <p:sp>
          <p:nvSpPr>
            <p:cNvPr id="19506" name="Rectangle 74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Arial" charset="0"/>
                <a:cs typeface="Arial" charset="0"/>
              </a:endParaRPr>
            </a:p>
          </p:txBody>
        </p:sp>
        <p:sp>
          <p:nvSpPr>
            <p:cNvPr id="19507" name="Line 75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8" name="Line 76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9" name="Line 77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0" name="Line 78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1" name="Line 79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2" name="Rectangle 80"/>
            <p:cNvSpPr>
              <a:spLocks noChangeArrowheads="1"/>
            </p:cNvSpPr>
            <p:nvPr/>
          </p:nvSpPr>
          <p:spPr bwMode="auto">
            <a:xfrm>
              <a:off x="5061" y="2178"/>
              <a:ext cx="415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1000" b="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rPr>
                <a:t>GIÊ-XU </a:t>
              </a:r>
              <a:endParaRPr lang="en-US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9513" name="Rectangle 81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>
                <a:latin typeface="Arial" charset="0"/>
                <a:cs typeface="Arial" charset="0"/>
              </a:endParaRPr>
            </a:p>
          </p:txBody>
        </p:sp>
        <p:sp>
          <p:nvSpPr>
            <p:cNvPr id="19514" name="Line 82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5" name="Line 83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6" name="Rectangle 84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>
                <a:latin typeface="Arial" charset="0"/>
                <a:cs typeface="Arial" charset="0"/>
              </a:endParaRPr>
            </a:p>
          </p:txBody>
        </p:sp>
        <p:sp>
          <p:nvSpPr>
            <p:cNvPr id="19517" name="Rectangle 85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>
                <a:latin typeface="Arial" charset="0"/>
                <a:cs typeface="Arial" charset="0"/>
              </a:endParaRPr>
            </a:p>
          </p:txBody>
        </p:sp>
        <p:sp>
          <p:nvSpPr>
            <p:cNvPr id="19518" name="Rectangle 86"/>
            <p:cNvSpPr>
              <a:spLocks noChangeArrowheads="1"/>
            </p:cNvSpPr>
            <p:nvPr/>
          </p:nvSpPr>
          <p:spPr bwMode="auto">
            <a:xfrm>
              <a:off x="5024" y="2259"/>
              <a:ext cx="507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1000" b="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rPr>
                <a:t>  Cuộc đời </a:t>
              </a:r>
              <a:endParaRPr lang="en-US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9475" name="Text Box 87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1100" name="Rectangle 92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grpSp>
        <p:nvGrpSpPr>
          <p:cNvPr id="19477" name="Group 95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171104" name="Rectangle 96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800"/>
            </a:p>
          </p:txBody>
        </p:sp>
        <p:sp>
          <p:nvSpPr>
            <p:cNvPr id="171105" name="Line 97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19478" name="Rectangle 98"/>
          <p:cNvSpPr>
            <a:spLocks noChangeArrowheads="1"/>
          </p:cNvSpPr>
          <p:nvPr/>
        </p:nvSpPr>
        <p:spPr bwMode="auto">
          <a:xfrm>
            <a:off x="3468688" y="1724025"/>
            <a:ext cx="2249487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3200">
                <a:solidFill>
                  <a:schemeClr val="accent2"/>
                </a:solidFill>
                <a:latin typeface="Times" charset="0"/>
                <a:ea typeface="Gulim" charset="0"/>
                <a:cs typeface="Gulim" charset="0"/>
              </a:rPr>
              <a:t>CUỘC ĐỜI</a:t>
            </a:r>
            <a:endParaRPr lang="en-US" sz="3200">
              <a:solidFill>
                <a:schemeClr val="accent2"/>
              </a:solidFill>
              <a:latin typeface="Times" charset="0"/>
              <a:ea typeface="Gulim" charset="0"/>
              <a:cs typeface="Gulim" charset="0"/>
            </a:endParaRPr>
          </a:p>
        </p:txBody>
      </p:sp>
      <p:grpSp>
        <p:nvGrpSpPr>
          <p:cNvPr id="19479" name="Group 99"/>
          <p:cNvGrpSpPr>
            <a:grpSpLocks/>
          </p:cNvGrpSpPr>
          <p:nvPr/>
        </p:nvGrpSpPr>
        <p:grpSpPr bwMode="auto">
          <a:xfrm>
            <a:off x="8191500" y="985838"/>
            <a:ext cx="952500" cy="1235075"/>
            <a:chOff x="4155" y="3222"/>
            <a:chExt cx="600" cy="778"/>
          </a:xfrm>
        </p:grpSpPr>
        <p:sp>
          <p:nvSpPr>
            <p:cNvPr id="19483" name="Freeform 100"/>
            <p:cNvSpPr>
              <a:spLocks/>
            </p:cNvSpPr>
            <p:nvPr/>
          </p:nvSpPr>
          <p:spPr bwMode="auto">
            <a:xfrm>
              <a:off x="4623" y="327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900" b="0">
                <a:latin typeface="Arial" charset="0"/>
                <a:cs typeface="Arial" charset="0"/>
              </a:endParaRPr>
            </a:p>
          </p:txBody>
        </p:sp>
        <p:sp>
          <p:nvSpPr>
            <p:cNvPr id="19484" name="AutoShape 101"/>
            <p:cNvSpPr>
              <a:spLocks noChangeArrowheads="1"/>
            </p:cNvSpPr>
            <p:nvPr/>
          </p:nvSpPr>
          <p:spPr bwMode="auto">
            <a:xfrm>
              <a:off x="4156" y="3233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900" b="0">
                <a:latin typeface="Arial" charset="0"/>
                <a:cs typeface="Arial" charset="0"/>
              </a:endParaRPr>
            </a:p>
          </p:txBody>
        </p:sp>
        <p:sp>
          <p:nvSpPr>
            <p:cNvPr id="19485" name="Rectangle 102"/>
            <p:cNvSpPr>
              <a:spLocks noChangeArrowheads="1"/>
            </p:cNvSpPr>
            <p:nvPr/>
          </p:nvSpPr>
          <p:spPr bwMode="auto">
            <a:xfrm>
              <a:off x="4155" y="3366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900" b="0">
                <a:latin typeface="Arial" charset="0"/>
                <a:cs typeface="Arial" charset="0"/>
              </a:endParaRPr>
            </a:p>
          </p:txBody>
        </p:sp>
        <p:sp>
          <p:nvSpPr>
            <p:cNvPr id="19486" name="AutoShape 103"/>
            <p:cNvSpPr>
              <a:spLocks noChangeArrowheads="1"/>
            </p:cNvSpPr>
            <p:nvPr/>
          </p:nvSpPr>
          <p:spPr bwMode="auto">
            <a:xfrm>
              <a:off x="4168" y="3277"/>
              <a:ext cx="436" cy="51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900" b="0">
                <a:latin typeface="Arial" charset="0"/>
                <a:cs typeface="Arial" charset="0"/>
              </a:endParaRPr>
            </a:p>
          </p:txBody>
        </p:sp>
        <p:sp>
          <p:nvSpPr>
            <p:cNvPr id="19487" name="Line 104"/>
            <p:cNvSpPr>
              <a:spLocks noChangeShapeType="1"/>
            </p:cNvSpPr>
            <p:nvPr/>
          </p:nvSpPr>
          <p:spPr bwMode="auto">
            <a:xfrm>
              <a:off x="4175" y="360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8" name="Line 105"/>
            <p:cNvSpPr>
              <a:spLocks noChangeShapeType="1"/>
            </p:cNvSpPr>
            <p:nvPr/>
          </p:nvSpPr>
          <p:spPr bwMode="auto">
            <a:xfrm>
              <a:off x="4179" y="36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9" name="Line 106"/>
            <p:cNvSpPr>
              <a:spLocks noChangeShapeType="1"/>
            </p:cNvSpPr>
            <p:nvPr/>
          </p:nvSpPr>
          <p:spPr bwMode="auto">
            <a:xfrm>
              <a:off x="4187" y="378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0" name="Line 107"/>
            <p:cNvSpPr>
              <a:spLocks noChangeShapeType="1"/>
            </p:cNvSpPr>
            <p:nvPr/>
          </p:nvSpPr>
          <p:spPr bwMode="auto">
            <a:xfrm>
              <a:off x="4187" y="387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1" name="Line 108"/>
            <p:cNvSpPr>
              <a:spLocks noChangeShapeType="1"/>
            </p:cNvSpPr>
            <p:nvPr/>
          </p:nvSpPr>
          <p:spPr bwMode="auto">
            <a:xfrm>
              <a:off x="4179" y="39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2" name="Rectangle 109"/>
            <p:cNvSpPr>
              <a:spLocks noChangeArrowheads="1"/>
            </p:cNvSpPr>
            <p:nvPr/>
          </p:nvSpPr>
          <p:spPr bwMode="auto">
            <a:xfrm>
              <a:off x="4252" y="3592"/>
              <a:ext cx="43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Phúc Âm </a:t>
              </a:r>
              <a:endParaRPr lang="en-US" sz="9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9493" name="Rectangle 110"/>
            <p:cNvSpPr>
              <a:spLocks noChangeArrowheads="1"/>
            </p:cNvSpPr>
            <p:nvPr/>
          </p:nvSpPr>
          <p:spPr bwMode="auto">
            <a:xfrm>
              <a:off x="4254" y="3676"/>
              <a:ext cx="41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Công Vụ </a:t>
              </a:r>
              <a:endParaRPr lang="en-US" sz="9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9494" name="Rectangle 111"/>
            <p:cNvSpPr>
              <a:spLocks noChangeArrowheads="1"/>
            </p:cNvSpPr>
            <p:nvPr/>
          </p:nvSpPr>
          <p:spPr bwMode="auto">
            <a:xfrm>
              <a:off x="4257" y="3768"/>
              <a:ext cx="37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0">
                  <a:solidFill>
                    <a:srgbClr val="000000"/>
                  </a:solidFill>
                  <a:latin typeface="Arial" charset="0"/>
                  <a:cs typeface="Arial" charset="0"/>
                </a:rPr>
                <a:t>Thư Tín</a:t>
              </a:r>
            </a:p>
          </p:txBody>
        </p:sp>
        <p:sp>
          <p:nvSpPr>
            <p:cNvPr id="19495" name="Rectangle 112"/>
            <p:cNvSpPr>
              <a:spLocks noChangeArrowheads="1"/>
            </p:cNvSpPr>
            <p:nvPr/>
          </p:nvSpPr>
          <p:spPr bwMode="auto">
            <a:xfrm>
              <a:off x="4219" y="3856"/>
              <a:ext cx="50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Khải-huyền </a:t>
              </a:r>
              <a:endParaRPr lang="en-US" sz="9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9496" name="Rectangle 113"/>
            <p:cNvSpPr>
              <a:spLocks noChangeArrowheads="1"/>
            </p:cNvSpPr>
            <p:nvPr/>
          </p:nvSpPr>
          <p:spPr bwMode="auto">
            <a:xfrm>
              <a:off x="4173" y="3222"/>
              <a:ext cx="38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GIÊ-XU </a:t>
              </a:r>
              <a:endParaRPr lang="en-US" sz="9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9497" name="Rectangle 114"/>
            <p:cNvSpPr>
              <a:spLocks noChangeArrowheads="1"/>
            </p:cNvSpPr>
            <p:nvPr/>
          </p:nvSpPr>
          <p:spPr bwMode="auto">
            <a:xfrm>
              <a:off x="4222" y="3408"/>
              <a:ext cx="4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Thập Tự</a:t>
              </a:r>
              <a:endParaRPr lang="en-US" sz="9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9498" name="Rectangle 115"/>
            <p:cNvSpPr>
              <a:spLocks noChangeArrowheads="1"/>
            </p:cNvSpPr>
            <p:nvPr/>
          </p:nvSpPr>
          <p:spPr bwMode="auto">
            <a:xfrm>
              <a:off x="4311" y="3520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900" b="0">
                <a:latin typeface="Arial" charset="0"/>
                <a:cs typeface="Arial" charset="0"/>
              </a:endParaRPr>
            </a:p>
          </p:txBody>
        </p:sp>
        <p:sp>
          <p:nvSpPr>
            <p:cNvPr id="19499" name="Rectangle 116"/>
            <p:cNvSpPr>
              <a:spLocks noChangeArrowheads="1"/>
            </p:cNvSpPr>
            <p:nvPr/>
          </p:nvSpPr>
          <p:spPr bwMode="auto">
            <a:xfrm>
              <a:off x="4221" y="3492"/>
              <a:ext cx="47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Hội Thánh </a:t>
              </a:r>
              <a:endParaRPr lang="en-US" sz="9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9500" name="Rectangle 117"/>
            <p:cNvSpPr>
              <a:spLocks noChangeArrowheads="1"/>
            </p:cNvSpPr>
            <p:nvPr/>
          </p:nvSpPr>
          <p:spPr bwMode="auto">
            <a:xfrm>
              <a:off x="4226" y="3312"/>
              <a:ext cx="44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Cuộc đời </a:t>
              </a:r>
              <a:endParaRPr lang="en-US" sz="9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9501" name="Line 118"/>
            <p:cNvSpPr>
              <a:spLocks noChangeShapeType="1"/>
            </p:cNvSpPr>
            <p:nvPr/>
          </p:nvSpPr>
          <p:spPr bwMode="auto">
            <a:xfrm>
              <a:off x="4175" y="343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2" name="Line 119"/>
            <p:cNvSpPr>
              <a:spLocks noChangeShapeType="1"/>
            </p:cNvSpPr>
            <p:nvPr/>
          </p:nvSpPr>
          <p:spPr bwMode="auto">
            <a:xfrm>
              <a:off x="4175" y="352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1129" name="Text Box 121"/>
          <p:cNvSpPr txBox="1">
            <a:spLocks noChangeArrowheads="1"/>
          </p:cNvSpPr>
          <p:nvPr/>
        </p:nvSpPr>
        <p:spPr bwMode="auto">
          <a:xfrm>
            <a:off x="1782763" y="0"/>
            <a:ext cx="5957887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ko-KR" sz="1600">
                <a:solidFill>
                  <a:schemeClr val="tx1"/>
                </a:solidFill>
                <a:ea typeface="Gulim" charset="0"/>
                <a:cs typeface="Gulim" charset="0"/>
              </a:rPr>
              <a:t>Ma-thi-</a:t>
            </a:r>
            <a:r>
              <a:rPr lang="fr-FR" altLang="ko-KR" sz="16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ơ</a:t>
            </a:r>
            <a:r>
              <a:rPr lang="fr-FR" altLang="ko-KR" sz="1600">
                <a:solidFill>
                  <a:schemeClr val="tx1"/>
                </a:solidFill>
                <a:ea typeface="Gulim" charset="0"/>
                <a:cs typeface="Gulim" charset="0"/>
              </a:rPr>
              <a:t>, Mác, Lu-ca, Gi</a:t>
            </a:r>
            <a:r>
              <a:rPr lang="fr-FR" altLang="ko-KR" sz="16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ă</a:t>
            </a:r>
            <a:r>
              <a:rPr lang="fr-FR" altLang="ko-KR" sz="1600">
                <a:solidFill>
                  <a:schemeClr val="tx1"/>
                </a:solidFill>
                <a:ea typeface="Gulim" charset="0"/>
                <a:cs typeface="Gulim" charset="0"/>
              </a:rPr>
              <a:t>ng</a:t>
            </a:r>
            <a:r>
              <a:rPr lang="en-US" altLang="ko-KR" sz="1600">
                <a:solidFill>
                  <a:schemeClr val="tx1"/>
                </a:solidFill>
                <a:ea typeface="Gulim" charset="0"/>
                <a:cs typeface="Gulim" charset="0"/>
              </a:rPr>
              <a:t> </a:t>
            </a:r>
            <a:endParaRPr lang="en-US" sz="1600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19481" name="Text Box 201"/>
          <p:cNvSpPr txBox="1">
            <a:spLocks noChangeArrowheads="1"/>
          </p:cNvSpPr>
          <p:nvPr/>
        </p:nvSpPr>
        <p:spPr bwMode="auto">
          <a:xfrm>
            <a:off x="6824663" y="6283325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39-41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9482" name="Text Box 109"/>
          <p:cNvSpPr txBox="1">
            <a:spLocks noChangeArrowheads="1"/>
          </p:cNvSpPr>
          <p:nvPr/>
        </p:nvSpPr>
        <p:spPr bwMode="auto">
          <a:xfrm>
            <a:off x="8601075" y="64357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7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7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7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7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29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37" name="Picture 2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dist="161645" dir="2700000" algn="ctr" rotWithShape="0">
              <a:schemeClr val="bg2"/>
            </a:outerShdw>
          </a:effectLst>
        </p:spPr>
      </p:pic>
      <p:grpSp>
        <p:nvGrpSpPr>
          <p:cNvPr id="93187" name="Group 99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93230" name="Oval 100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>
                <a:solidFill>
                  <a:srgbClr val="FFFF00"/>
                </a:solidFill>
              </a:endParaRPr>
            </a:p>
          </p:txBody>
        </p:sp>
        <p:sp>
          <p:nvSpPr>
            <p:cNvPr id="93231" name="Oval 101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>
                <a:solidFill>
                  <a:srgbClr val="FFFF00"/>
                </a:solidFill>
              </a:endParaRPr>
            </a:p>
          </p:txBody>
        </p:sp>
        <p:sp>
          <p:nvSpPr>
            <p:cNvPr id="93232" name="Oval 102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>
                <a:solidFill>
                  <a:srgbClr val="FFFF00"/>
                </a:solidFill>
              </a:endParaRPr>
            </a:p>
          </p:txBody>
        </p:sp>
        <p:sp>
          <p:nvSpPr>
            <p:cNvPr id="93233" name="Oval 103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>
                <a:solidFill>
                  <a:srgbClr val="FFFF00"/>
                </a:solidFill>
              </a:endParaRPr>
            </a:p>
          </p:txBody>
        </p:sp>
      </p:grpSp>
      <p:sp>
        <p:nvSpPr>
          <p:cNvPr id="93188" name="Line 26"/>
          <p:cNvSpPr>
            <a:spLocks noChangeShapeType="1"/>
          </p:cNvSpPr>
          <p:nvPr/>
        </p:nvSpPr>
        <p:spPr bwMode="auto">
          <a:xfrm>
            <a:off x="3325813" y="1744663"/>
            <a:ext cx="1855787" cy="84137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3190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1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0" name="Line 8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1" name="Line 9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2" name="Line 10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3" name="Line 11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4" name="Line 12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7" name="Line 20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43" name="Oval 31"/>
          <p:cNvSpPr>
            <a:spLocks noChangeArrowheads="1"/>
          </p:cNvSpPr>
          <p:nvPr/>
        </p:nvSpPr>
        <p:spPr bwMode="auto">
          <a:xfrm>
            <a:off x="74613" y="1050925"/>
            <a:ext cx="549275" cy="550863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2577" name="Text Box 65"/>
          <p:cNvSpPr txBox="1">
            <a:spLocks noChangeArrowheads="1"/>
          </p:cNvSpPr>
          <p:nvPr/>
        </p:nvSpPr>
        <p:spPr bwMode="auto">
          <a:xfrm>
            <a:off x="1792288" y="0"/>
            <a:ext cx="3455987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altLang="ko-KR" sz="1400">
                <a:solidFill>
                  <a:schemeClr val="tx1"/>
                </a:solidFill>
                <a:ea typeface="Gulim" pitchFamily="34" charset="-128"/>
                <a:cs typeface="Gulim" pitchFamily="34" charset="-128"/>
              </a:rPr>
              <a:t>Ma-thi-</a:t>
            </a:r>
            <a:r>
              <a:rPr lang="fr-FR" altLang="ko-KR" sz="1400">
                <a:solidFill>
                  <a:schemeClr val="tx1"/>
                </a:solidFill>
                <a:latin typeface="Lucida Grande" charset="0"/>
                <a:ea typeface="Gulim" pitchFamily="34" charset="-128"/>
                <a:cs typeface="Gulim" pitchFamily="34" charset="-128"/>
              </a:rPr>
              <a:t>ơ</a:t>
            </a:r>
            <a:r>
              <a:rPr lang="en-US" sz="1400">
                <a:ea typeface="+mn-ea"/>
                <a:cs typeface="+mn-cs"/>
              </a:rPr>
              <a:t> </a:t>
            </a:r>
            <a:r>
              <a:rPr lang="en-US" sz="1400">
                <a:solidFill>
                  <a:schemeClr val="tx1"/>
                </a:solidFill>
                <a:ea typeface="+mn-ea"/>
                <a:cs typeface="+mn-cs"/>
              </a:rPr>
              <a:t>4:25; </a:t>
            </a:r>
            <a:r>
              <a:rPr lang="fr-FR" altLang="ko-KR" sz="1600">
                <a:solidFill>
                  <a:schemeClr val="tx1"/>
                </a:solidFill>
                <a:ea typeface="Gulim" pitchFamily="34" charset="-128"/>
                <a:cs typeface="Gulim" pitchFamily="34" charset="-128"/>
              </a:rPr>
              <a:t>Mác</a:t>
            </a:r>
            <a:r>
              <a:rPr lang="en-US" sz="1400">
                <a:solidFill>
                  <a:schemeClr val="tx1"/>
                </a:solidFill>
                <a:ea typeface="+mn-ea"/>
                <a:cs typeface="+mn-cs"/>
              </a:rPr>
              <a:t> 7:31</a:t>
            </a:r>
          </a:p>
        </p:txBody>
      </p:sp>
      <p:sp>
        <p:nvSpPr>
          <p:cNvPr id="93200" name="Text Box 95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93201" name="Line 113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26" name="Rectangle 114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</a:p>
        </p:txBody>
      </p:sp>
      <p:sp>
        <p:nvSpPr>
          <p:cNvPr id="192627" name="Oval 115"/>
          <p:cNvSpPr>
            <a:spLocks noChangeArrowheads="1"/>
          </p:cNvSpPr>
          <p:nvPr/>
        </p:nvSpPr>
        <p:spPr bwMode="auto">
          <a:xfrm>
            <a:off x="4208463" y="939800"/>
            <a:ext cx="1109662" cy="62865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2628" name="Oval 116"/>
          <p:cNvSpPr>
            <a:spLocks noChangeArrowheads="1"/>
          </p:cNvSpPr>
          <p:nvPr/>
        </p:nvSpPr>
        <p:spPr bwMode="auto">
          <a:xfrm>
            <a:off x="4818063" y="2424113"/>
            <a:ext cx="1109662" cy="3810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3205" name="Rectangle 118"/>
          <p:cNvSpPr>
            <a:spLocks noChangeArrowheads="1"/>
          </p:cNvSpPr>
          <p:nvPr/>
        </p:nvSpPr>
        <p:spPr bwMode="auto">
          <a:xfrm>
            <a:off x="6615113" y="2259013"/>
            <a:ext cx="14033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de-DE" altLang="ko-KR" sz="1200">
                <a:solidFill>
                  <a:srgbClr val="33CCCC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1200">
                <a:solidFill>
                  <a:srgbClr val="33CCCC"/>
                </a:solidFill>
                <a:ea typeface="Gulim" charset="0"/>
                <a:cs typeface="Gulim" charset="0"/>
              </a:rPr>
              <a:t>Ê-CA-BÔ-L</a:t>
            </a:r>
            <a:r>
              <a:rPr lang="en-US" altLang="ko-KR" sz="1200">
                <a:solidFill>
                  <a:srgbClr val="33CCCC"/>
                </a:solidFill>
                <a:latin typeface="Lucida Grande" charset="0"/>
                <a:ea typeface="Gulim" charset="0"/>
                <a:cs typeface="Gulim" charset="0"/>
              </a:rPr>
              <a:t>Ơ</a:t>
            </a:r>
            <a:r>
              <a:rPr lang="en-US" altLang="ko-KR" sz="1200">
                <a:solidFill>
                  <a:srgbClr val="33CCCC"/>
                </a:solidFill>
                <a:ea typeface="Gulim" charset="0"/>
                <a:cs typeface="Gulim" charset="0"/>
              </a:rPr>
              <a:t> </a:t>
            </a:r>
          </a:p>
        </p:txBody>
      </p:sp>
      <p:sp>
        <p:nvSpPr>
          <p:cNvPr id="93206" name="Rectangle 119"/>
          <p:cNvSpPr>
            <a:spLocks noChangeArrowheads="1"/>
          </p:cNvSpPr>
          <p:nvPr/>
        </p:nvSpPr>
        <p:spPr bwMode="auto">
          <a:xfrm>
            <a:off x="6721475" y="822325"/>
            <a:ext cx="11366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de-DE" altLang="ko-KR" sz="1200">
                <a:solidFill>
                  <a:srgbClr val="33CCCC"/>
                </a:solidFill>
                <a:ea typeface="Gulim" charset="0"/>
                <a:cs typeface="Gulim" charset="0"/>
              </a:rPr>
              <a:t>PHÊ-NI-XI</a:t>
            </a:r>
            <a:r>
              <a:rPr lang="en-US" altLang="ko-KR" sz="1200">
                <a:solidFill>
                  <a:srgbClr val="33CCCC"/>
                </a:solidFill>
                <a:ea typeface="Gulim" charset="0"/>
                <a:cs typeface="Gulim" charset="0"/>
              </a:rPr>
              <a:t> </a:t>
            </a:r>
          </a:p>
        </p:txBody>
      </p:sp>
      <p:sp>
        <p:nvSpPr>
          <p:cNvPr id="93207" name="Line 120"/>
          <p:cNvSpPr>
            <a:spLocks noChangeShapeType="1"/>
          </p:cNvSpPr>
          <p:nvPr/>
        </p:nvSpPr>
        <p:spPr bwMode="auto">
          <a:xfrm flipH="1">
            <a:off x="5037138" y="957263"/>
            <a:ext cx="1538287" cy="203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08" name="Line 121"/>
          <p:cNvSpPr>
            <a:spLocks noChangeShapeType="1"/>
          </p:cNvSpPr>
          <p:nvPr/>
        </p:nvSpPr>
        <p:spPr bwMode="auto">
          <a:xfrm flipH="1">
            <a:off x="5791200" y="2466975"/>
            <a:ext cx="928688" cy="1158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2635" name="Oval 123"/>
          <p:cNvSpPr>
            <a:spLocks noChangeArrowheads="1"/>
          </p:cNvSpPr>
          <p:nvPr/>
        </p:nvSpPr>
        <p:spPr bwMode="auto">
          <a:xfrm>
            <a:off x="406400" y="1403350"/>
            <a:ext cx="2336800" cy="455613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93210" name="Group 128"/>
          <p:cNvGrpSpPr>
            <a:grpSpLocks/>
          </p:cNvGrpSpPr>
          <p:nvPr/>
        </p:nvGrpSpPr>
        <p:grpSpPr bwMode="auto">
          <a:xfrm>
            <a:off x="8018463" y="3357563"/>
            <a:ext cx="952500" cy="1196975"/>
            <a:chOff x="5043" y="2188"/>
            <a:chExt cx="600" cy="754"/>
          </a:xfrm>
        </p:grpSpPr>
        <p:sp>
          <p:nvSpPr>
            <p:cNvPr id="93218" name="AutoShape 129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19" name="Rectangle 130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20" name="Line 131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21" name="Line 132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22" name="Line 133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23" name="Line 134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24" name="Line 135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25" name="Rectangle 137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26" name="Line 138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27" name="Line 139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28" name="Rectangle 140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29" name="Rectangle 141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2655" name="Rectangle 143"/>
          <p:cNvSpPr>
            <a:spLocks noChangeArrowheads="1"/>
          </p:cNvSpPr>
          <p:nvPr/>
        </p:nvSpPr>
        <p:spPr bwMode="auto">
          <a:xfrm>
            <a:off x="430213" y="5915025"/>
            <a:ext cx="8408987" cy="5143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Tuyến </a:t>
            </a:r>
            <a:r>
              <a:rPr lang="en-US" altLang="ko-K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  <a:ea typeface="Gulim" charset="0"/>
                <a:cs typeface="Gulim" charset="0"/>
              </a:rPr>
              <a:t>đư</a:t>
            </a:r>
            <a:r>
              <a:rPr lang="en-US" altLang="ko-K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ờng </a:t>
            </a:r>
            <a:r>
              <a:rPr lang="en-US" altLang="ko-K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i “cành hoa kế” của Chúa Giê-xu </a:t>
            </a:r>
            <a:r>
              <a:rPr lang="en-US" altLang="ko-KR" sz="2400">
                <a:solidFill>
                  <a:srgbClr val="FFFF00"/>
                </a:solidFill>
                <a:ea typeface="Gulim" charset="0"/>
                <a:cs typeface="Gulim" charset="0"/>
              </a:rPr>
              <a:t>…</a:t>
            </a:r>
            <a:endParaRPr lang="en-US" sz="2400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sp>
        <p:nvSpPr>
          <p:cNvPr id="93212" name="Rectangle 115"/>
          <p:cNvSpPr>
            <a:spLocks noChangeArrowheads="1"/>
          </p:cNvSpPr>
          <p:nvPr/>
        </p:nvSpPr>
        <p:spPr bwMode="auto">
          <a:xfrm>
            <a:off x="8086725" y="3341688"/>
            <a:ext cx="6588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GIÊ-XU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3213" name="Rectangle 121"/>
          <p:cNvSpPr>
            <a:spLocks noChangeArrowheads="1"/>
          </p:cNvSpPr>
          <p:nvPr/>
        </p:nvSpPr>
        <p:spPr bwMode="auto">
          <a:xfrm>
            <a:off x="8029575" y="3470275"/>
            <a:ext cx="798513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 Cuộc đời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3214" name="Text Box 109"/>
          <p:cNvSpPr txBox="1">
            <a:spLocks noChangeArrowheads="1"/>
          </p:cNvSpPr>
          <p:nvPr/>
        </p:nvSpPr>
        <p:spPr bwMode="auto">
          <a:xfrm>
            <a:off x="8601075" y="64357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47135" name="Rectangle 128"/>
          <p:cNvSpPr>
            <a:spLocks noChangeArrowheads="1"/>
          </p:cNvSpPr>
          <p:nvPr/>
        </p:nvSpPr>
        <p:spPr bwMode="auto">
          <a:xfrm>
            <a:off x="65088" y="1138238"/>
            <a:ext cx="3143250" cy="708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7200" indent="-457200"/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1. MỤC VỤ GA-LI-LÊ </a:t>
            </a: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Ở CA-BÊ-NA-UM</a:t>
            </a:r>
          </a:p>
        </p:txBody>
      </p:sp>
      <p:sp>
        <p:nvSpPr>
          <p:cNvPr id="47136" name="Rectangle 152"/>
          <p:cNvSpPr>
            <a:spLocks noChangeArrowheads="1"/>
          </p:cNvSpPr>
          <p:nvPr/>
        </p:nvSpPr>
        <p:spPr bwMode="auto">
          <a:xfrm>
            <a:off x="490538" y="2336800"/>
            <a:ext cx="2498725" cy="708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7200" indent="-457200"/>
            <a:r>
              <a:rPr lang="fr-F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2. ĐI QUA LÀNG SA-MA-RI</a:t>
            </a:r>
          </a:p>
        </p:txBody>
      </p:sp>
      <p:sp>
        <p:nvSpPr>
          <p:cNvPr id="47137" name="Rectangle 106"/>
          <p:cNvSpPr>
            <a:spLocks noChangeArrowheads="1"/>
          </p:cNvSpPr>
          <p:nvPr/>
        </p:nvSpPr>
        <p:spPr bwMode="auto">
          <a:xfrm>
            <a:off x="122238" y="4144963"/>
            <a:ext cx="3038475" cy="101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altLang="ko-K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1. MỤC VỤ ĐẦU TIÊN CỦA CHÚA TẠI </a:t>
            </a:r>
            <a:r>
              <a:rPr lang="de-D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GIÊ-RU-SA-LEM</a:t>
            </a:r>
            <a:endParaRPr lang="en-US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2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2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2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2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20" grpId="0" animBg="1"/>
      <p:bldP spid="192521" grpId="0" animBg="1"/>
      <p:bldP spid="192522" grpId="0" animBg="1"/>
      <p:bldP spid="192523" grpId="0" animBg="1"/>
      <p:bldP spid="192524" grpId="0" animBg="1"/>
      <p:bldP spid="192627" grpId="0" animBg="1"/>
      <p:bldP spid="192628" grpId="0" animBg="1"/>
      <p:bldP spid="19263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95235" name="Picture 3" descr="Gadara columns along Decumanus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614363"/>
            <a:ext cx="7831137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Rectangle 25"/>
          <p:cNvSpPr>
            <a:spLocks noChangeArrowheads="1"/>
          </p:cNvSpPr>
          <p:nvPr/>
        </p:nvSpPr>
        <p:spPr bwMode="auto">
          <a:xfrm>
            <a:off x="1050925" y="5116513"/>
            <a:ext cx="6016625" cy="871537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351" name="Text Box 7"/>
          <p:cNvSpPr txBox="1">
            <a:spLocks noChangeArrowheads="1"/>
          </p:cNvSpPr>
          <p:nvPr/>
        </p:nvSpPr>
        <p:spPr bwMode="auto">
          <a:xfrm>
            <a:off x="1198563" y="5562600"/>
            <a:ext cx="6391275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Thành phố theo kiểu Hy Lạp ở Ga-da-ra </a:t>
            </a:r>
            <a:endParaRPr lang="en-US" sz="2400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569352" name="Rectangle 8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sp>
        <p:nvSpPr>
          <p:cNvPr id="569353" name="Text Box 9"/>
          <p:cNvSpPr txBox="1">
            <a:spLocks noChangeArrowheads="1"/>
          </p:cNvSpPr>
          <p:nvPr/>
        </p:nvSpPr>
        <p:spPr bwMode="auto">
          <a:xfrm>
            <a:off x="1770063" y="0"/>
            <a:ext cx="5957887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altLang="ko-KR" sz="1600">
                <a:solidFill>
                  <a:schemeClr val="tx1"/>
                </a:solidFill>
                <a:ea typeface="Gulim" pitchFamily="34" charset="-128"/>
                <a:cs typeface="Gulim" pitchFamily="34" charset="-128"/>
              </a:rPr>
              <a:t>Mác</a:t>
            </a:r>
            <a:r>
              <a:rPr lang="en-US" sz="1400">
                <a:solidFill>
                  <a:schemeClr val="tx1"/>
                </a:solidFill>
                <a:ea typeface="+mn-ea"/>
                <a:cs typeface="+mn-cs"/>
              </a:rPr>
              <a:t> 5:1; Lu-ca 8:26-37; </a:t>
            </a:r>
            <a:r>
              <a:rPr lang="fr-FR" altLang="ko-KR" sz="1400">
                <a:solidFill>
                  <a:schemeClr val="tx1"/>
                </a:solidFill>
                <a:ea typeface="Gulim" pitchFamily="34" charset="-128"/>
                <a:cs typeface="Gulim" pitchFamily="34" charset="-128"/>
              </a:rPr>
              <a:t>Ma-thi-</a:t>
            </a:r>
            <a:r>
              <a:rPr lang="fr-FR" altLang="ko-KR" sz="1400">
                <a:solidFill>
                  <a:schemeClr val="tx1"/>
                </a:solidFill>
                <a:latin typeface="Lucida Grande" charset="0"/>
                <a:ea typeface="Gulim" pitchFamily="34" charset="-128"/>
                <a:cs typeface="Gulim" pitchFamily="34" charset="-128"/>
              </a:rPr>
              <a:t>ơ</a:t>
            </a:r>
            <a:r>
              <a:rPr lang="en-US" sz="1400">
                <a:solidFill>
                  <a:schemeClr val="tx1"/>
                </a:solidFill>
                <a:ea typeface="+mn-ea"/>
                <a:cs typeface="+mn-cs"/>
              </a:rPr>
              <a:t> 8:28-34</a:t>
            </a:r>
          </a:p>
        </p:txBody>
      </p:sp>
      <p:sp>
        <p:nvSpPr>
          <p:cNvPr id="95240" name="Rectangle 2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5241" name="Group 44"/>
          <p:cNvGrpSpPr>
            <a:grpSpLocks/>
          </p:cNvGrpSpPr>
          <p:nvPr/>
        </p:nvGrpSpPr>
        <p:grpSpPr bwMode="auto">
          <a:xfrm>
            <a:off x="8170863" y="3509963"/>
            <a:ext cx="952500" cy="1196975"/>
            <a:chOff x="5043" y="2188"/>
            <a:chExt cx="600" cy="754"/>
          </a:xfrm>
        </p:grpSpPr>
        <p:sp>
          <p:nvSpPr>
            <p:cNvPr id="95245" name="AutoShape 45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46" name="Rectangle 46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47" name="Line 47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48" name="Line 48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49" name="Line 49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50" name="Line 50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51" name="Line 51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52" name="Rectangle 53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53" name="Line 54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54" name="Line 55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55" name="Rectangle 56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56" name="Rectangle 57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1046163" y="5014913"/>
            <a:ext cx="6391275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Chúa Giê-xu </a:t>
            </a:r>
            <a:r>
              <a:rPr lang="de-DE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i khắp vùng </a:t>
            </a:r>
            <a:r>
              <a:rPr lang="de-DE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ất của Ngài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:</a:t>
            </a:r>
            <a:endParaRPr lang="en-US" sz="2400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95243" name="Rectangle 115"/>
          <p:cNvSpPr>
            <a:spLocks noChangeArrowheads="1"/>
          </p:cNvSpPr>
          <p:nvPr/>
        </p:nvSpPr>
        <p:spPr bwMode="auto">
          <a:xfrm>
            <a:off x="8142288" y="3492500"/>
            <a:ext cx="658812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GIÊ-XU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5244" name="Rectangle 121"/>
          <p:cNvSpPr>
            <a:spLocks noChangeArrowheads="1"/>
          </p:cNvSpPr>
          <p:nvPr/>
        </p:nvSpPr>
        <p:spPr bwMode="auto">
          <a:xfrm>
            <a:off x="8083550" y="3621088"/>
            <a:ext cx="7985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 Cuộc đời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61" name="Picture 2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dist="161645" dir="2700000" algn="ctr" rotWithShape="0">
              <a:schemeClr val="bg2"/>
            </a:outerShdw>
          </a:effectLst>
        </p:spPr>
      </p:pic>
      <p:grpSp>
        <p:nvGrpSpPr>
          <p:cNvPr id="97283" name="Group 105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97328" name="Oval 106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>
                <a:solidFill>
                  <a:srgbClr val="FFFF00"/>
                </a:solidFill>
              </a:endParaRPr>
            </a:p>
          </p:txBody>
        </p:sp>
        <p:sp>
          <p:nvSpPr>
            <p:cNvPr id="97329" name="Oval 107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>
                <a:solidFill>
                  <a:srgbClr val="FFFF00"/>
                </a:solidFill>
              </a:endParaRPr>
            </a:p>
          </p:txBody>
        </p:sp>
        <p:sp>
          <p:nvSpPr>
            <p:cNvPr id="97330" name="Oval 108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>
                <a:solidFill>
                  <a:srgbClr val="FFFF00"/>
                </a:solidFill>
              </a:endParaRPr>
            </a:p>
          </p:txBody>
        </p:sp>
        <p:sp>
          <p:nvSpPr>
            <p:cNvPr id="97331" name="Oval 109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>
                <a:solidFill>
                  <a:srgbClr val="FFFF00"/>
                </a:solidFill>
              </a:endParaRPr>
            </a:p>
          </p:txBody>
        </p:sp>
      </p:grpSp>
      <p:sp>
        <p:nvSpPr>
          <p:cNvPr id="97284" name="Line 26"/>
          <p:cNvSpPr>
            <a:spLocks noChangeShapeType="1"/>
          </p:cNvSpPr>
          <p:nvPr/>
        </p:nvSpPr>
        <p:spPr bwMode="auto">
          <a:xfrm>
            <a:off x="3092450" y="1687513"/>
            <a:ext cx="2089150" cy="141287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39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7286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7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8" name="Line 8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9" name="Line 9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0" name="Line 10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1" name="Line 11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2" name="Line 12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3" name="Line 19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4" name="Line 20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01" name="Text Box 65"/>
          <p:cNvSpPr txBox="1">
            <a:spLocks noChangeArrowheads="1"/>
          </p:cNvSpPr>
          <p:nvPr/>
        </p:nvSpPr>
        <p:spPr bwMode="auto">
          <a:xfrm>
            <a:off x="1793875" y="0"/>
            <a:ext cx="4957763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altLang="ko-KR" sz="1600">
                <a:solidFill>
                  <a:schemeClr val="tx1"/>
                </a:solidFill>
                <a:latin typeface="Comic Sans MS" pitchFamily="66" charset="0"/>
                <a:ea typeface="Gulim" pitchFamily="34" charset="-127"/>
                <a:cs typeface="+mn-cs"/>
              </a:rPr>
              <a:t>Gi</a:t>
            </a:r>
            <a:r>
              <a:rPr lang="fr-FR" altLang="ko-KR" sz="1600">
                <a:solidFill>
                  <a:schemeClr val="tx1"/>
                </a:solidFill>
                <a:latin typeface="Lucida Grande" pitchFamily="8" charset="0"/>
                <a:ea typeface="Gulim" pitchFamily="34" charset="-127"/>
                <a:cs typeface="+mn-cs"/>
              </a:rPr>
              <a:t>ă</a:t>
            </a:r>
            <a:r>
              <a:rPr lang="fr-FR" altLang="ko-KR" sz="1600">
                <a:solidFill>
                  <a:schemeClr val="tx1"/>
                </a:solidFill>
                <a:latin typeface="Comic Sans MS" pitchFamily="66" charset="0"/>
                <a:ea typeface="Gulim" pitchFamily="34" charset="-127"/>
                <a:cs typeface="+mn-cs"/>
              </a:rPr>
              <a:t>ng</a:t>
            </a:r>
            <a:r>
              <a:rPr lang="en-US" sz="14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 2:23; 4:45; 5:1-2; 10:22; 12:12</a:t>
            </a:r>
          </a:p>
        </p:txBody>
      </p:sp>
      <p:sp>
        <p:nvSpPr>
          <p:cNvPr id="97296" name="Text Box 98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93646" name="Oval 110"/>
          <p:cNvSpPr>
            <a:spLocks noChangeArrowheads="1"/>
          </p:cNvSpPr>
          <p:nvPr/>
        </p:nvSpPr>
        <p:spPr bwMode="auto">
          <a:xfrm>
            <a:off x="87313" y="1000125"/>
            <a:ext cx="549275" cy="550863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3648" name="Rectangle 112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  <p:sp>
        <p:nvSpPr>
          <p:cNvPr id="97299" name="Text Box 113"/>
          <p:cNvSpPr txBox="1">
            <a:spLocks noChangeArrowheads="1"/>
          </p:cNvSpPr>
          <p:nvPr/>
        </p:nvSpPr>
        <p:spPr bwMode="auto">
          <a:xfrm>
            <a:off x="8555038" y="6434138"/>
            <a:ext cx="3079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pic>
        <p:nvPicPr>
          <p:cNvPr id="193650" name="Picture 114"/>
          <p:cNvPicPr>
            <a:picLocks noChangeAspect="1" noChangeArrowheads="1"/>
          </p:cNvPicPr>
          <p:nvPr/>
        </p:nvPicPr>
        <p:blipFill>
          <a:blip r:embed="rId4"/>
          <a:srcRect b="9006"/>
          <a:stretch>
            <a:fillRect/>
          </a:stretch>
        </p:blipFill>
        <p:spPr bwMode="auto">
          <a:xfrm>
            <a:off x="5794375" y="387350"/>
            <a:ext cx="2774950" cy="18923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sp>
        <p:nvSpPr>
          <p:cNvPr id="193652" name="Text Box 116"/>
          <p:cNvSpPr txBox="1">
            <a:spLocks noChangeArrowheads="1"/>
          </p:cNvSpPr>
          <p:nvPr/>
        </p:nvSpPr>
        <p:spPr bwMode="auto">
          <a:xfrm>
            <a:off x="5713413" y="1885950"/>
            <a:ext cx="3130550" cy="30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400">
                <a:solidFill>
                  <a:srgbClr val="FFFF00"/>
                </a:solidFill>
                <a:ea typeface="Gulim" charset="0"/>
                <a:cs typeface="Gulim" charset="0"/>
              </a:rPr>
              <a:t>Sự hoang tàn của Ca-bê-na-um </a:t>
            </a:r>
            <a:endParaRPr lang="en-US" sz="1400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grpSp>
        <p:nvGrpSpPr>
          <p:cNvPr id="3" name="Group 119"/>
          <p:cNvGrpSpPr>
            <a:grpSpLocks/>
          </p:cNvGrpSpPr>
          <p:nvPr/>
        </p:nvGrpSpPr>
        <p:grpSpPr bwMode="auto">
          <a:xfrm>
            <a:off x="3725863" y="4572000"/>
            <a:ext cx="2120900" cy="1450975"/>
            <a:chOff x="2347" y="2880"/>
            <a:chExt cx="1336" cy="914"/>
          </a:xfrm>
        </p:grpSpPr>
        <p:pic>
          <p:nvPicPr>
            <p:cNvPr id="193603" name="Picture 67"/>
            <p:cNvPicPr>
              <a:picLocks noChangeArrowheads="1"/>
            </p:cNvPicPr>
            <p:nvPr/>
          </p:nvPicPr>
          <p:blipFill>
            <a:blip r:embed="rId5"/>
            <a:srcRect t="11774" r="14687"/>
            <a:stretch>
              <a:fillRect/>
            </a:stretch>
          </p:blipFill>
          <p:spPr bwMode="auto">
            <a:xfrm>
              <a:off x="2347" y="2880"/>
              <a:ext cx="1336" cy="91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</p:pic>
        <p:sp>
          <p:nvSpPr>
            <p:cNvPr id="193653" name="Text Box 117"/>
            <p:cNvSpPr txBox="1">
              <a:spLocks noChangeArrowheads="1"/>
            </p:cNvSpPr>
            <p:nvPr/>
          </p:nvSpPr>
          <p:spPr bwMode="auto">
            <a:xfrm>
              <a:off x="2358" y="3538"/>
              <a:ext cx="1301" cy="21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ko-KR" sz="1400">
                  <a:solidFill>
                    <a:srgbClr val="FFFF00"/>
                  </a:solidFill>
                  <a:ea typeface="Gulim" charset="0"/>
                  <a:cs typeface="Gulim" charset="0"/>
                </a:rPr>
                <a:t>Giê-ru-sa-lem </a:t>
              </a:r>
              <a:endParaRPr lang="en-US" sz="1400">
                <a:solidFill>
                  <a:srgbClr val="FFFF00"/>
                </a:solidFill>
                <a:ea typeface="Gulim" charset="0"/>
                <a:cs typeface="Gulim" charset="0"/>
              </a:endParaRPr>
            </a:p>
          </p:txBody>
        </p:sp>
      </p:grpSp>
      <p:sp>
        <p:nvSpPr>
          <p:cNvPr id="193549" name="Line 13"/>
          <p:cNvSpPr>
            <a:spLocks noChangeShapeType="1"/>
          </p:cNvSpPr>
          <p:nvPr/>
        </p:nvSpPr>
        <p:spPr bwMode="auto">
          <a:xfrm>
            <a:off x="4819650" y="2063750"/>
            <a:ext cx="12700" cy="223520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3550" name="Line 14"/>
          <p:cNvSpPr>
            <a:spLocks noChangeShapeType="1"/>
          </p:cNvSpPr>
          <p:nvPr/>
        </p:nvSpPr>
        <p:spPr bwMode="auto">
          <a:xfrm flipH="1">
            <a:off x="4959350" y="1943100"/>
            <a:ext cx="63500" cy="233045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3551" name="Line 15"/>
          <p:cNvSpPr>
            <a:spLocks noChangeShapeType="1"/>
          </p:cNvSpPr>
          <p:nvPr/>
        </p:nvSpPr>
        <p:spPr bwMode="auto">
          <a:xfrm flipH="1">
            <a:off x="5073650" y="2006600"/>
            <a:ext cx="146050" cy="224155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3657" name="Oval 121"/>
          <p:cNvSpPr>
            <a:spLocks noChangeArrowheads="1"/>
          </p:cNvSpPr>
          <p:nvPr/>
        </p:nvSpPr>
        <p:spPr bwMode="auto">
          <a:xfrm>
            <a:off x="420688" y="1403350"/>
            <a:ext cx="2336800" cy="455613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97307" name="Group 125"/>
          <p:cNvGrpSpPr>
            <a:grpSpLocks/>
          </p:cNvGrpSpPr>
          <p:nvPr/>
        </p:nvGrpSpPr>
        <p:grpSpPr bwMode="auto">
          <a:xfrm>
            <a:off x="8170863" y="3509963"/>
            <a:ext cx="952500" cy="1196975"/>
            <a:chOff x="5043" y="2188"/>
            <a:chExt cx="600" cy="754"/>
          </a:xfrm>
        </p:grpSpPr>
        <p:sp>
          <p:nvSpPr>
            <p:cNvPr id="97314" name="AutoShape 126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15" name="Rectangle 127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16" name="Line 128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17" name="Line 129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18" name="Line 130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19" name="Line 131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20" name="Line 132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21" name="Rectangle 134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22" name="Line 135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23" name="Line 136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24" name="Rectangle 137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25" name="Rectangle 138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3676" name="Rectangle 140"/>
          <p:cNvSpPr>
            <a:spLocks noChangeArrowheads="1"/>
          </p:cNvSpPr>
          <p:nvPr/>
        </p:nvSpPr>
        <p:spPr bwMode="auto">
          <a:xfrm>
            <a:off x="430213" y="5915025"/>
            <a:ext cx="8408987" cy="5143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Tuyến </a:t>
            </a:r>
            <a:r>
              <a:rPr lang="en-US" altLang="ko-K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  <a:ea typeface="Gulim" charset="0"/>
                <a:cs typeface="Gulim" charset="0"/>
              </a:rPr>
              <a:t>đư</a:t>
            </a:r>
            <a:r>
              <a:rPr lang="en-US" altLang="ko-K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ờng </a:t>
            </a:r>
            <a:r>
              <a:rPr lang="en-US" altLang="ko-K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i “cành hoa kế” của Chúa Giê-xu </a:t>
            </a:r>
            <a:r>
              <a:rPr lang="en-US" altLang="ko-KR" sz="2400">
                <a:solidFill>
                  <a:srgbClr val="FFFF00"/>
                </a:solidFill>
                <a:ea typeface="Gulim" charset="0"/>
                <a:cs typeface="Gulim" charset="0"/>
              </a:rPr>
              <a:t>…</a:t>
            </a:r>
            <a:endParaRPr lang="en-US" sz="2400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sp>
        <p:nvSpPr>
          <p:cNvPr id="97309" name="Rectangle 115"/>
          <p:cNvSpPr>
            <a:spLocks noChangeArrowheads="1"/>
          </p:cNvSpPr>
          <p:nvPr/>
        </p:nvSpPr>
        <p:spPr bwMode="auto">
          <a:xfrm>
            <a:off x="8223250" y="3492500"/>
            <a:ext cx="658813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GIÊ-XU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7310" name="Rectangle 121"/>
          <p:cNvSpPr>
            <a:spLocks noChangeArrowheads="1"/>
          </p:cNvSpPr>
          <p:nvPr/>
        </p:nvSpPr>
        <p:spPr bwMode="auto">
          <a:xfrm>
            <a:off x="8166100" y="3621088"/>
            <a:ext cx="7985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 Cuộc đời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183" name="Rectangle 128"/>
          <p:cNvSpPr>
            <a:spLocks noChangeArrowheads="1"/>
          </p:cNvSpPr>
          <p:nvPr/>
        </p:nvSpPr>
        <p:spPr bwMode="auto">
          <a:xfrm>
            <a:off x="65088" y="1138238"/>
            <a:ext cx="3143250" cy="708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7200" indent="-457200"/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1. MỤC VỤ GA-LI-LÊ </a:t>
            </a: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Ở CA-BÊ-NA-UM</a:t>
            </a:r>
          </a:p>
        </p:txBody>
      </p:sp>
      <p:sp>
        <p:nvSpPr>
          <p:cNvPr id="49184" name="Rectangle 152"/>
          <p:cNvSpPr>
            <a:spLocks noChangeArrowheads="1"/>
          </p:cNvSpPr>
          <p:nvPr/>
        </p:nvSpPr>
        <p:spPr bwMode="auto">
          <a:xfrm>
            <a:off x="490538" y="2336800"/>
            <a:ext cx="2498725" cy="708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7200" indent="-457200"/>
            <a:r>
              <a:rPr lang="fr-F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2. ĐI QUA LÀNG SA-MA-RI</a:t>
            </a:r>
          </a:p>
        </p:txBody>
      </p:sp>
      <p:sp>
        <p:nvSpPr>
          <p:cNvPr id="49185" name="Rectangle 106"/>
          <p:cNvSpPr>
            <a:spLocks noChangeArrowheads="1"/>
          </p:cNvSpPr>
          <p:nvPr/>
        </p:nvSpPr>
        <p:spPr bwMode="auto">
          <a:xfrm>
            <a:off x="122238" y="4144963"/>
            <a:ext cx="3038475" cy="101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altLang="ko-K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1. MỤC VỤ ĐẦU TIÊN CỦA CHÚA TẠI </a:t>
            </a:r>
            <a:r>
              <a:rPr lang="de-D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GIÊ-RU-SA-LEM</a:t>
            </a:r>
            <a:endParaRPr lang="en-US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3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3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3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3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3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3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65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158" name="Picture 86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dist="161645" dir="2700000" algn="ctr" rotWithShape="0">
              <a:schemeClr val="bg2"/>
            </a:outerShdw>
          </a:effectLst>
        </p:spPr>
      </p:pic>
      <p:sp>
        <p:nvSpPr>
          <p:cNvPr id="515076" name="Rectangle 4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32" name="Rectangle 6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3" name="Text Box 40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5094" name="Line 22"/>
          <p:cNvSpPr>
            <a:spLocks noChangeShapeType="1"/>
          </p:cNvSpPr>
          <p:nvPr/>
        </p:nvSpPr>
        <p:spPr bwMode="auto">
          <a:xfrm flipH="1">
            <a:off x="4735513" y="1817688"/>
            <a:ext cx="509587" cy="23304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515117" name="Picture 45"/>
          <p:cNvPicPr>
            <a:picLocks noChangeArrowheads="1"/>
          </p:cNvPicPr>
          <p:nvPr/>
        </p:nvPicPr>
        <p:blipFill>
          <a:blip r:embed="rId5">
            <a:lum contrast="12000"/>
          </a:blip>
          <a:srcRect/>
          <a:stretch>
            <a:fillRect/>
          </a:stretch>
        </p:blipFill>
        <p:spPr bwMode="auto">
          <a:xfrm>
            <a:off x="3006725" y="1063625"/>
            <a:ext cx="1787525" cy="13477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pic>
        <p:nvPicPr>
          <p:cNvPr id="515122" name="Picture 50"/>
          <p:cNvPicPr>
            <a:picLocks noChangeArrowheads="1"/>
          </p:cNvPicPr>
          <p:nvPr/>
        </p:nvPicPr>
        <p:blipFill>
          <a:blip r:embed="rId6"/>
          <a:srcRect t="11774" r="14687"/>
          <a:stretch>
            <a:fillRect/>
          </a:stretch>
        </p:blipFill>
        <p:spPr bwMode="auto">
          <a:xfrm>
            <a:off x="1203325" y="3235325"/>
            <a:ext cx="2505075" cy="18081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25724" dir="2700000" algn="ctr" rotWithShape="0">
              <a:schemeClr val="bg2"/>
            </a:outerShdw>
          </a:effectLst>
        </p:spPr>
      </p:pic>
      <p:pic>
        <p:nvPicPr>
          <p:cNvPr id="515121" name="Picture 49"/>
          <p:cNvPicPr>
            <a:picLocks noChangeAspect="1" noChangeArrowheads="1"/>
          </p:cNvPicPr>
          <p:nvPr/>
        </p:nvPicPr>
        <p:blipFill>
          <a:blip r:embed="rId7"/>
          <a:srcRect l="26624" t="20508" r="41418" b="49136"/>
          <a:stretch>
            <a:fillRect/>
          </a:stretch>
        </p:blipFill>
        <p:spPr bwMode="auto">
          <a:xfrm>
            <a:off x="5830888" y="2146300"/>
            <a:ext cx="1998662" cy="1422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rgbClr val="0A0A0A"/>
            </a:outerShdw>
          </a:effectLst>
        </p:spPr>
      </p:pic>
      <p:sp>
        <p:nvSpPr>
          <p:cNvPr id="99338" name="Oval 53"/>
          <p:cNvSpPr>
            <a:spLocks noChangeArrowheads="1"/>
          </p:cNvSpPr>
          <p:nvPr/>
        </p:nvSpPr>
        <p:spPr bwMode="auto">
          <a:xfrm>
            <a:off x="5165725" y="1639888"/>
            <a:ext cx="196850" cy="198437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39" name="Oval 54"/>
          <p:cNvSpPr>
            <a:spLocks noChangeArrowheads="1"/>
          </p:cNvSpPr>
          <p:nvPr/>
        </p:nvSpPr>
        <p:spPr bwMode="auto">
          <a:xfrm>
            <a:off x="4603750" y="4121150"/>
            <a:ext cx="196850" cy="19843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2"/>
          <p:cNvGrpSpPr>
            <a:grpSpLocks/>
          </p:cNvGrpSpPr>
          <p:nvPr/>
        </p:nvGrpSpPr>
        <p:grpSpPr bwMode="auto">
          <a:xfrm>
            <a:off x="1266825" y="2306638"/>
            <a:ext cx="3067050" cy="1128712"/>
            <a:chOff x="798" y="1453"/>
            <a:chExt cx="1932" cy="711"/>
          </a:xfrm>
        </p:grpSpPr>
        <p:sp>
          <p:nvSpPr>
            <p:cNvPr id="515118" name="Rectangle 46"/>
            <p:cNvSpPr>
              <a:spLocks noChangeArrowheads="1"/>
            </p:cNvSpPr>
            <p:nvPr/>
          </p:nvSpPr>
          <p:spPr bwMode="auto">
            <a:xfrm>
              <a:off x="798" y="1472"/>
              <a:ext cx="1926" cy="692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  <a:effectLst>
              <a:outerShdw dist="127000" dir="3187806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r">
                <a:lnSpc>
                  <a:spcPct val="95000"/>
                </a:lnSpc>
                <a:spcBef>
                  <a:spcPct val="50000"/>
                </a:spcBef>
              </a:pPr>
              <a:r>
                <a:rPr lang="en-US" altLang="ko-KR">
                  <a:solidFill>
                    <a:schemeClr val="bg2"/>
                  </a:solidFill>
                  <a:ea typeface="Gulim" charset="0"/>
                  <a:cs typeface="Gulim" charset="0"/>
                </a:rPr>
                <a:t>Từ Ca-bê-na-um </a:t>
              </a:r>
              <a:r>
                <a:rPr lang="en-US" altLang="ko-KR">
                  <a:solidFill>
                    <a:schemeClr val="bg2"/>
                  </a:solidFill>
                  <a:latin typeface="Lucida Grande" charset="0"/>
                  <a:ea typeface="Gulim" charset="0"/>
                  <a:cs typeface="Gulim" charset="0"/>
                </a:rPr>
                <a:t>đ</a:t>
              </a:r>
              <a:r>
                <a:rPr lang="en-US" altLang="ko-KR">
                  <a:solidFill>
                    <a:schemeClr val="bg2"/>
                  </a:solidFill>
                  <a:ea typeface="Gulim" charset="0"/>
                  <a:cs typeface="Gulim" charset="0"/>
                </a:rPr>
                <a:t>ến Giê-ru-sa-lem: </a:t>
              </a:r>
              <a:br>
                <a:rPr lang="en-US" altLang="ko-KR">
                  <a:solidFill>
                    <a:schemeClr val="bg2"/>
                  </a:solidFill>
                  <a:ea typeface="Gulim" charset="0"/>
                  <a:cs typeface="Gulim" charset="0"/>
                </a:rPr>
              </a:br>
              <a:r>
                <a:rPr lang="en-US" altLang="ko-KR">
                  <a:solidFill>
                    <a:schemeClr val="bg2"/>
                  </a:solidFill>
                  <a:ea typeface="Gulim" charset="0"/>
                  <a:cs typeface="Gulim" charset="0"/>
                </a:rPr>
                <a:t>80 dặm</a:t>
              </a:r>
              <a:endParaRPr lang="en-US">
                <a:solidFill>
                  <a:schemeClr val="bg2"/>
                </a:solidFill>
                <a:ea typeface="Gulim" charset="0"/>
                <a:cs typeface="Gulim" charset="0"/>
              </a:endParaRPr>
            </a:p>
          </p:txBody>
        </p:sp>
        <p:sp>
          <p:nvSpPr>
            <p:cNvPr id="99368" name="Rectangle 60"/>
            <p:cNvSpPr>
              <a:spLocks noChangeArrowheads="1"/>
            </p:cNvSpPr>
            <p:nvPr/>
          </p:nvSpPr>
          <p:spPr bwMode="auto">
            <a:xfrm>
              <a:off x="804" y="1453"/>
              <a:ext cx="1926" cy="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r">
                <a:lnSpc>
                  <a:spcPct val="95000"/>
                </a:lnSpc>
                <a:spcBef>
                  <a:spcPct val="50000"/>
                </a:spcBef>
              </a:pPr>
              <a:r>
                <a:rPr lang="en-US" altLang="ko-KR">
                  <a:solidFill>
                    <a:srgbClr val="FFFF00"/>
                  </a:solidFill>
                  <a:ea typeface="Gulim" charset="0"/>
                  <a:cs typeface="Gulim" charset="0"/>
                </a:rPr>
                <a:t>Từ Ca-bê-na-um </a:t>
              </a:r>
              <a:r>
                <a:rPr lang="en-US" altLang="ko-KR">
                  <a:solidFill>
                    <a:srgbClr val="FFFF00"/>
                  </a:solidFill>
                  <a:latin typeface="Lucida Grande" charset="0"/>
                  <a:ea typeface="Gulim" charset="0"/>
                  <a:cs typeface="Gulim" charset="0"/>
                </a:rPr>
                <a:t>đ</a:t>
              </a:r>
              <a:r>
                <a:rPr lang="en-US" altLang="ko-KR">
                  <a:solidFill>
                    <a:srgbClr val="FFFF00"/>
                  </a:solidFill>
                  <a:ea typeface="Gulim" charset="0"/>
                  <a:cs typeface="Gulim" charset="0"/>
                </a:rPr>
                <a:t>ến Giê-ru-sa-lem: </a:t>
              </a:r>
              <a:br>
                <a:rPr lang="en-US" altLang="ko-KR">
                  <a:solidFill>
                    <a:srgbClr val="FFFF00"/>
                  </a:solidFill>
                  <a:ea typeface="Gulim" charset="0"/>
                  <a:cs typeface="Gulim" charset="0"/>
                </a:rPr>
              </a:br>
              <a:r>
                <a:rPr lang="en-US" altLang="ko-KR">
                  <a:solidFill>
                    <a:schemeClr val="tx1"/>
                  </a:solidFill>
                  <a:ea typeface="Gulim" charset="0"/>
                  <a:cs typeface="Gulim" charset="0"/>
                </a:rPr>
                <a:t>80 dặm</a:t>
              </a:r>
              <a:r>
                <a:rPr lang="en-US" altLang="ko-KR">
                  <a:solidFill>
                    <a:srgbClr val="FFFF00"/>
                  </a:solidFill>
                  <a:ea typeface="Gulim" charset="0"/>
                  <a:cs typeface="Gulim" charset="0"/>
                </a:rPr>
                <a:t> </a:t>
              </a:r>
              <a:endParaRPr lang="en-US">
                <a:solidFill>
                  <a:srgbClr val="FFFF00"/>
                </a:solidFill>
                <a:ea typeface="Gulim" charset="0"/>
                <a:cs typeface="Gulim" charset="0"/>
              </a:endParaRPr>
            </a:p>
          </p:txBody>
        </p:sp>
      </p:grpSp>
      <p:sp>
        <p:nvSpPr>
          <p:cNvPr id="515136" name="Rectangle 64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  <p:pic>
        <p:nvPicPr>
          <p:cNvPr id="515155" name="Picture 83" descr="Dead Sea western cliffs to south from En Gedi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795838" y="4618038"/>
            <a:ext cx="1935162" cy="13049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grpSp>
        <p:nvGrpSpPr>
          <p:cNvPr id="3" name="Group 91"/>
          <p:cNvGrpSpPr>
            <a:grpSpLocks/>
          </p:cNvGrpSpPr>
          <p:nvPr/>
        </p:nvGrpSpPr>
        <p:grpSpPr bwMode="auto">
          <a:xfrm>
            <a:off x="5380038" y="3400425"/>
            <a:ext cx="2435225" cy="1771650"/>
            <a:chOff x="3389" y="2142"/>
            <a:chExt cx="1534" cy="1116"/>
          </a:xfrm>
        </p:grpSpPr>
        <p:sp>
          <p:nvSpPr>
            <p:cNvPr id="515119" name="Rectangle 47"/>
            <p:cNvSpPr>
              <a:spLocks noChangeArrowheads="1"/>
            </p:cNvSpPr>
            <p:nvPr/>
          </p:nvSpPr>
          <p:spPr bwMode="auto">
            <a:xfrm>
              <a:off x="3389" y="2142"/>
              <a:ext cx="1515" cy="1116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rgbClr val="0A0A0A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95000"/>
                </a:lnSpc>
                <a:spcBef>
                  <a:spcPct val="50000"/>
                </a:spcBef>
              </a:pPr>
              <a:r>
                <a:rPr lang="en-US" altLang="ko-KR">
                  <a:solidFill>
                    <a:schemeClr val="bg2"/>
                  </a:solidFill>
                  <a:ea typeface="Gulim" charset="0"/>
                  <a:cs typeface="Gulim" charset="0"/>
                </a:rPr>
                <a:t>Từ biển Ga-li-lê, sông Giô-</a:t>
              </a:r>
              <a:r>
                <a:rPr lang="en-US" altLang="ko-KR">
                  <a:solidFill>
                    <a:schemeClr val="bg2"/>
                  </a:solidFill>
                  <a:latin typeface="Lucida Grande" charset="0"/>
                  <a:ea typeface="Gulim" charset="0"/>
                  <a:cs typeface="Gulim" charset="0"/>
                </a:rPr>
                <a:t>đ</a:t>
              </a:r>
              <a:r>
                <a:rPr lang="en-US" altLang="ko-KR">
                  <a:solidFill>
                    <a:schemeClr val="bg2"/>
                  </a:solidFill>
                  <a:ea typeface="Gulim" charset="0"/>
                  <a:cs typeface="Gulim" charset="0"/>
                </a:rPr>
                <a:t>anh </a:t>
              </a:r>
              <a:r>
                <a:rPr lang="en-US" altLang="ko-KR">
                  <a:solidFill>
                    <a:schemeClr val="bg2"/>
                  </a:solidFill>
                  <a:latin typeface="Lucida Grande" charset="0"/>
                  <a:ea typeface="Gulim" charset="0"/>
                  <a:cs typeface="Gulim" charset="0"/>
                </a:rPr>
                <a:t>đ</a:t>
              </a:r>
              <a:r>
                <a:rPr lang="en-US" altLang="ko-KR">
                  <a:solidFill>
                    <a:schemeClr val="bg2"/>
                  </a:solidFill>
                  <a:ea typeface="Gulim" charset="0"/>
                  <a:cs typeface="Gulim" charset="0"/>
                </a:rPr>
                <a:t>ến biển chết: </a:t>
              </a:r>
              <a:br>
                <a:rPr lang="en-US" altLang="ko-KR">
                  <a:solidFill>
                    <a:schemeClr val="bg2"/>
                  </a:solidFill>
                  <a:ea typeface="Gulim" charset="0"/>
                  <a:cs typeface="Gulim" charset="0"/>
                </a:rPr>
              </a:br>
              <a:r>
                <a:rPr lang="en-US" altLang="ko-KR">
                  <a:solidFill>
                    <a:schemeClr val="bg2"/>
                  </a:solidFill>
                  <a:ea typeface="Gulim" charset="0"/>
                  <a:cs typeface="Gulim" charset="0"/>
                </a:rPr>
                <a:t>70 dặm </a:t>
              </a:r>
              <a:endParaRPr lang="en-US">
                <a:solidFill>
                  <a:schemeClr val="bg2"/>
                </a:solidFill>
                <a:ea typeface="Gulim" charset="0"/>
                <a:cs typeface="Gulim" charset="0"/>
              </a:endParaRPr>
            </a:p>
          </p:txBody>
        </p:sp>
        <p:sp>
          <p:nvSpPr>
            <p:cNvPr id="99366" name="Rectangle 61"/>
            <p:cNvSpPr>
              <a:spLocks noChangeArrowheads="1"/>
            </p:cNvSpPr>
            <p:nvPr/>
          </p:nvSpPr>
          <p:spPr bwMode="auto">
            <a:xfrm>
              <a:off x="3408" y="2151"/>
              <a:ext cx="1515" cy="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95000"/>
                </a:lnSpc>
                <a:spcBef>
                  <a:spcPct val="50000"/>
                </a:spcBef>
              </a:pPr>
              <a:r>
                <a:rPr lang="en-US" altLang="ko-KR">
                  <a:solidFill>
                    <a:srgbClr val="FFFF00"/>
                  </a:solidFill>
                  <a:ea typeface="Gulim" charset="0"/>
                  <a:cs typeface="Gulim" charset="0"/>
                </a:rPr>
                <a:t>Từ biển Ga-li-lê, sông Giô-</a:t>
              </a:r>
              <a:r>
                <a:rPr lang="en-US" altLang="ko-KR">
                  <a:solidFill>
                    <a:srgbClr val="FFFF00"/>
                  </a:solidFill>
                  <a:latin typeface="Lucida Grande" charset="0"/>
                  <a:ea typeface="Gulim" charset="0"/>
                  <a:cs typeface="Gulim" charset="0"/>
                </a:rPr>
                <a:t>đ</a:t>
              </a:r>
              <a:r>
                <a:rPr lang="en-US" altLang="ko-KR">
                  <a:solidFill>
                    <a:srgbClr val="FFFF00"/>
                  </a:solidFill>
                  <a:ea typeface="Gulim" charset="0"/>
                  <a:cs typeface="Gulim" charset="0"/>
                </a:rPr>
                <a:t>anh </a:t>
              </a:r>
              <a:r>
                <a:rPr lang="en-US" altLang="ko-KR">
                  <a:solidFill>
                    <a:srgbClr val="FFFF00"/>
                  </a:solidFill>
                  <a:latin typeface="Lucida Grande" charset="0"/>
                  <a:ea typeface="Gulim" charset="0"/>
                  <a:cs typeface="Gulim" charset="0"/>
                </a:rPr>
                <a:t>đ</a:t>
              </a:r>
              <a:r>
                <a:rPr lang="en-US" altLang="ko-KR">
                  <a:solidFill>
                    <a:srgbClr val="FFFF00"/>
                  </a:solidFill>
                  <a:ea typeface="Gulim" charset="0"/>
                  <a:cs typeface="Gulim" charset="0"/>
                </a:rPr>
                <a:t>ến Biển Chết:</a:t>
              </a:r>
              <a:r>
                <a:rPr lang="en-US" altLang="ko-KR">
                  <a:solidFill>
                    <a:schemeClr val="bg2"/>
                  </a:solidFill>
                  <a:ea typeface="Gulim" charset="0"/>
                  <a:cs typeface="Gulim" charset="0"/>
                </a:rPr>
                <a:t> </a:t>
              </a:r>
              <a:br>
                <a:rPr lang="en-US" altLang="ko-KR">
                  <a:solidFill>
                    <a:schemeClr val="bg2"/>
                  </a:solidFill>
                  <a:ea typeface="Gulim" charset="0"/>
                  <a:cs typeface="Gulim" charset="0"/>
                </a:rPr>
              </a:br>
              <a:r>
                <a:rPr lang="en-US" altLang="ko-KR">
                  <a:solidFill>
                    <a:schemeClr val="tx1"/>
                  </a:solidFill>
                  <a:ea typeface="Gulim" charset="0"/>
                  <a:cs typeface="Gulim" charset="0"/>
                </a:rPr>
                <a:t>70 dặm</a:t>
              </a:r>
              <a:r>
                <a:rPr lang="en-US" altLang="ko-KR">
                  <a:solidFill>
                    <a:schemeClr val="bg2"/>
                  </a:solidFill>
                  <a:ea typeface="Gulim" charset="0"/>
                  <a:cs typeface="Gulim" charset="0"/>
                </a:rPr>
                <a:t> </a:t>
              </a:r>
              <a:endParaRPr lang="en-US">
                <a:solidFill>
                  <a:schemeClr val="tx1"/>
                </a:solidFill>
                <a:latin typeface="Krone" charset="0"/>
                <a:ea typeface="Gulim" charset="0"/>
                <a:cs typeface="Gulim" charset="0"/>
              </a:endParaRPr>
            </a:p>
          </p:txBody>
        </p:sp>
      </p:grpSp>
      <p:sp>
        <p:nvSpPr>
          <p:cNvPr id="99344" name="Oval 84"/>
          <p:cNvSpPr>
            <a:spLocks noChangeArrowheads="1"/>
          </p:cNvSpPr>
          <p:nvPr/>
        </p:nvSpPr>
        <p:spPr bwMode="auto">
          <a:xfrm>
            <a:off x="5026025" y="4275138"/>
            <a:ext cx="196850" cy="198437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45" name="Oval 85"/>
          <p:cNvSpPr>
            <a:spLocks noChangeArrowheads="1"/>
          </p:cNvSpPr>
          <p:nvPr/>
        </p:nvSpPr>
        <p:spPr bwMode="auto">
          <a:xfrm>
            <a:off x="5164138" y="2206625"/>
            <a:ext cx="196850" cy="1984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5095" name="Line 23"/>
          <p:cNvSpPr>
            <a:spLocks noChangeShapeType="1"/>
          </p:cNvSpPr>
          <p:nvPr/>
        </p:nvSpPr>
        <p:spPr bwMode="auto">
          <a:xfrm flipH="1">
            <a:off x="5122863" y="2306638"/>
            <a:ext cx="133350" cy="204311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99347" name="Group 93"/>
          <p:cNvGrpSpPr>
            <a:grpSpLocks/>
          </p:cNvGrpSpPr>
          <p:nvPr/>
        </p:nvGrpSpPr>
        <p:grpSpPr bwMode="auto">
          <a:xfrm>
            <a:off x="8170863" y="3509963"/>
            <a:ext cx="952500" cy="1196975"/>
            <a:chOff x="5043" y="2188"/>
            <a:chExt cx="600" cy="754"/>
          </a:xfrm>
        </p:grpSpPr>
        <p:sp>
          <p:nvSpPr>
            <p:cNvPr id="99353" name="AutoShape 94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54" name="Rectangle 95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55" name="Line 96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56" name="Line 97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57" name="Line 98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58" name="Line 99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59" name="Line 100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60" name="Rectangle 102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61" name="Line 103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62" name="Line 104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63" name="Rectangle 105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64" name="Rectangle 106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5180" name="Text Box 108"/>
          <p:cNvSpPr txBox="1">
            <a:spLocks noChangeArrowheads="1"/>
          </p:cNvSpPr>
          <p:nvPr/>
        </p:nvSpPr>
        <p:spPr bwMode="auto">
          <a:xfrm>
            <a:off x="1793875" y="0"/>
            <a:ext cx="4957763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altLang="ko-KR" sz="1600">
                <a:solidFill>
                  <a:schemeClr val="tx1"/>
                </a:solidFill>
                <a:latin typeface="Comic Sans MS" pitchFamily="66" charset="0"/>
                <a:ea typeface="Gulim" pitchFamily="34" charset="-127"/>
                <a:cs typeface="+mn-cs"/>
              </a:rPr>
              <a:t>Gi</a:t>
            </a:r>
            <a:r>
              <a:rPr lang="fr-FR" altLang="ko-KR" sz="1600">
                <a:solidFill>
                  <a:schemeClr val="tx1"/>
                </a:solidFill>
                <a:latin typeface="Lucida Grande" pitchFamily="8" charset="0"/>
                <a:ea typeface="Gulim" pitchFamily="34" charset="-127"/>
                <a:cs typeface="+mn-cs"/>
              </a:rPr>
              <a:t>ă</a:t>
            </a:r>
            <a:r>
              <a:rPr lang="fr-FR" altLang="ko-KR" sz="1600">
                <a:solidFill>
                  <a:schemeClr val="tx1"/>
                </a:solidFill>
                <a:latin typeface="Comic Sans MS" pitchFamily="66" charset="0"/>
                <a:ea typeface="Gulim" pitchFamily="34" charset="-127"/>
                <a:cs typeface="+mn-cs"/>
              </a:rPr>
              <a:t>ng</a:t>
            </a:r>
            <a:r>
              <a:rPr lang="en-US" sz="14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 2:23; 4:45; 5:1-2; 10:22; 12:12</a:t>
            </a:r>
          </a:p>
        </p:txBody>
      </p:sp>
      <p:sp>
        <p:nvSpPr>
          <p:cNvPr id="99349" name="Text Box 201"/>
          <p:cNvSpPr txBox="1">
            <a:spLocks noChangeArrowheads="1"/>
          </p:cNvSpPr>
          <p:nvPr/>
        </p:nvSpPr>
        <p:spPr bwMode="auto">
          <a:xfrm>
            <a:off x="6824663" y="6283325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39-41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99350" name="Rectangle 115"/>
          <p:cNvSpPr>
            <a:spLocks noChangeArrowheads="1"/>
          </p:cNvSpPr>
          <p:nvPr/>
        </p:nvSpPr>
        <p:spPr bwMode="auto">
          <a:xfrm>
            <a:off x="8169275" y="3492500"/>
            <a:ext cx="658813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GIÊ-XU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9351" name="Rectangle 121"/>
          <p:cNvSpPr>
            <a:spLocks noChangeArrowheads="1"/>
          </p:cNvSpPr>
          <p:nvPr/>
        </p:nvSpPr>
        <p:spPr bwMode="auto">
          <a:xfrm>
            <a:off x="8110538" y="3621088"/>
            <a:ext cx="798512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 Cuộc đời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9352" name="Text Box 109"/>
          <p:cNvSpPr txBox="1">
            <a:spLocks noChangeArrowheads="1"/>
          </p:cNvSpPr>
          <p:nvPr/>
        </p:nvSpPr>
        <p:spPr bwMode="auto">
          <a:xfrm>
            <a:off x="8601075" y="64357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5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5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5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5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5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5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5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5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5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1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15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155" grpId="0" animBg="1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3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379" name="Group 107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01421" name="Oval 108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>
                <a:solidFill>
                  <a:srgbClr val="FFFF00"/>
                </a:solidFill>
              </a:endParaRPr>
            </a:p>
          </p:txBody>
        </p:sp>
        <p:sp>
          <p:nvSpPr>
            <p:cNvPr id="101422" name="Oval 109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>
                <a:solidFill>
                  <a:srgbClr val="FFFF00"/>
                </a:solidFill>
              </a:endParaRPr>
            </a:p>
          </p:txBody>
        </p:sp>
        <p:sp>
          <p:nvSpPr>
            <p:cNvPr id="101423" name="Oval 110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>
                <a:solidFill>
                  <a:srgbClr val="FFFF00"/>
                </a:solidFill>
              </a:endParaRPr>
            </a:p>
          </p:txBody>
        </p:sp>
        <p:sp>
          <p:nvSpPr>
            <p:cNvPr id="101424" name="Oval 111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>
                <a:solidFill>
                  <a:srgbClr val="FFFF00"/>
                </a:solidFill>
              </a:endParaRPr>
            </a:p>
          </p:txBody>
        </p:sp>
      </p:grpSp>
      <p:sp>
        <p:nvSpPr>
          <p:cNvPr id="184323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1381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2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3" name="Line 8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4" name="Line 9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5" name="Line 10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6" name="Line 11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7" name="Line 12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8" name="Line 13"/>
          <p:cNvSpPr>
            <a:spLocks noChangeShapeType="1"/>
          </p:cNvSpPr>
          <p:nvPr/>
        </p:nvSpPr>
        <p:spPr bwMode="auto">
          <a:xfrm>
            <a:off x="4819650" y="2063750"/>
            <a:ext cx="12700" cy="2235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Line 14"/>
          <p:cNvSpPr>
            <a:spLocks noChangeShapeType="1"/>
          </p:cNvSpPr>
          <p:nvPr/>
        </p:nvSpPr>
        <p:spPr bwMode="auto">
          <a:xfrm flipH="1">
            <a:off x="4959350" y="1943100"/>
            <a:ext cx="63500" cy="23304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90" name="Line 15"/>
          <p:cNvSpPr>
            <a:spLocks noChangeShapeType="1"/>
          </p:cNvSpPr>
          <p:nvPr/>
        </p:nvSpPr>
        <p:spPr bwMode="auto">
          <a:xfrm flipH="1">
            <a:off x="5073650" y="2006600"/>
            <a:ext cx="146050" cy="22415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91" name="Line 22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49" name="Oval 29"/>
          <p:cNvSpPr>
            <a:spLocks noChangeArrowheads="1"/>
          </p:cNvSpPr>
          <p:nvPr/>
        </p:nvSpPr>
        <p:spPr bwMode="auto">
          <a:xfrm>
            <a:off x="6381750" y="2255838"/>
            <a:ext cx="549275" cy="550862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1393" name="Line 33"/>
          <p:cNvSpPr>
            <a:spLocks noChangeShapeType="1"/>
          </p:cNvSpPr>
          <p:nvPr/>
        </p:nvSpPr>
        <p:spPr bwMode="auto">
          <a:xfrm>
            <a:off x="3122613" y="1600200"/>
            <a:ext cx="2058987" cy="22860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92" name="Text Box 72"/>
          <p:cNvSpPr txBox="1">
            <a:spLocks noChangeArrowheads="1"/>
          </p:cNvSpPr>
          <p:nvPr/>
        </p:nvSpPr>
        <p:spPr bwMode="auto">
          <a:xfrm>
            <a:off x="1792288" y="0"/>
            <a:ext cx="5957887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Lu-ca 19:1-26</a:t>
            </a:r>
          </a:p>
        </p:txBody>
      </p:sp>
      <p:sp>
        <p:nvSpPr>
          <p:cNvPr id="101395" name="Text Box 102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4424" name="Oval 104"/>
          <p:cNvSpPr>
            <a:spLocks noChangeArrowheads="1"/>
          </p:cNvSpPr>
          <p:nvPr/>
        </p:nvSpPr>
        <p:spPr bwMode="auto">
          <a:xfrm>
            <a:off x="6796088" y="2679700"/>
            <a:ext cx="1506537" cy="3810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4435" name="Oval 115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1398" name="Line 116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7" name="Rectangle 117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sp>
        <p:nvSpPr>
          <p:cNvPr id="184344" name="Line 24"/>
          <p:cNvSpPr>
            <a:spLocks noChangeShapeType="1"/>
          </p:cNvSpPr>
          <p:nvPr/>
        </p:nvSpPr>
        <p:spPr bwMode="auto">
          <a:xfrm flipH="1">
            <a:off x="5588000" y="2700338"/>
            <a:ext cx="846138" cy="635000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ffectLst>
            <a:outerShdw dist="17961" dir="135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25" name="Rectangle 122"/>
          <p:cNvSpPr>
            <a:spLocks noChangeArrowheads="1"/>
          </p:cNvSpPr>
          <p:nvPr/>
        </p:nvSpPr>
        <p:spPr bwMode="auto">
          <a:xfrm>
            <a:off x="6483350" y="2360613"/>
            <a:ext cx="1965325" cy="708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de-DE" altLang="ko-KR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4. MỤC VỤ TẠI</a:t>
            </a:r>
            <a:br>
              <a:rPr lang="de-DE" altLang="ko-K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</a:br>
            <a:r>
              <a:rPr lang="de-DE" altLang="ko-K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PEREAN</a:t>
            </a:r>
            <a:endParaRPr lang="en-US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01402" name="Group 124"/>
          <p:cNvGrpSpPr>
            <a:grpSpLocks/>
          </p:cNvGrpSpPr>
          <p:nvPr/>
        </p:nvGrpSpPr>
        <p:grpSpPr bwMode="auto">
          <a:xfrm>
            <a:off x="8170863" y="3509963"/>
            <a:ext cx="952500" cy="1196975"/>
            <a:chOff x="5043" y="2188"/>
            <a:chExt cx="600" cy="754"/>
          </a:xfrm>
        </p:grpSpPr>
        <p:sp>
          <p:nvSpPr>
            <p:cNvPr id="101409" name="AutoShape 125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10" name="Rectangle 126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11" name="Line 127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12" name="Line 128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13" name="Line 129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14" name="Line 130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15" name="Line 131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16" name="Rectangle 133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17" name="Line 134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18" name="Line 135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19" name="Rectangle 136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20" name="Rectangle 137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4459" name="Rectangle 139"/>
          <p:cNvSpPr>
            <a:spLocks noChangeArrowheads="1"/>
          </p:cNvSpPr>
          <p:nvPr/>
        </p:nvSpPr>
        <p:spPr bwMode="auto">
          <a:xfrm>
            <a:off x="430213" y="5915025"/>
            <a:ext cx="8408987" cy="5143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Tuyến </a:t>
            </a:r>
            <a:r>
              <a:rPr lang="en-US" altLang="ko-K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  <a:ea typeface="Gulim" charset="0"/>
                <a:cs typeface="Gulim" charset="0"/>
              </a:rPr>
              <a:t>đư</a:t>
            </a:r>
            <a:r>
              <a:rPr lang="en-US" altLang="ko-K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ờng </a:t>
            </a:r>
            <a:r>
              <a:rPr lang="en-US" altLang="ko-K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i “cành hoa kế” của Chúa Giê-xu </a:t>
            </a:r>
            <a:r>
              <a:rPr lang="en-US" altLang="ko-KR" sz="2400">
                <a:solidFill>
                  <a:srgbClr val="FFFF00"/>
                </a:solidFill>
                <a:ea typeface="Gulim" charset="0"/>
                <a:cs typeface="Gulim" charset="0"/>
              </a:rPr>
              <a:t>…</a:t>
            </a:r>
            <a:endParaRPr lang="en-US" sz="2400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sp>
        <p:nvSpPr>
          <p:cNvPr id="101404" name="Rectangle 115"/>
          <p:cNvSpPr>
            <a:spLocks noChangeArrowheads="1"/>
          </p:cNvSpPr>
          <p:nvPr/>
        </p:nvSpPr>
        <p:spPr bwMode="auto">
          <a:xfrm>
            <a:off x="8183563" y="3492500"/>
            <a:ext cx="658812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GIÊ-XU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1405" name="Rectangle 121"/>
          <p:cNvSpPr>
            <a:spLocks noChangeArrowheads="1"/>
          </p:cNvSpPr>
          <p:nvPr/>
        </p:nvSpPr>
        <p:spPr bwMode="auto">
          <a:xfrm>
            <a:off x="8124825" y="3621088"/>
            <a:ext cx="7985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 Cuộc đời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230" name="Rectangle 128"/>
          <p:cNvSpPr>
            <a:spLocks noChangeArrowheads="1"/>
          </p:cNvSpPr>
          <p:nvPr/>
        </p:nvSpPr>
        <p:spPr bwMode="auto">
          <a:xfrm>
            <a:off x="65088" y="1138238"/>
            <a:ext cx="3143250" cy="708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7200" indent="-457200"/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1. MỤC VỤ GA-LI-LÊ Ở CA-BÊ-NA-UM</a:t>
            </a:r>
          </a:p>
        </p:txBody>
      </p:sp>
      <p:sp>
        <p:nvSpPr>
          <p:cNvPr id="51231" name="Rectangle 152"/>
          <p:cNvSpPr>
            <a:spLocks noChangeArrowheads="1"/>
          </p:cNvSpPr>
          <p:nvPr/>
        </p:nvSpPr>
        <p:spPr bwMode="auto">
          <a:xfrm>
            <a:off x="490538" y="2336800"/>
            <a:ext cx="2498725" cy="708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7200" indent="-457200"/>
            <a:r>
              <a:rPr lang="fr-F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2. ĐI QUA LÀNG SA-MA-RI</a:t>
            </a:r>
          </a:p>
        </p:txBody>
      </p:sp>
      <p:sp>
        <p:nvSpPr>
          <p:cNvPr id="51232" name="Rectangle 106"/>
          <p:cNvSpPr>
            <a:spLocks noChangeArrowheads="1"/>
          </p:cNvSpPr>
          <p:nvPr/>
        </p:nvSpPr>
        <p:spPr bwMode="auto">
          <a:xfrm>
            <a:off x="122238" y="4144963"/>
            <a:ext cx="3038475" cy="101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altLang="ko-K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1. MỤC VỤ ĐẦU TIÊN CỦA CHÚA TẠI </a:t>
            </a:r>
            <a:r>
              <a:rPr lang="de-D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GIÊ-RU-SA-LEM</a:t>
            </a:r>
            <a:endParaRPr lang="en-US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4"/>
          <p:cNvSpPr txBox="1">
            <a:spLocks noChangeArrowheads="1"/>
          </p:cNvSpPr>
          <p:nvPr/>
        </p:nvSpPr>
        <p:spPr bwMode="auto">
          <a:xfrm>
            <a:off x="533400" y="65595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487429" name="Text Box 5"/>
          <p:cNvSpPr txBox="1">
            <a:spLocks noChangeArrowheads="1"/>
          </p:cNvSpPr>
          <p:nvPr/>
        </p:nvSpPr>
        <p:spPr bwMode="auto">
          <a:xfrm>
            <a:off x="1804988" y="0"/>
            <a:ext cx="5957887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Lu-ca 19:2-10</a:t>
            </a:r>
          </a:p>
        </p:txBody>
      </p:sp>
      <p:sp>
        <p:nvSpPr>
          <p:cNvPr id="487451" name="Rectangle 27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44</a:t>
            </a:r>
          </a:p>
        </p:txBody>
      </p:sp>
      <p:sp>
        <p:nvSpPr>
          <p:cNvPr id="103429" name="Rectangle 41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3430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652463"/>
            <a:ext cx="7700963" cy="552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7456" name="Picture 32" descr="Sycamore tree in Jericho, tb n0621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663" y="903288"/>
            <a:ext cx="4371975" cy="321945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87455" name="Text Box 31"/>
          <p:cNvSpPr txBox="1">
            <a:spLocks noChangeArrowheads="1"/>
          </p:cNvSpPr>
          <p:nvPr/>
        </p:nvSpPr>
        <p:spPr bwMode="auto">
          <a:xfrm>
            <a:off x="1198563" y="5495925"/>
            <a:ext cx="6391275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Xa-chê ở trên cây sung </a:t>
            </a:r>
            <a:endParaRPr lang="en-US" sz="2400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grpSp>
        <p:nvGrpSpPr>
          <p:cNvPr id="103433" name="Group 44"/>
          <p:cNvGrpSpPr>
            <a:grpSpLocks/>
          </p:cNvGrpSpPr>
          <p:nvPr/>
        </p:nvGrpSpPr>
        <p:grpSpPr bwMode="auto">
          <a:xfrm>
            <a:off x="8170863" y="3509963"/>
            <a:ext cx="952500" cy="1196975"/>
            <a:chOff x="5043" y="2188"/>
            <a:chExt cx="600" cy="754"/>
          </a:xfrm>
        </p:grpSpPr>
        <p:sp>
          <p:nvSpPr>
            <p:cNvPr id="103439" name="AutoShape 45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40" name="Rectangle 46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41" name="Line 47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42" name="Line 48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43" name="Line 49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44" name="Line 50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45" name="Line 51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46" name="Rectangle 53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47" name="Line 54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48" name="Line 55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49" name="Rectangle 56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50" name="Rectangle 57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1046163" y="5014913"/>
            <a:ext cx="6391275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Chúa Giê-xu </a:t>
            </a:r>
            <a:r>
              <a:rPr lang="de-DE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i khắp vùng </a:t>
            </a:r>
            <a:r>
              <a:rPr lang="de-DE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de-DE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ất của Ngài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:</a:t>
            </a:r>
            <a:endParaRPr lang="en-US" sz="2400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103435" name="Text Box 201"/>
          <p:cNvSpPr txBox="1">
            <a:spLocks noChangeArrowheads="1"/>
          </p:cNvSpPr>
          <p:nvPr/>
        </p:nvSpPr>
        <p:spPr bwMode="auto">
          <a:xfrm>
            <a:off x="6824663" y="6283325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39-41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03436" name="Rectangle 115"/>
          <p:cNvSpPr>
            <a:spLocks noChangeArrowheads="1"/>
          </p:cNvSpPr>
          <p:nvPr/>
        </p:nvSpPr>
        <p:spPr bwMode="auto">
          <a:xfrm>
            <a:off x="8183563" y="3492500"/>
            <a:ext cx="658812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GIÊ-XU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3437" name="Rectangle 121"/>
          <p:cNvSpPr>
            <a:spLocks noChangeArrowheads="1"/>
          </p:cNvSpPr>
          <p:nvPr/>
        </p:nvSpPr>
        <p:spPr bwMode="auto">
          <a:xfrm>
            <a:off x="8124825" y="3621088"/>
            <a:ext cx="7985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 Cuộc đời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3438" name="Text Box 109"/>
          <p:cNvSpPr txBox="1">
            <a:spLocks noChangeArrowheads="1"/>
          </p:cNvSpPr>
          <p:nvPr/>
        </p:nvSpPr>
        <p:spPr bwMode="auto">
          <a:xfrm>
            <a:off x="8601075" y="64357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87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45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3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475" name="Group 106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05520" name="Oval 107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>
                <a:solidFill>
                  <a:srgbClr val="FFFF00"/>
                </a:solidFill>
              </a:endParaRPr>
            </a:p>
          </p:txBody>
        </p:sp>
        <p:sp>
          <p:nvSpPr>
            <p:cNvPr id="105521" name="Oval 108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>
                <a:solidFill>
                  <a:srgbClr val="FFFF00"/>
                </a:solidFill>
              </a:endParaRPr>
            </a:p>
          </p:txBody>
        </p:sp>
        <p:sp>
          <p:nvSpPr>
            <p:cNvPr id="105522" name="Oval 109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>
                <a:solidFill>
                  <a:srgbClr val="FFFF00"/>
                </a:solidFill>
              </a:endParaRPr>
            </a:p>
          </p:txBody>
        </p:sp>
        <p:sp>
          <p:nvSpPr>
            <p:cNvPr id="105523" name="Oval 110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>
                <a:solidFill>
                  <a:srgbClr val="FFFF00"/>
                </a:solidFill>
              </a:endParaRPr>
            </a:p>
          </p:txBody>
        </p:sp>
      </p:grpSp>
      <p:sp>
        <p:nvSpPr>
          <p:cNvPr id="185347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5477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78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79" name="Line 8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0" name="Line 9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1" name="Line 10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2" name="Line 11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3" name="Line 12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4" name="Line 13"/>
          <p:cNvSpPr>
            <a:spLocks noChangeShapeType="1"/>
          </p:cNvSpPr>
          <p:nvPr/>
        </p:nvSpPr>
        <p:spPr bwMode="auto">
          <a:xfrm>
            <a:off x="4819650" y="2063750"/>
            <a:ext cx="12700" cy="2235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5" name="Line 14"/>
          <p:cNvSpPr>
            <a:spLocks noChangeShapeType="1"/>
          </p:cNvSpPr>
          <p:nvPr/>
        </p:nvSpPr>
        <p:spPr bwMode="auto">
          <a:xfrm flipH="1">
            <a:off x="4959350" y="1943100"/>
            <a:ext cx="63500" cy="23304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6" name="Line 15"/>
          <p:cNvSpPr>
            <a:spLocks noChangeShapeType="1"/>
          </p:cNvSpPr>
          <p:nvPr/>
        </p:nvSpPr>
        <p:spPr bwMode="auto">
          <a:xfrm flipH="1">
            <a:off x="5073650" y="2006600"/>
            <a:ext cx="146050" cy="22415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7" name="Line 22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8" name="Line 24"/>
          <p:cNvSpPr>
            <a:spLocks noChangeShapeType="1"/>
          </p:cNvSpPr>
          <p:nvPr/>
        </p:nvSpPr>
        <p:spPr bwMode="auto">
          <a:xfrm flipH="1">
            <a:off x="5588000" y="2674938"/>
            <a:ext cx="947738" cy="660400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9" name="Line 32"/>
          <p:cNvSpPr>
            <a:spLocks noChangeShapeType="1"/>
          </p:cNvSpPr>
          <p:nvPr/>
        </p:nvSpPr>
        <p:spPr bwMode="auto">
          <a:xfrm>
            <a:off x="3108325" y="1585913"/>
            <a:ext cx="2073275" cy="242887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14" name="Text Box 70"/>
          <p:cNvSpPr txBox="1">
            <a:spLocks noChangeArrowheads="1"/>
          </p:cNvSpPr>
          <p:nvPr/>
        </p:nvSpPr>
        <p:spPr bwMode="auto">
          <a:xfrm>
            <a:off x="1774825" y="0"/>
            <a:ext cx="5957888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altLang="ko-KR" sz="1600">
                <a:solidFill>
                  <a:schemeClr val="tx1"/>
                </a:solidFill>
                <a:latin typeface="Comic Sans MS" pitchFamily="66" charset="0"/>
                <a:ea typeface="Gulim" pitchFamily="34" charset="-127"/>
                <a:cs typeface="+mn-cs"/>
              </a:rPr>
              <a:t>Ma-thi-</a:t>
            </a:r>
            <a:r>
              <a:rPr lang="fr-FR" altLang="ko-KR" sz="1600">
                <a:solidFill>
                  <a:schemeClr val="tx1"/>
                </a:solidFill>
                <a:latin typeface="Lucida Grande" pitchFamily="8" charset="0"/>
                <a:ea typeface="Gulim" pitchFamily="34" charset="-127"/>
                <a:cs typeface="+mn-cs"/>
              </a:rPr>
              <a:t>ơ</a:t>
            </a:r>
            <a:r>
              <a:rPr lang="en-US" sz="14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 21:10-16; </a:t>
            </a:r>
            <a:r>
              <a:rPr lang="fr-FR" altLang="ko-KR" sz="1600">
                <a:solidFill>
                  <a:schemeClr val="tx1"/>
                </a:solidFill>
                <a:latin typeface="Comic Sans MS" pitchFamily="66" charset="0"/>
                <a:ea typeface="Gulim" pitchFamily="34" charset="-127"/>
                <a:cs typeface="+mn-cs"/>
              </a:rPr>
              <a:t>Gi</a:t>
            </a:r>
            <a:r>
              <a:rPr lang="fr-FR" altLang="ko-KR" sz="1600">
                <a:solidFill>
                  <a:schemeClr val="tx1"/>
                </a:solidFill>
                <a:latin typeface="Lucida Grande" pitchFamily="8" charset="0"/>
                <a:ea typeface="Gulim" pitchFamily="34" charset="-127"/>
                <a:cs typeface="+mn-cs"/>
              </a:rPr>
              <a:t>ă</a:t>
            </a:r>
            <a:r>
              <a:rPr lang="fr-FR" altLang="ko-KR" sz="1600">
                <a:solidFill>
                  <a:schemeClr val="tx1"/>
                </a:solidFill>
                <a:latin typeface="Comic Sans MS" pitchFamily="66" charset="0"/>
                <a:ea typeface="Gulim" pitchFamily="34" charset="-127"/>
                <a:cs typeface="+mn-cs"/>
              </a:rPr>
              <a:t>ng</a:t>
            </a:r>
            <a:r>
              <a:rPr lang="en-US" sz="14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 12:13</a:t>
            </a:r>
          </a:p>
        </p:txBody>
      </p:sp>
      <p:sp>
        <p:nvSpPr>
          <p:cNvPr id="105491" name="Text Box 100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5447" name="Oval 103"/>
          <p:cNvSpPr>
            <a:spLocks noChangeArrowheads="1"/>
          </p:cNvSpPr>
          <p:nvPr/>
        </p:nvSpPr>
        <p:spPr bwMode="auto">
          <a:xfrm>
            <a:off x="6572250" y="5321300"/>
            <a:ext cx="2244725" cy="4572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5458" name="Oval 114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5494" name="Line 115"/>
          <p:cNvSpPr>
            <a:spLocks noChangeShapeType="1"/>
          </p:cNvSpPr>
          <p:nvPr/>
        </p:nvSpPr>
        <p:spPr bwMode="auto">
          <a:xfrm flipV="1">
            <a:off x="2971800" y="4376738"/>
            <a:ext cx="1592263" cy="11271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60" name="Rectangle 116"/>
          <p:cNvSpPr>
            <a:spLocks noChangeArrowheads="1"/>
          </p:cNvSpPr>
          <p:nvPr/>
        </p:nvSpPr>
        <p:spPr bwMode="auto">
          <a:xfrm>
            <a:off x="8094663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45</a:t>
            </a:r>
          </a:p>
        </p:txBody>
      </p:sp>
      <p:sp>
        <p:nvSpPr>
          <p:cNvPr id="185469" name="Rectangle 125"/>
          <p:cNvSpPr>
            <a:spLocks noChangeArrowheads="1"/>
          </p:cNvSpPr>
          <p:nvPr/>
        </p:nvSpPr>
        <p:spPr bwMode="auto">
          <a:xfrm>
            <a:off x="430213" y="5915025"/>
            <a:ext cx="8408987" cy="5143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Tuyến </a:t>
            </a:r>
            <a:r>
              <a:rPr lang="en-US" altLang="ko-K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  <a:ea typeface="Gulim" charset="0"/>
                <a:cs typeface="Gulim" charset="0"/>
              </a:rPr>
              <a:t>đư</a:t>
            </a:r>
            <a:r>
              <a:rPr lang="en-US" altLang="ko-K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ờng </a:t>
            </a:r>
            <a:r>
              <a:rPr lang="en-US" altLang="ko-K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i “cành hoa kế” của Chúa Giê-xu </a:t>
            </a:r>
            <a:r>
              <a:rPr lang="en-US" altLang="ko-KR" sz="2400">
                <a:solidFill>
                  <a:srgbClr val="FFFF00"/>
                </a:solidFill>
                <a:ea typeface="Gulim" charset="0"/>
                <a:cs typeface="Gulim" charset="0"/>
              </a:rPr>
              <a:t>…</a:t>
            </a:r>
            <a:endParaRPr lang="en-US" sz="2400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grpSp>
        <p:nvGrpSpPr>
          <p:cNvPr id="105497" name="Group 126"/>
          <p:cNvGrpSpPr>
            <a:grpSpLocks/>
          </p:cNvGrpSpPr>
          <p:nvPr/>
        </p:nvGrpSpPr>
        <p:grpSpPr bwMode="auto">
          <a:xfrm>
            <a:off x="8170863" y="3509963"/>
            <a:ext cx="952500" cy="1196975"/>
            <a:chOff x="5043" y="2188"/>
            <a:chExt cx="600" cy="754"/>
          </a:xfrm>
        </p:grpSpPr>
        <p:sp>
          <p:nvSpPr>
            <p:cNvPr id="105508" name="AutoShape 127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09" name="Rectangle 128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10" name="Line 129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11" name="Line 130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12" name="Line 131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13" name="Line 132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14" name="Line 133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15" name="Rectangle 135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16" name="Line 136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17" name="Line 137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18" name="Rectangle 138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19" name="Rectangle 139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5498" name="Group 142"/>
          <p:cNvGrpSpPr>
            <a:grpSpLocks/>
          </p:cNvGrpSpPr>
          <p:nvPr/>
        </p:nvGrpSpPr>
        <p:grpSpPr bwMode="auto">
          <a:xfrm>
            <a:off x="4762500" y="4402138"/>
            <a:ext cx="4381500" cy="1352550"/>
            <a:chOff x="3000" y="2773"/>
            <a:chExt cx="2760" cy="852"/>
          </a:xfrm>
        </p:grpSpPr>
        <p:sp>
          <p:nvSpPr>
            <p:cNvPr id="185369" name="Line 25"/>
            <p:cNvSpPr>
              <a:spLocks noChangeShapeType="1"/>
            </p:cNvSpPr>
            <p:nvPr/>
          </p:nvSpPr>
          <p:spPr bwMode="auto">
            <a:xfrm flipH="1" flipV="1">
              <a:off x="3000" y="2773"/>
              <a:ext cx="992" cy="280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dist="17961" dir="135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85374" name="Oval 30"/>
            <p:cNvSpPr>
              <a:spLocks noChangeArrowheads="1"/>
            </p:cNvSpPr>
            <p:nvPr/>
          </p:nvSpPr>
          <p:spPr bwMode="auto">
            <a:xfrm>
              <a:off x="3991" y="2922"/>
              <a:ext cx="346" cy="347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53283" name="Rectangle 141"/>
            <p:cNvSpPr>
              <a:spLocks noChangeArrowheads="1"/>
            </p:cNvSpPr>
            <p:nvPr/>
          </p:nvSpPr>
          <p:spPr bwMode="auto">
            <a:xfrm>
              <a:off x="4093" y="2985"/>
              <a:ext cx="1667" cy="6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457200" indent="-457200"/>
              <a:r>
                <a:rPr lang="de-DE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5. MỤC VỤ CUỐI CÙNG TẠI </a:t>
              </a:r>
            </a:p>
            <a:p>
              <a:pPr marL="457200" indent="-457200"/>
              <a:r>
                <a:rPr lang="de-DE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GIÊ-RU-SA-LEM</a:t>
              </a:r>
              <a:endPara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endParaRPr>
            </a:p>
          </p:txBody>
        </p:sp>
      </p:grpSp>
      <p:sp>
        <p:nvSpPr>
          <p:cNvPr id="105499" name="Rectangle 115"/>
          <p:cNvSpPr>
            <a:spLocks noChangeArrowheads="1"/>
          </p:cNvSpPr>
          <p:nvPr/>
        </p:nvSpPr>
        <p:spPr bwMode="auto">
          <a:xfrm>
            <a:off x="8210550" y="3492500"/>
            <a:ext cx="658813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GIÊ-XU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5500" name="Rectangle 121"/>
          <p:cNvSpPr>
            <a:spLocks noChangeArrowheads="1"/>
          </p:cNvSpPr>
          <p:nvPr/>
        </p:nvSpPr>
        <p:spPr bwMode="auto">
          <a:xfrm>
            <a:off x="8151813" y="3621088"/>
            <a:ext cx="798512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 Cuộc đời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3277" name="Rectangle 122"/>
          <p:cNvSpPr>
            <a:spLocks noChangeArrowheads="1"/>
          </p:cNvSpPr>
          <p:nvPr/>
        </p:nvSpPr>
        <p:spPr bwMode="auto">
          <a:xfrm>
            <a:off x="6483350" y="2360613"/>
            <a:ext cx="1965325" cy="708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de-DE" altLang="ko-K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4. MỤC VỤ TẠI</a:t>
            </a:r>
            <a:br>
              <a:rPr lang="de-DE" altLang="ko-K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</a:br>
            <a:r>
              <a:rPr lang="de-DE" altLang="ko-K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PEREAN</a:t>
            </a:r>
            <a:endParaRPr lang="en-US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3278" name="Rectangle 128"/>
          <p:cNvSpPr>
            <a:spLocks noChangeArrowheads="1"/>
          </p:cNvSpPr>
          <p:nvPr/>
        </p:nvSpPr>
        <p:spPr bwMode="auto">
          <a:xfrm>
            <a:off x="65088" y="1138238"/>
            <a:ext cx="3143250" cy="708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7200" indent="-457200"/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3. MỤC VỤ GA-LI-LÊ Ở CA-BÊ-NA-UM</a:t>
            </a:r>
          </a:p>
        </p:txBody>
      </p:sp>
      <p:sp>
        <p:nvSpPr>
          <p:cNvPr id="53279" name="Rectangle 152"/>
          <p:cNvSpPr>
            <a:spLocks noChangeArrowheads="1"/>
          </p:cNvSpPr>
          <p:nvPr/>
        </p:nvSpPr>
        <p:spPr bwMode="auto">
          <a:xfrm>
            <a:off x="490538" y="2336800"/>
            <a:ext cx="2498725" cy="708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7200" indent="-457200"/>
            <a:r>
              <a:rPr lang="fr-F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2. ĐI QUA LÀNG SA-MA-RI</a:t>
            </a:r>
          </a:p>
        </p:txBody>
      </p:sp>
      <p:sp>
        <p:nvSpPr>
          <p:cNvPr id="53280" name="Rectangle 106"/>
          <p:cNvSpPr>
            <a:spLocks noChangeArrowheads="1"/>
          </p:cNvSpPr>
          <p:nvPr/>
        </p:nvSpPr>
        <p:spPr bwMode="auto">
          <a:xfrm>
            <a:off x="122238" y="4144963"/>
            <a:ext cx="3038475" cy="101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altLang="ko-K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1. MỤC VỤ ĐẦU TIÊN CỦA CHÚA TẠI </a:t>
            </a:r>
            <a:r>
              <a:rPr lang="de-D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GIÊ-RU-SA-LEM</a:t>
            </a:r>
            <a:endParaRPr lang="en-US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44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714" name="Picture 2" descr="Jerusalem from Mt of Olives panorama, df 0901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rcRect l="28323" t="-217" r="24464"/>
          <a:stretch>
            <a:fillRect/>
          </a:stretch>
        </p:blipFill>
        <p:spPr bwMode="auto">
          <a:xfrm>
            <a:off x="88900" y="830263"/>
            <a:ext cx="8969375" cy="44846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68392" dir="4091915" algn="ctr" rotWithShape="0">
              <a:schemeClr val="bg2"/>
            </a:outerShdw>
          </a:effectLst>
        </p:spPr>
      </p:pic>
      <p:sp>
        <p:nvSpPr>
          <p:cNvPr id="627715" name="Rectangle 3"/>
          <p:cNvSpPr>
            <a:spLocks noChangeArrowheads="1"/>
          </p:cNvSpPr>
          <p:nvPr/>
        </p:nvSpPr>
        <p:spPr bwMode="auto">
          <a:xfrm>
            <a:off x="439738" y="5389563"/>
            <a:ext cx="8264525" cy="1031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altLang="ko-K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Núi Mô-ri-a của Áp-ra-ham:</a:t>
            </a:r>
            <a:r>
              <a:rPr lang="en-US" altLang="ko-KR" sz="2800">
                <a:solidFill>
                  <a:srgbClr val="FFFF00"/>
                </a:solidFill>
                <a:ea typeface="Gulim" charset="0"/>
                <a:cs typeface="Gulim" charset="0"/>
              </a:rPr>
              <a:t> </a:t>
            </a: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 </a:t>
            </a:r>
          </a:p>
          <a:p>
            <a:pPr algn="ctr">
              <a:lnSpc>
                <a:spcPct val="95000"/>
              </a:lnSpc>
            </a:pPr>
            <a:r>
              <a:rPr lang="en-US" altLang="ko-K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N</a:t>
            </a:r>
            <a:r>
              <a:rPr lang="en-US" altLang="ko-K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  <a:ea typeface="Gulim" charset="0"/>
                <a:cs typeface="Gulim" charset="0"/>
              </a:rPr>
              <a:t>ơ</a:t>
            </a:r>
            <a:r>
              <a:rPr lang="en-US" altLang="ko-K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i </a:t>
            </a:r>
            <a:r>
              <a:rPr lang="en-US" altLang="ko-K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ền thờ của ng</a:t>
            </a:r>
            <a:r>
              <a:rPr lang="en-US" altLang="ko-K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ời Do Thái</a:t>
            </a:r>
            <a:r>
              <a:rPr lang="en-US" altLang="ko-KR" sz="2800">
                <a:solidFill>
                  <a:srgbClr val="FFFF00"/>
                </a:solidFill>
                <a:ea typeface="Gulim" charset="0"/>
                <a:cs typeface="Gulim" charset="0"/>
              </a:rPr>
              <a:t> </a:t>
            </a:r>
            <a:endParaRPr lang="en-US" sz="2800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sp>
        <p:nvSpPr>
          <p:cNvPr id="627716" name="Text Box 4"/>
          <p:cNvSpPr txBox="1">
            <a:spLocks noChangeArrowheads="1"/>
          </p:cNvSpPr>
          <p:nvPr/>
        </p:nvSpPr>
        <p:spPr bwMode="auto">
          <a:xfrm>
            <a:off x="1770063" y="0"/>
            <a:ext cx="5957887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altLang="ko-KR" sz="1600">
                <a:solidFill>
                  <a:schemeClr val="tx1"/>
                </a:solidFill>
                <a:latin typeface="Comic Sans MS" pitchFamily="66" charset="0"/>
                <a:ea typeface="Gulim" pitchFamily="34" charset="-127"/>
                <a:cs typeface="+mn-cs"/>
              </a:rPr>
              <a:t>Ma-thi-</a:t>
            </a:r>
            <a:r>
              <a:rPr lang="fr-FR" altLang="ko-KR" sz="1600">
                <a:solidFill>
                  <a:schemeClr val="tx1"/>
                </a:solidFill>
                <a:latin typeface="Lucida Grande" pitchFamily="8" charset="0"/>
                <a:ea typeface="Gulim" pitchFamily="34" charset="-127"/>
                <a:cs typeface="+mn-cs"/>
              </a:rPr>
              <a:t>ơ</a:t>
            </a:r>
            <a:r>
              <a:rPr lang="en-US" sz="14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 21:12-16</a:t>
            </a:r>
          </a:p>
        </p:txBody>
      </p:sp>
      <p:sp>
        <p:nvSpPr>
          <p:cNvPr id="107525" name="Text Box 19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</a:rPr>
              <a:t> </a:t>
            </a:r>
          </a:p>
        </p:txBody>
      </p:sp>
      <p:pic>
        <p:nvPicPr>
          <p:cNvPr id="627732" name="Picture 20"/>
          <p:cNvPicPr>
            <a:picLocks noChangeArrowheads="1"/>
          </p:cNvPicPr>
          <p:nvPr/>
        </p:nvPicPr>
        <p:blipFill>
          <a:blip r:embed="rId6"/>
          <a:srcRect l="-214" t="9695" r="3148" b="7982"/>
          <a:stretch>
            <a:fillRect/>
          </a:stretch>
        </p:blipFill>
        <p:spPr bwMode="auto">
          <a:xfrm>
            <a:off x="4468813" y="2185988"/>
            <a:ext cx="2627312" cy="1427162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>
            <a:outerShdw dist="81320" dir="3080412" algn="ctr" rotWithShape="0">
              <a:schemeClr val="bg2"/>
            </a:outerShdw>
          </a:effectLst>
        </p:spPr>
      </p:pic>
      <p:sp>
        <p:nvSpPr>
          <p:cNvPr id="627733" name="Rectangle 21"/>
          <p:cNvSpPr>
            <a:spLocks noChangeArrowheads="1"/>
          </p:cNvSpPr>
          <p:nvPr/>
        </p:nvSpPr>
        <p:spPr bwMode="auto">
          <a:xfrm>
            <a:off x="4597400" y="2300288"/>
            <a:ext cx="2328863" cy="1195387"/>
          </a:xfrm>
          <a:prstGeom prst="rect">
            <a:avLst/>
          </a:prstGeom>
          <a:noFill/>
          <a:ln w="57150">
            <a:solidFill>
              <a:srgbClr val="00FF00"/>
            </a:solidFill>
            <a:prstDash val="sysDot"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27734" name="Rectangle 22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</a:p>
        </p:txBody>
      </p:sp>
      <p:sp>
        <p:nvSpPr>
          <p:cNvPr id="627738" name="Rectangle 26"/>
          <p:cNvSpPr>
            <a:spLocks noChangeArrowheads="1"/>
          </p:cNvSpPr>
          <p:nvPr/>
        </p:nvSpPr>
        <p:spPr bwMode="auto">
          <a:xfrm>
            <a:off x="177800" y="366713"/>
            <a:ext cx="8351838" cy="5207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altLang="ko-KR" sz="2800">
                <a:solidFill>
                  <a:srgbClr val="33CCCC"/>
                </a:solidFill>
                <a:ea typeface="Gulim" charset="0"/>
                <a:cs typeface="Gulim" charset="0"/>
              </a:rPr>
              <a:t>Đền Thờ trên Núi của Giê-ru-sa-lem ngày nay </a:t>
            </a:r>
            <a:endParaRPr lang="en-US" sz="2800">
              <a:solidFill>
                <a:srgbClr val="33CCCC"/>
              </a:solidFill>
              <a:ea typeface="Gulim" charset="0"/>
              <a:cs typeface="Gulim" charset="0"/>
            </a:endParaRP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823913" y="2786063"/>
            <a:ext cx="3278187" cy="2459037"/>
            <a:chOff x="519" y="1899"/>
            <a:chExt cx="2065" cy="1549"/>
          </a:xfrm>
        </p:grpSpPr>
        <p:pic>
          <p:nvPicPr>
            <p:cNvPr id="627737" name="Picture 25" descr="Golden Gate, Dome of Tablets fr Mt of Olives"/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19" y="1899"/>
              <a:ext cx="2065" cy="1549"/>
            </a:xfrm>
            <a:prstGeom prst="rect">
              <a:avLst/>
            </a:prstGeom>
            <a:noFill/>
            <a:ln w="76200">
              <a:solidFill>
                <a:srgbClr val="FFFF00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</p:pic>
        <p:sp>
          <p:nvSpPr>
            <p:cNvPr id="627739" name="Text Box 27"/>
            <p:cNvSpPr txBox="1">
              <a:spLocks noChangeArrowheads="1"/>
            </p:cNvSpPr>
            <p:nvPr/>
          </p:nvSpPr>
          <p:spPr bwMode="auto">
            <a:xfrm>
              <a:off x="576" y="2968"/>
              <a:ext cx="1912" cy="44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45791" dir="3378596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ko-KR">
                  <a:solidFill>
                    <a:srgbClr val="FFFF00"/>
                  </a:solidFill>
                  <a:ea typeface="Gulim" charset="0"/>
                  <a:cs typeface="Gulim" charset="0"/>
                </a:rPr>
                <a:t>Cổng phía </a:t>
              </a:r>
              <a:r>
                <a:rPr lang="en-US" altLang="ko-KR">
                  <a:solidFill>
                    <a:srgbClr val="FFFF00"/>
                  </a:solidFill>
                  <a:latin typeface="Lucida Grande" charset="0"/>
                  <a:ea typeface="Gulim" charset="0"/>
                  <a:cs typeface="Gulim" charset="0"/>
                </a:rPr>
                <a:t>đ</a:t>
              </a:r>
              <a:r>
                <a:rPr lang="en-US" altLang="ko-KR">
                  <a:solidFill>
                    <a:srgbClr val="FFFF00"/>
                  </a:solidFill>
                  <a:ea typeface="Gulim" charset="0"/>
                  <a:cs typeface="Gulim" charset="0"/>
                </a:rPr>
                <a:t>ông </a:t>
              </a:r>
              <a:r>
                <a:rPr lang="en-US" altLang="ko-KR">
                  <a:solidFill>
                    <a:srgbClr val="FFFF00"/>
                  </a:solidFill>
                  <a:latin typeface="Lucida Grande" charset="0"/>
                  <a:ea typeface="Gulim" charset="0"/>
                  <a:cs typeface="Gulim" charset="0"/>
                </a:rPr>
                <a:t>đ</a:t>
              </a:r>
              <a:r>
                <a:rPr lang="en-US" altLang="ko-KR">
                  <a:solidFill>
                    <a:srgbClr val="FFFF00"/>
                  </a:solidFill>
                  <a:ea typeface="Gulim" charset="0"/>
                  <a:cs typeface="Gulim" charset="0"/>
                </a:rPr>
                <a:t>ến Đền Thờ trên Núi</a:t>
              </a:r>
              <a:endParaRPr lang="en-US">
                <a:solidFill>
                  <a:srgbClr val="FFFF00"/>
                </a:solidFill>
                <a:ea typeface="Gulim" charset="0"/>
                <a:cs typeface="Gulim" charset="0"/>
              </a:endParaRPr>
            </a:p>
          </p:txBody>
        </p:sp>
      </p:grpSp>
      <p:grpSp>
        <p:nvGrpSpPr>
          <p:cNvPr id="107531" name="Group 29"/>
          <p:cNvGrpSpPr>
            <a:grpSpLocks/>
          </p:cNvGrpSpPr>
          <p:nvPr/>
        </p:nvGrpSpPr>
        <p:grpSpPr bwMode="auto">
          <a:xfrm>
            <a:off x="8170863" y="3509963"/>
            <a:ext cx="952500" cy="1196975"/>
            <a:chOff x="5043" y="2188"/>
            <a:chExt cx="600" cy="754"/>
          </a:xfrm>
        </p:grpSpPr>
        <p:sp>
          <p:nvSpPr>
            <p:cNvPr id="107536" name="AutoShape 3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537" name="Rectangle 3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538" name="Line 3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539" name="Line 3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540" name="Line 3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541" name="Line 3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542" name="Line 3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543" name="Rectangle 3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544" name="Line 3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545" name="Line 4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546" name="Rectangle 4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547" name="Rectangle 4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7532" name="Text Box 201"/>
          <p:cNvSpPr txBox="1">
            <a:spLocks noChangeArrowheads="1"/>
          </p:cNvSpPr>
          <p:nvPr/>
        </p:nvSpPr>
        <p:spPr bwMode="auto">
          <a:xfrm>
            <a:off x="6824663" y="6283325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39-41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07533" name="Rectangle 115"/>
          <p:cNvSpPr>
            <a:spLocks noChangeArrowheads="1"/>
          </p:cNvSpPr>
          <p:nvPr/>
        </p:nvSpPr>
        <p:spPr bwMode="auto">
          <a:xfrm>
            <a:off x="8169275" y="3492500"/>
            <a:ext cx="658813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GIÊ-XU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7534" name="Rectangle 121"/>
          <p:cNvSpPr>
            <a:spLocks noChangeArrowheads="1"/>
          </p:cNvSpPr>
          <p:nvPr/>
        </p:nvSpPr>
        <p:spPr bwMode="auto">
          <a:xfrm>
            <a:off x="8110538" y="3621088"/>
            <a:ext cx="798512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 Cuộc đời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7535" name="Text Box 109"/>
          <p:cNvSpPr txBox="1">
            <a:spLocks noChangeArrowheads="1"/>
          </p:cNvSpPr>
          <p:nvPr/>
        </p:nvSpPr>
        <p:spPr bwMode="auto">
          <a:xfrm>
            <a:off x="8601075" y="64357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7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27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27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773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6" name="Picture 8"/>
          <p:cNvPicPr>
            <a:picLocks noChangeAspect="1" noChangeArrowheads="1"/>
          </p:cNvPicPr>
          <p:nvPr/>
        </p:nvPicPr>
        <p:blipFill>
          <a:blip r:embed="rId3">
            <a:lum bright="18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614363"/>
            <a:ext cx="7837488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Text Box 7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40046" name="Rectangle 78"/>
          <p:cNvSpPr>
            <a:spLocks noChangeArrowheads="1"/>
          </p:cNvSpPr>
          <p:nvPr/>
        </p:nvSpPr>
        <p:spPr bwMode="auto">
          <a:xfrm>
            <a:off x="8093075" y="6497638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340047" name="Text Box 79"/>
          <p:cNvSpPr txBox="1">
            <a:spLocks noChangeArrowheads="1"/>
          </p:cNvSpPr>
          <p:nvPr/>
        </p:nvSpPr>
        <p:spPr bwMode="auto">
          <a:xfrm>
            <a:off x="1770063" y="0"/>
            <a:ext cx="5957887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Matt 21:12-16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09574" name="Rectangle 82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auto">
          <a:xfrm>
            <a:off x="1173163" y="5348288"/>
            <a:ext cx="6634162" cy="784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ko-K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Nếu ngày của </a:t>
            </a:r>
            <a:r>
              <a:rPr lang="en-US" altLang="ko-K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ền thờ Chúa Giê-xu vẫn còn </a:t>
            </a:r>
            <a:r>
              <a:rPr lang="en-US" altLang="ko-K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ứng vững thì… </a:t>
            </a:r>
            <a:endParaRPr lang="en-US" sz="2800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grpSp>
        <p:nvGrpSpPr>
          <p:cNvPr id="109576" name="Group 84"/>
          <p:cNvGrpSpPr>
            <a:grpSpLocks/>
          </p:cNvGrpSpPr>
          <p:nvPr/>
        </p:nvGrpSpPr>
        <p:grpSpPr bwMode="auto">
          <a:xfrm>
            <a:off x="8170863" y="3509963"/>
            <a:ext cx="952500" cy="1196975"/>
            <a:chOff x="5043" y="2188"/>
            <a:chExt cx="600" cy="754"/>
          </a:xfrm>
        </p:grpSpPr>
        <p:sp>
          <p:nvSpPr>
            <p:cNvPr id="109580" name="AutoShape 85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581" name="Rectangle 86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582" name="Line 87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583" name="Line 88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584" name="Line 89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585" name="Line 90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586" name="Line 91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587" name="Rectangle 93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588" name="Line 94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589" name="Line 95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590" name="Rectangle 96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591" name="Rectangle 97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9577" name="Text Box 201"/>
          <p:cNvSpPr txBox="1">
            <a:spLocks noChangeArrowheads="1"/>
          </p:cNvSpPr>
          <p:nvPr/>
        </p:nvSpPr>
        <p:spPr bwMode="auto">
          <a:xfrm>
            <a:off x="6824663" y="6283325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39-41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09578" name="Rectangle 115"/>
          <p:cNvSpPr>
            <a:spLocks noChangeArrowheads="1"/>
          </p:cNvSpPr>
          <p:nvPr/>
        </p:nvSpPr>
        <p:spPr bwMode="auto">
          <a:xfrm>
            <a:off x="8183563" y="3492500"/>
            <a:ext cx="658812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GIÊ-XU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9579" name="Rectangle 121"/>
          <p:cNvSpPr>
            <a:spLocks noChangeArrowheads="1"/>
          </p:cNvSpPr>
          <p:nvPr/>
        </p:nvSpPr>
        <p:spPr bwMode="auto">
          <a:xfrm>
            <a:off x="8124825" y="3621088"/>
            <a:ext cx="7985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 Cuộc đời </a:t>
            </a:r>
            <a:endParaRPr lang="en-US" sz="1000" b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3149600" y="1397000"/>
            <a:ext cx="2997200" cy="4368800"/>
          </a:xfrm>
          <a:prstGeom prst="rect">
            <a:avLst/>
          </a:prstGeom>
          <a:solidFill>
            <a:schemeClr val="tx2"/>
          </a:solidFill>
          <a:ln w="50800">
            <a:solidFill>
              <a:schemeClr val="tx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1619" name="AutoShape 4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20" name="Rectangle 5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21" name="Rectangle 6"/>
          <p:cNvSpPr>
            <a:spLocks noChangeArrowheads="1"/>
          </p:cNvSpPr>
          <p:nvPr/>
        </p:nvSpPr>
        <p:spPr bwMode="auto">
          <a:xfrm>
            <a:off x="2919413" y="914400"/>
            <a:ext cx="1611312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600" b="0">
                <a:solidFill>
                  <a:schemeClr val="accent1"/>
                </a:solidFill>
                <a:latin typeface="Arial" charset="0"/>
                <a:cs typeface="Arial" charset="0"/>
              </a:rPr>
              <a:t>   </a:t>
            </a:r>
            <a:r>
              <a:rPr lang="en-US" altLang="ko-KR" sz="26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GIÊ-XU</a:t>
            </a:r>
            <a:endParaRPr lang="en-US" sz="260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111622" name="Line 7"/>
          <p:cNvSpPr>
            <a:spLocks noChangeShapeType="1"/>
          </p:cNvSpPr>
          <p:nvPr/>
        </p:nvSpPr>
        <p:spPr bwMode="auto">
          <a:xfrm>
            <a:off x="33401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3" name="Line 8"/>
          <p:cNvSpPr>
            <a:spLocks noChangeShapeType="1"/>
          </p:cNvSpPr>
          <p:nvPr/>
        </p:nvSpPr>
        <p:spPr bwMode="auto">
          <a:xfrm>
            <a:off x="33401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4" name="Line 9"/>
          <p:cNvSpPr>
            <a:spLocks noChangeShapeType="1"/>
          </p:cNvSpPr>
          <p:nvPr/>
        </p:nvSpPr>
        <p:spPr bwMode="auto">
          <a:xfrm>
            <a:off x="33401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5" name="Line 10"/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6" name="Line 11"/>
          <p:cNvSpPr>
            <a:spLocks noChangeShapeType="1"/>
          </p:cNvSpPr>
          <p:nvPr/>
        </p:nvSpPr>
        <p:spPr bwMode="auto">
          <a:xfrm>
            <a:off x="33401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7" name="Line 12"/>
          <p:cNvSpPr>
            <a:spLocks noChangeShapeType="1"/>
          </p:cNvSpPr>
          <p:nvPr/>
        </p:nvSpPr>
        <p:spPr bwMode="auto">
          <a:xfrm>
            <a:off x="33401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8" name="Line 13"/>
          <p:cNvSpPr>
            <a:spLocks noChangeShapeType="1"/>
          </p:cNvSpPr>
          <p:nvPr/>
        </p:nvSpPr>
        <p:spPr bwMode="auto">
          <a:xfrm>
            <a:off x="33401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9" name="Rectangle 14"/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0" name="Rectangle 15"/>
          <p:cNvSpPr>
            <a:spLocks noChangeArrowheads="1"/>
          </p:cNvSpPr>
          <p:nvPr/>
        </p:nvSpPr>
        <p:spPr bwMode="auto">
          <a:xfrm>
            <a:off x="3656013" y="1730375"/>
            <a:ext cx="1966912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26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CUỘC ĐỜI</a:t>
            </a:r>
            <a:r>
              <a:rPr lang="en-US" altLang="ko-KR" sz="2600">
                <a:latin typeface="Arial" charset="0"/>
                <a:ea typeface="Arial" charset="0"/>
                <a:cs typeface="Arial" charset="0"/>
              </a:rPr>
              <a:t> </a:t>
            </a:r>
            <a:endParaRPr lang="en-US" sz="26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4096" name="Rectangle 16"/>
          <p:cNvSpPr>
            <a:spLocks noChangeArrowheads="1"/>
          </p:cNvSpPr>
          <p:nvPr/>
        </p:nvSpPr>
        <p:spPr bwMode="auto">
          <a:xfrm>
            <a:off x="3732213" y="2238375"/>
            <a:ext cx="165735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2600" i="1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THẬP TỰ</a:t>
            </a:r>
            <a:endParaRPr lang="en-US" sz="2600" i="1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4100" name="AutoShape 20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74104" name="Rectangle 24"/>
          <p:cNvSpPr>
            <a:spLocks noChangeArrowheads="1"/>
          </p:cNvSpPr>
          <p:nvPr/>
        </p:nvSpPr>
        <p:spPr bwMode="auto">
          <a:xfrm>
            <a:off x="3657600" y="2819400"/>
            <a:ext cx="4521200" cy="2832100"/>
          </a:xfrm>
          <a:prstGeom prst="rect">
            <a:avLst/>
          </a:prstGeom>
          <a:solidFill>
            <a:srgbClr val="006B61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74106" name="Text Box 26"/>
          <p:cNvSpPr txBox="1">
            <a:spLocks noChangeArrowheads="1"/>
          </p:cNvSpPr>
          <p:nvPr/>
        </p:nvSpPr>
        <p:spPr bwMode="auto">
          <a:xfrm>
            <a:off x="3684588" y="2781300"/>
            <a:ext cx="4729162" cy="658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rgbClr val="FAFD00"/>
                </a:solidFill>
              </a:rPr>
              <a:t>• </a:t>
            </a:r>
            <a:r>
              <a:rPr lang="en-US" altLang="ko-KR" sz="2400">
                <a:solidFill>
                  <a:srgbClr val="FFFF00"/>
                </a:solidFill>
                <a:ea typeface="Gulim" charset="0"/>
                <a:cs typeface="Gulim" charset="0"/>
              </a:rPr>
              <a:t>Giao </a:t>
            </a:r>
            <a:r>
              <a:rPr lang="en-US" altLang="ko-KR" sz="2400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2400">
                <a:solidFill>
                  <a:srgbClr val="FFFF00"/>
                </a:solidFill>
                <a:ea typeface="Gulim" charset="0"/>
                <a:cs typeface="Gulim" charset="0"/>
              </a:rPr>
              <a:t>ớc Mới </a:t>
            </a:r>
            <a:endParaRPr lang="en-US" sz="2400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sp>
        <p:nvSpPr>
          <p:cNvPr id="174153" name="Text Box 73"/>
          <p:cNvSpPr txBox="1">
            <a:spLocks noChangeArrowheads="1"/>
          </p:cNvSpPr>
          <p:nvPr/>
        </p:nvSpPr>
        <p:spPr bwMode="auto">
          <a:xfrm>
            <a:off x="1762125" y="0"/>
            <a:ext cx="5957888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altLang="ko-KR" sz="1600">
                <a:solidFill>
                  <a:schemeClr val="tx1"/>
                </a:solidFill>
                <a:ea typeface="Gulim" pitchFamily="34" charset="-128"/>
                <a:cs typeface="Gulim" pitchFamily="34" charset="-128"/>
              </a:rPr>
              <a:t>Ma-thi-</a:t>
            </a:r>
            <a:r>
              <a:rPr lang="fr-FR" altLang="ko-KR" sz="1600">
                <a:solidFill>
                  <a:schemeClr val="tx1"/>
                </a:solidFill>
                <a:latin typeface="Lucida Grande" charset="0"/>
                <a:ea typeface="Gulim" pitchFamily="34" charset="-128"/>
                <a:cs typeface="Gulim" pitchFamily="34" charset="-128"/>
              </a:rPr>
              <a:t>ơ</a:t>
            </a:r>
            <a:r>
              <a:rPr lang="en-US" sz="1600">
                <a:ea typeface="+mn-ea"/>
                <a:cs typeface="+mn-cs"/>
              </a:rPr>
              <a:t> </a:t>
            </a:r>
            <a:r>
              <a:rPr lang="en-US" sz="1400">
                <a:solidFill>
                  <a:schemeClr val="tx1"/>
                </a:solidFill>
                <a:ea typeface="+mn-ea"/>
                <a:cs typeface="+mn-cs"/>
              </a:rPr>
              <a:t>26:28; </a:t>
            </a:r>
            <a:r>
              <a:rPr lang="fr-FR" altLang="ko-KR" sz="1600">
                <a:solidFill>
                  <a:schemeClr val="tx1"/>
                </a:solidFill>
                <a:ea typeface="Gulim" pitchFamily="34" charset="-128"/>
                <a:cs typeface="Gulim" pitchFamily="34" charset="-128"/>
              </a:rPr>
              <a:t>Mác</a:t>
            </a:r>
            <a:r>
              <a:rPr lang="en-US" sz="1400">
                <a:solidFill>
                  <a:schemeClr val="tx1"/>
                </a:solidFill>
                <a:ea typeface="+mn-ea"/>
                <a:cs typeface="+mn-cs"/>
              </a:rPr>
              <a:t> 14:24; Lu-ca 22:20</a:t>
            </a:r>
          </a:p>
        </p:txBody>
      </p:sp>
      <p:sp>
        <p:nvSpPr>
          <p:cNvPr id="111636" name="Text Box 105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4189" name="Rectangle 109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48</a:t>
            </a:r>
          </a:p>
        </p:txBody>
      </p:sp>
      <p:grpSp>
        <p:nvGrpSpPr>
          <p:cNvPr id="111638" name="Group 111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174192" name="Rectangle 112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800"/>
            </a:p>
          </p:txBody>
        </p:sp>
        <p:sp>
          <p:nvSpPr>
            <p:cNvPr id="174193" name="Line 113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111639" name="Text Box 201"/>
          <p:cNvSpPr txBox="1">
            <a:spLocks noChangeArrowheads="1"/>
          </p:cNvSpPr>
          <p:nvPr/>
        </p:nvSpPr>
        <p:spPr bwMode="auto">
          <a:xfrm>
            <a:off x="6824663" y="6283325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39-41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grpSp>
        <p:nvGrpSpPr>
          <p:cNvPr id="111640" name="Group 113"/>
          <p:cNvGrpSpPr>
            <a:grpSpLocks/>
          </p:cNvGrpSpPr>
          <p:nvPr/>
        </p:nvGrpSpPr>
        <p:grpSpPr bwMode="auto">
          <a:xfrm>
            <a:off x="7991475" y="3225800"/>
            <a:ext cx="952500" cy="1214438"/>
            <a:chOff x="5160" y="2992"/>
            <a:chExt cx="600" cy="765"/>
          </a:xfrm>
        </p:grpSpPr>
        <p:sp>
          <p:nvSpPr>
            <p:cNvPr id="111641" name="Freeform 114"/>
            <p:cNvSpPr>
              <a:spLocks/>
            </p:cNvSpPr>
            <p:nvPr/>
          </p:nvSpPr>
          <p:spPr bwMode="auto">
            <a:xfrm>
              <a:off x="5628" y="30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900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1642" name="AutoShape 115"/>
            <p:cNvSpPr>
              <a:spLocks noChangeArrowheads="1"/>
            </p:cNvSpPr>
            <p:nvPr/>
          </p:nvSpPr>
          <p:spPr bwMode="auto">
            <a:xfrm>
              <a:off x="5161" y="3003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900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1643" name="Rectangle 116"/>
            <p:cNvSpPr>
              <a:spLocks noChangeArrowheads="1"/>
            </p:cNvSpPr>
            <p:nvPr/>
          </p:nvSpPr>
          <p:spPr bwMode="auto">
            <a:xfrm>
              <a:off x="5160" y="3136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900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1644" name="AutoShape 117"/>
            <p:cNvSpPr>
              <a:spLocks noChangeArrowheads="1"/>
            </p:cNvSpPr>
            <p:nvPr/>
          </p:nvSpPr>
          <p:spPr bwMode="auto">
            <a:xfrm>
              <a:off x="5173" y="3047"/>
              <a:ext cx="436" cy="51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900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1645" name="Line 118"/>
            <p:cNvSpPr>
              <a:spLocks noChangeShapeType="1"/>
            </p:cNvSpPr>
            <p:nvPr/>
          </p:nvSpPr>
          <p:spPr bwMode="auto">
            <a:xfrm>
              <a:off x="5180" y="337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46" name="Line 119"/>
            <p:cNvSpPr>
              <a:spLocks noChangeShapeType="1"/>
            </p:cNvSpPr>
            <p:nvPr/>
          </p:nvSpPr>
          <p:spPr bwMode="auto">
            <a:xfrm>
              <a:off x="5184" y="346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47" name="Line 120"/>
            <p:cNvSpPr>
              <a:spLocks noChangeShapeType="1"/>
            </p:cNvSpPr>
            <p:nvPr/>
          </p:nvSpPr>
          <p:spPr bwMode="auto">
            <a:xfrm>
              <a:off x="5192" y="355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48" name="Line 121"/>
            <p:cNvSpPr>
              <a:spLocks noChangeShapeType="1"/>
            </p:cNvSpPr>
            <p:nvPr/>
          </p:nvSpPr>
          <p:spPr bwMode="auto">
            <a:xfrm>
              <a:off x="5192" y="364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49" name="Line 122"/>
            <p:cNvSpPr>
              <a:spLocks noChangeShapeType="1"/>
            </p:cNvSpPr>
            <p:nvPr/>
          </p:nvSpPr>
          <p:spPr bwMode="auto">
            <a:xfrm>
              <a:off x="5184" y="373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50" name="Rectangle 123"/>
            <p:cNvSpPr>
              <a:spLocks noChangeArrowheads="1"/>
            </p:cNvSpPr>
            <p:nvPr/>
          </p:nvSpPr>
          <p:spPr bwMode="auto">
            <a:xfrm>
              <a:off x="5178" y="2992"/>
              <a:ext cx="38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rPr>
                <a:t>GIÊ-XU </a:t>
              </a:r>
              <a:endParaRPr lang="en-US" sz="9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1651" name="Rectangle 124"/>
            <p:cNvSpPr>
              <a:spLocks noChangeArrowheads="1"/>
            </p:cNvSpPr>
            <p:nvPr/>
          </p:nvSpPr>
          <p:spPr bwMode="auto">
            <a:xfrm>
              <a:off x="5227" y="3178"/>
              <a:ext cx="39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rPr>
                <a:t>Thập Tự</a:t>
              </a:r>
              <a:endParaRPr lang="en-US" sz="9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1652" name="Rectangle 125"/>
            <p:cNvSpPr>
              <a:spLocks noChangeArrowheads="1"/>
            </p:cNvSpPr>
            <p:nvPr/>
          </p:nvSpPr>
          <p:spPr bwMode="auto">
            <a:xfrm>
              <a:off x="5231" y="3082"/>
              <a:ext cx="44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rPr>
                <a:t>Cuộc đời </a:t>
              </a:r>
              <a:endParaRPr lang="en-US" sz="9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1653" name="Line 126"/>
            <p:cNvSpPr>
              <a:spLocks noChangeShapeType="1"/>
            </p:cNvSpPr>
            <p:nvPr/>
          </p:nvSpPr>
          <p:spPr bwMode="auto">
            <a:xfrm>
              <a:off x="5180" y="320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54" name="Line 127"/>
            <p:cNvSpPr>
              <a:spLocks noChangeShapeType="1"/>
            </p:cNvSpPr>
            <p:nvPr/>
          </p:nvSpPr>
          <p:spPr bwMode="auto">
            <a:xfrm>
              <a:off x="5180" y="329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7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6" grpId="0" autoUpdateAnimBg="0"/>
      <p:bldP spid="174104" grpId="0" animBg="1"/>
      <p:bldP spid="174106" grpId="0" build="p" autoUpdateAnimBg="0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2"/>
          <p:cNvSpPr>
            <a:spLocks noChangeArrowheads="1"/>
          </p:cNvSpPr>
          <p:nvPr/>
        </p:nvSpPr>
        <p:spPr bwMode="auto">
          <a:xfrm>
            <a:off x="7172325" y="5541963"/>
            <a:ext cx="11763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7" name="Rectangle 19"/>
          <p:cNvSpPr>
            <a:spLocks noChangeArrowheads="1"/>
          </p:cNvSpPr>
          <p:nvPr/>
        </p:nvSpPr>
        <p:spPr bwMode="auto">
          <a:xfrm>
            <a:off x="7534275" y="6084888"/>
            <a:ext cx="13890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8" name="Text Box 4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422959" name="Text Box 47"/>
          <p:cNvSpPr txBox="1">
            <a:spLocks noChangeArrowheads="1"/>
          </p:cNvSpPr>
          <p:nvPr/>
        </p:nvSpPr>
        <p:spPr bwMode="auto">
          <a:xfrm>
            <a:off x="1776413" y="0"/>
            <a:ext cx="5957887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altLang="ko-KR" sz="1600">
                <a:solidFill>
                  <a:schemeClr val="tx1"/>
                </a:solidFill>
                <a:latin typeface="Comic Sans MS" pitchFamily="66" charset="0"/>
                <a:ea typeface="Gulim" pitchFamily="34" charset="-127"/>
                <a:cs typeface="+mn-cs"/>
              </a:rPr>
              <a:t>Ma-thi-</a:t>
            </a:r>
            <a:r>
              <a:rPr lang="fr-FR" altLang="ko-KR" sz="1600">
                <a:solidFill>
                  <a:schemeClr val="tx1"/>
                </a:solidFill>
                <a:latin typeface="Lucida Grande" pitchFamily="8" charset="0"/>
                <a:ea typeface="Gulim" pitchFamily="34" charset="-127"/>
                <a:cs typeface="+mn-cs"/>
              </a:rPr>
              <a:t>ơ</a:t>
            </a:r>
            <a:r>
              <a:rPr lang="en-US" sz="1600">
                <a:latin typeface="Comic Sans MS" pitchFamily="66" charset="0"/>
                <a:ea typeface="+mn-ea"/>
                <a:cs typeface="+mn-cs"/>
              </a:rPr>
              <a:t> </a:t>
            </a:r>
            <a:r>
              <a:rPr lang="en-US" sz="14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4:11-16</a:t>
            </a:r>
          </a:p>
        </p:txBody>
      </p:sp>
      <p:sp>
        <p:nvSpPr>
          <p:cNvPr id="21510" name="Text Box 77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2998" name="Rectangle 86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21512" name="Text Box 123"/>
          <p:cNvSpPr txBox="1">
            <a:spLocks noChangeArrowheads="1"/>
          </p:cNvSpPr>
          <p:nvPr/>
        </p:nvSpPr>
        <p:spPr bwMode="auto">
          <a:xfrm>
            <a:off x="8662988" y="6394450"/>
            <a:ext cx="1841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422997" name="Text Box 85"/>
          <p:cNvSpPr txBox="1">
            <a:spLocks noChangeArrowheads="1"/>
          </p:cNvSpPr>
          <p:nvPr/>
        </p:nvSpPr>
        <p:spPr bwMode="auto">
          <a:xfrm>
            <a:off x="538163" y="5899150"/>
            <a:ext cx="8288337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6796" dir="3806097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2400">
                <a:solidFill>
                  <a:srgbClr val="FFFF00"/>
                </a:solidFill>
                <a:ea typeface="Gulim" charset="0"/>
                <a:cs typeface="Gulim" charset="0"/>
              </a:rPr>
              <a:t>Cảnh mà chính mắt Ngài </a:t>
            </a:r>
            <a:r>
              <a:rPr lang="en-US" altLang="ko-KR" sz="2400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2400">
                <a:solidFill>
                  <a:srgbClr val="FFFF00"/>
                </a:solidFill>
                <a:ea typeface="Gulim" charset="0"/>
                <a:cs typeface="Gulim" charset="0"/>
              </a:rPr>
              <a:t>ã thấy.</a:t>
            </a:r>
            <a:endParaRPr lang="en-US" sz="2400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sp>
        <p:nvSpPr>
          <p:cNvPr id="423034" name="Text Box 122"/>
          <p:cNvSpPr txBox="1">
            <a:spLocks noChangeArrowheads="1"/>
          </p:cNvSpPr>
          <p:nvPr/>
        </p:nvSpPr>
        <p:spPr bwMode="auto">
          <a:xfrm>
            <a:off x="0" y="5495925"/>
            <a:ext cx="9144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6796" dir="3806097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</a:rPr>
              <a:t>Khung c</a:t>
            </a:r>
            <a:r>
              <a:rPr lang="en-US" sz="2400">
                <a:solidFill>
                  <a:srgbClr val="FFFF00"/>
                </a:solidFill>
                <a:cs typeface="Lucida Grande" charset="0"/>
              </a:rPr>
              <a:t>ả</a:t>
            </a:r>
            <a:r>
              <a:rPr lang="en-US" sz="2400">
                <a:solidFill>
                  <a:srgbClr val="FFFF00"/>
                </a:solidFill>
                <a:ea typeface="Lucida Grande" charset="0"/>
                <a:cs typeface="Lucida Grande" charset="0"/>
              </a:rPr>
              <a:t>nh trong cu</a:t>
            </a:r>
            <a:r>
              <a:rPr lang="en-US" sz="2400">
                <a:solidFill>
                  <a:srgbClr val="FFFF00"/>
                </a:solidFill>
                <a:cs typeface="Lucida Grande" charset="0"/>
              </a:rPr>
              <a:t>ộ</a:t>
            </a:r>
            <a:r>
              <a:rPr lang="en-US" sz="2400">
                <a:solidFill>
                  <a:srgbClr val="FFFF00"/>
                </a:solidFill>
                <a:ea typeface="Lucida Grande" charset="0"/>
                <a:cs typeface="Lucida Grande" charset="0"/>
              </a:rPr>
              <a:t>c s</a:t>
            </a:r>
            <a:r>
              <a:rPr lang="en-US" sz="2400">
                <a:solidFill>
                  <a:srgbClr val="FFFF00"/>
                </a:solidFill>
                <a:cs typeface="Lucida Grande" charset="0"/>
              </a:rPr>
              <a:t>ố</a:t>
            </a:r>
            <a:r>
              <a:rPr lang="en-US" sz="2400">
                <a:solidFill>
                  <a:srgbClr val="FFFF00"/>
                </a:solidFill>
                <a:ea typeface="Lucida Grande" charset="0"/>
                <a:cs typeface="Lucida Grande" charset="0"/>
              </a:rPr>
              <a:t>ng h</a:t>
            </a:r>
            <a:r>
              <a:rPr lang="en-US" sz="2400">
                <a:solidFill>
                  <a:srgbClr val="FFFF00"/>
                </a:solidFill>
                <a:cs typeface="Lucida Grande" charset="0"/>
              </a:rPr>
              <a:t>ằ</a:t>
            </a:r>
            <a:r>
              <a:rPr lang="en-US" sz="2400">
                <a:solidFill>
                  <a:srgbClr val="FFFF00"/>
                </a:solidFill>
                <a:ea typeface="Lucida Grande" charset="0"/>
                <a:cs typeface="Lucida Grande" charset="0"/>
              </a:rPr>
              <a:t>ng ngày c</a:t>
            </a:r>
            <a:r>
              <a:rPr lang="en-US" sz="2400">
                <a:solidFill>
                  <a:srgbClr val="FFFF00"/>
                </a:solidFill>
                <a:cs typeface="Lucida Grande" charset="0"/>
              </a:rPr>
              <a:t>ủ</a:t>
            </a:r>
            <a:r>
              <a:rPr lang="en-US" sz="2400">
                <a:solidFill>
                  <a:srgbClr val="FFFF00"/>
                </a:solidFill>
                <a:ea typeface="Lucida Grande" charset="0"/>
                <a:cs typeface="Lucida Grande" charset="0"/>
              </a:rPr>
              <a:t>a Chúa…</a:t>
            </a:r>
          </a:p>
        </p:txBody>
      </p:sp>
      <p:grpSp>
        <p:nvGrpSpPr>
          <p:cNvPr id="2" name="Group 119"/>
          <p:cNvGrpSpPr>
            <a:grpSpLocks/>
          </p:cNvGrpSpPr>
          <p:nvPr/>
        </p:nvGrpSpPr>
        <p:grpSpPr bwMode="auto">
          <a:xfrm>
            <a:off x="3962400" y="533400"/>
            <a:ext cx="4419600" cy="2849563"/>
            <a:chOff x="3265" y="2756"/>
            <a:chExt cx="2203" cy="1363"/>
          </a:xfrm>
        </p:grpSpPr>
        <p:pic>
          <p:nvPicPr>
            <p:cNvPr id="423001" name="Picture 89"/>
            <p:cNvPicPr>
              <a:picLocks noChangeAspect="1" noChangeArrowheads="1"/>
            </p:cNvPicPr>
            <p:nvPr/>
          </p:nvPicPr>
          <p:blipFill>
            <a:blip r:embed="rId5"/>
            <a:srcRect b="17456"/>
            <a:stretch>
              <a:fillRect/>
            </a:stretch>
          </p:blipFill>
          <p:spPr bwMode="auto">
            <a:xfrm>
              <a:off x="3265" y="2756"/>
              <a:ext cx="2203" cy="1363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</p:pic>
        <p:sp>
          <p:nvSpPr>
            <p:cNvPr id="423019" name="Text Box 107"/>
            <p:cNvSpPr txBox="1">
              <a:spLocks noChangeArrowheads="1"/>
            </p:cNvSpPr>
            <p:nvPr/>
          </p:nvSpPr>
          <p:spPr bwMode="auto">
            <a:xfrm>
              <a:off x="3682" y="3898"/>
              <a:ext cx="1778" cy="1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de-DE" altLang="ko-KR" sz="1600">
                  <a:solidFill>
                    <a:srgbClr val="FFFF00"/>
                  </a:solidFill>
                  <a:ea typeface="Gulim" charset="0"/>
                  <a:cs typeface="Gulim" charset="0"/>
                </a:rPr>
                <a:t>S</a:t>
              </a:r>
              <a:r>
                <a:rPr lang="de-DE" altLang="ko-KR" sz="1600">
                  <a:solidFill>
                    <a:srgbClr val="FFFF00"/>
                  </a:solidFill>
                  <a:latin typeface="Lucida Grande" charset="0"/>
                  <a:ea typeface="Gulim" charset="0"/>
                  <a:cs typeface="Gulim" charset="0"/>
                </a:rPr>
                <a:t>ư</a:t>
              </a:r>
              <a:r>
                <a:rPr lang="de-DE" altLang="ko-KR" sz="1600">
                  <a:solidFill>
                    <a:srgbClr val="FFFF00"/>
                  </a:solidFill>
                  <a:ea typeface="Gulim" charset="0"/>
                  <a:cs typeface="Gulim" charset="0"/>
                </a:rPr>
                <a:t>ờn </a:t>
              </a:r>
              <a:r>
                <a:rPr lang="de-DE" altLang="ko-KR" sz="1600">
                  <a:solidFill>
                    <a:srgbClr val="FFFF00"/>
                  </a:solidFill>
                  <a:latin typeface="Lucida Grande" charset="0"/>
                  <a:ea typeface="Gulim" charset="0"/>
                  <a:cs typeface="Gulim" charset="0"/>
                </a:rPr>
                <a:t>đ</a:t>
              </a:r>
              <a:r>
                <a:rPr lang="de-DE" altLang="ko-KR" sz="1600">
                  <a:solidFill>
                    <a:srgbClr val="FFFF00"/>
                  </a:solidFill>
                  <a:ea typeface="Gulim" charset="0"/>
                  <a:cs typeface="Gulim" charset="0"/>
                </a:rPr>
                <a:t>ồi gần Ca-bê-na-um</a:t>
              </a:r>
              <a:r>
                <a:rPr lang="en-US" altLang="ko-KR" sz="1600">
                  <a:solidFill>
                    <a:srgbClr val="FFFF00"/>
                  </a:solidFill>
                  <a:ea typeface="Gulim" charset="0"/>
                  <a:cs typeface="Gulim" charset="0"/>
                </a:rPr>
                <a:t> </a:t>
              </a:r>
              <a:endParaRPr lang="en-US" sz="1600">
                <a:solidFill>
                  <a:srgbClr val="FFFF00"/>
                </a:solidFill>
                <a:ea typeface="Gulim" charset="0"/>
                <a:cs typeface="Gulim" charset="0"/>
              </a:endParaRPr>
            </a:p>
          </p:txBody>
        </p:sp>
      </p:grpSp>
      <p:pic>
        <p:nvPicPr>
          <p:cNvPr id="423026" name="Picture 114" descr="Shepherd with flock, 43-30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066800" y="685800"/>
            <a:ext cx="3200400" cy="22844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sp>
        <p:nvSpPr>
          <p:cNvPr id="423027" name="Text Box 115"/>
          <p:cNvSpPr txBox="1">
            <a:spLocks noChangeArrowheads="1"/>
          </p:cNvSpPr>
          <p:nvPr/>
        </p:nvSpPr>
        <p:spPr bwMode="auto">
          <a:xfrm>
            <a:off x="1085850" y="2346325"/>
            <a:ext cx="3167063" cy="657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de-DE" altLang="ko-KR" sz="1600">
                <a:solidFill>
                  <a:srgbClr val="FFFF00"/>
                </a:solidFill>
                <a:ea typeface="Gulim" charset="0"/>
                <a:cs typeface="Gulim" charset="0"/>
              </a:rPr>
              <a:t>Những ng</a:t>
            </a:r>
            <a:r>
              <a:rPr lang="de-DE" altLang="ko-KR" sz="1600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de-DE" altLang="ko-KR" sz="1600">
                <a:solidFill>
                  <a:srgbClr val="FFFF00"/>
                </a:solidFill>
                <a:ea typeface="Gulim" charset="0"/>
                <a:cs typeface="Gulim" charset="0"/>
              </a:rPr>
              <a:t>ời ch</a:t>
            </a:r>
            <a:r>
              <a:rPr lang="de-DE" altLang="ko-KR" sz="1600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ă</a:t>
            </a:r>
            <a:r>
              <a:rPr lang="de-DE" altLang="ko-KR" sz="1600">
                <a:solidFill>
                  <a:srgbClr val="FFFF00"/>
                </a:solidFill>
                <a:ea typeface="Gulim" charset="0"/>
                <a:cs typeface="Gulim" charset="0"/>
              </a:rPr>
              <a:t>n chiên ở gần Bết-lê-hem</a:t>
            </a:r>
            <a:r>
              <a:rPr lang="en-US" altLang="ko-KR">
                <a:solidFill>
                  <a:srgbClr val="FFFF00"/>
                </a:solidFill>
                <a:ea typeface="Gulim" charset="0"/>
                <a:cs typeface="Gulim" charset="0"/>
              </a:rPr>
              <a:t> </a:t>
            </a:r>
            <a:endParaRPr lang="en-US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grpSp>
        <p:nvGrpSpPr>
          <p:cNvPr id="3" name="Group 118"/>
          <p:cNvGrpSpPr>
            <a:grpSpLocks/>
          </p:cNvGrpSpPr>
          <p:nvPr/>
        </p:nvGrpSpPr>
        <p:grpSpPr bwMode="auto">
          <a:xfrm>
            <a:off x="574675" y="3200400"/>
            <a:ext cx="3235325" cy="2105025"/>
            <a:chOff x="782" y="2343"/>
            <a:chExt cx="2112" cy="1471"/>
          </a:xfrm>
        </p:grpSpPr>
        <p:pic>
          <p:nvPicPr>
            <p:cNvPr id="422952" name="Picture 40"/>
            <p:cNvPicPr>
              <a:picLocks noChangeAspect="1" noChangeArrowheads="1"/>
            </p:cNvPicPr>
            <p:nvPr/>
          </p:nvPicPr>
          <p:blipFill>
            <a:blip r:embed="rId7"/>
            <a:srcRect l="26624" t="20508" r="41418" b="49136"/>
            <a:stretch>
              <a:fillRect/>
            </a:stretch>
          </p:blipFill>
          <p:spPr bwMode="auto">
            <a:xfrm>
              <a:off x="855" y="2343"/>
              <a:ext cx="2039" cy="1452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rgbClr val="0A0A0A"/>
              </a:outerShdw>
            </a:effectLst>
          </p:spPr>
        </p:pic>
        <p:sp>
          <p:nvSpPr>
            <p:cNvPr id="423017" name="Text Box 105"/>
            <p:cNvSpPr txBox="1">
              <a:spLocks noChangeArrowheads="1"/>
            </p:cNvSpPr>
            <p:nvPr/>
          </p:nvSpPr>
          <p:spPr bwMode="auto">
            <a:xfrm>
              <a:off x="782" y="3577"/>
              <a:ext cx="2095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de-DE" altLang="ko-KR" sz="1600">
                  <a:solidFill>
                    <a:srgbClr val="FFFF00"/>
                  </a:solidFill>
                  <a:latin typeface="Lucida Grande" charset="0"/>
                  <a:ea typeface="Gulim" charset="0"/>
                  <a:cs typeface="Gulim" charset="0"/>
                </a:rPr>
                <a:t>Thượng lưu</a:t>
              </a:r>
              <a:r>
                <a:rPr lang="en-US" altLang="ko-KR" sz="1600">
                  <a:solidFill>
                    <a:srgbClr val="FFFF00"/>
                  </a:solidFill>
                  <a:ea typeface="Gulim" charset="0"/>
                  <a:cs typeface="Gulim" charset="0"/>
                </a:rPr>
                <a:t> sông Giô-</a:t>
              </a:r>
              <a:r>
                <a:rPr lang="en-US" altLang="ko-KR" sz="1600">
                  <a:solidFill>
                    <a:srgbClr val="FFFF00"/>
                  </a:solidFill>
                  <a:latin typeface="Lucida Grande" charset="0"/>
                  <a:ea typeface="Gulim" charset="0"/>
                  <a:cs typeface="Gulim" charset="0"/>
                </a:rPr>
                <a:t>đ</a:t>
              </a:r>
              <a:r>
                <a:rPr lang="en-US" altLang="ko-KR" sz="1600">
                  <a:solidFill>
                    <a:srgbClr val="FFFF00"/>
                  </a:solidFill>
                  <a:ea typeface="Gulim" charset="0"/>
                  <a:cs typeface="Gulim" charset="0"/>
                </a:rPr>
                <a:t>anh </a:t>
              </a:r>
              <a:endParaRPr lang="en-US" sz="1600">
                <a:solidFill>
                  <a:srgbClr val="FFFF00"/>
                </a:solidFill>
                <a:ea typeface="Gulim" charset="0"/>
                <a:cs typeface="Gulim" charset="0"/>
              </a:endParaRPr>
            </a:p>
          </p:txBody>
        </p:sp>
      </p:grpSp>
      <p:grpSp>
        <p:nvGrpSpPr>
          <p:cNvPr id="4" name="Group 117"/>
          <p:cNvGrpSpPr>
            <a:grpSpLocks/>
          </p:cNvGrpSpPr>
          <p:nvPr/>
        </p:nvGrpSpPr>
        <p:grpSpPr bwMode="auto">
          <a:xfrm>
            <a:off x="4160838" y="3292475"/>
            <a:ext cx="3687762" cy="2098675"/>
            <a:chOff x="2118" y="1552"/>
            <a:chExt cx="2323" cy="1322"/>
          </a:xfrm>
        </p:grpSpPr>
        <p:grpSp>
          <p:nvGrpSpPr>
            <p:cNvPr id="21536" name="Group 98"/>
            <p:cNvGrpSpPr>
              <a:grpSpLocks/>
            </p:cNvGrpSpPr>
            <p:nvPr/>
          </p:nvGrpSpPr>
          <p:grpSpPr bwMode="auto">
            <a:xfrm>
              <a:off x="2118" y="1552"/>
              <a:ext cx="2323" cy="1322"/>
              <a:chOff x="2081" y="1388"/>
              <a:chExt cx="2323" cy="1322"/>
            </a:xfrm>
          </p:grpSpPr>
          <p:pic>
            <p:nvPicPr>
              <p:cNvPr id="423006" name="Picture 94" descr="Pools of Bethesda excavations from east, tb n051401 sr"/>
              <p:cNvPicPr preferRelativeResize="0">
                <a:picLocks noChangeAspect="1" noChangeArrowheads="1"/>
              </p:cNvPicPr>
              <p:nvPr>
                <p:custDataLst>
                  <p:tags r:id="rId2"/>
                </p:custDataLst>
              </p:nvPr>
            </p:nvPicPr>
            <p:blipFill>
              <a:blip r:embed="rId8"/>
              <a:srcRect t="20398"/>
              <a:stretch>
                <a:fillRect/>
              </a:stretch>
            </p:blipFill>
            <p:spPr bwMode="auto">
              <a:xfrm>
                <a:off x="2081" y="1388"/>
                <a:ext cx="2323" cy="1315"/>
              </a:xfrm>
              <a:prstGeom prst="rect">
                <a:avLst/>
              </a:prstGeom>
              <a:noFill/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dist="89803" dir="2700000" algn="ctr" rotWithShape="0">
                  <a:schemeClr val="bg2"/>
                </a:outerShdw>
              </a:effectLst>
            </p:spPr>
          </p:pic>
          <p:sp>
            <p:nvSpPr>
              <p:cNvPr id="423007" name="Text Box 95"/>
              <p:cNvSpPr txBox="1">
                <a:spLocks noChangeArrowheads="1"/>
              </p:cNvSpPr>
              <p:nvPr/>
            </p:nvSpPr>
            <p:spPr bwMode="auto">
              <a:xfrm>
                <a:off x="2498" y="2429"/>
                <a:ext cx="1687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>
                  <a:solidFill>
                    <a:srgbClr val="FFFF00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3016" name="Text Box 104"/>
            <p:cNvSpPr txBox="1">
              <a:spLocks noChangeArrowheads="1"/>
            </p:cNvSpPr>
            <p:nvPr/>
          </p:nvSpPr>
          <p:spPr bwMode="auto">
            <a:xfrm>
              <a:off x="2651" y="2648"/>
              <a:ext cx="1778" cy="21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de-DE" altLang="ko-KR" sz="1400">
                  <a:solidFill>
                    <a:srgbClr val="FFFF00"/>
                  </a:solidFill>
                  <a:ea typeface="Gulim" charset="0"/>
                  <a:cs typeface="Gulim" charset="0"/>
                </a:rPr>
                <a:t>Hồ tại Bê-tết-</a:t>
              </a:r>
              <a:r>
                <a:rPr lang="de-DE" altLang="ko-KR" sz="1400">
                  <a:solidFill>
                    <a:srgbClr val="FFFF00"/>
                  </a:solidFill>
                  <a:latin typeface="Lucida Grande" charset="0"/>
                  <a:ea typeface="Gulim" charset="0"/>
                  <a:cs typeface="Gulim" charset="0"/>
                </a:rPr>
                <a:t>đ</a:t>
              </a:r>
              <a:r>
                <a:rPr lang="de-DE" altLang="ko-KR" sz="1400">
                  <a:solidFill>
                    <a:srgbClr val="FFFF00"/>
                  </a:solidFill>
                  <a:ea typeface="Gulim" charset="0"/>
                  <a:cs typeface="Gulim" charset="0"/>
                </a:rPr>
                <a:t>a</a:t>
              </a:r>
              <a:r>
                <a:rPr lang="en-US" altLang="ko-KR" sz="1600">
                  <a:solidFill>
                    <a:srgbClr val="FFFF00"/>
                  </a:solidFill>
                  <a:ea typeface="Gulim" charset="0"/>
                  <a:cs typeface="Gulim" charset="0"/>
                </a:rPr>
                <a:t> </a:t>
              </a:r>
              <a:endParaRPr lang="en-US" sz="1600">
                <a:solidFill>
                  <a:srgbClr val="FFFF00"/>
                </a:solidFill>
                <a:ea typeface="Gulim" charset="0"/>
                <a:cs typeface="Gulim" charset="0"/>
              </a:endParaRPr>
            </a:p>
          </p:txBody>
        </p:sp>
      </p:grpSp>
      <p:grpSp>
        <p:nvGrpSpPr>
          <p:cNvPr id="21520" name="Group 126"/>
          <p:cNvGrpSpPr>
            <a:grpSpLocks/>
          </p:cNvGrpSpPr>
          <p:nvPr/>
        </p:nvGrpSpPr>
        <p:grpSpPr bwMode="auto">
          <a:xfrm>
            <a:off x="8004175" y="3341688"/>
            <a:ext cx="952500" cy="1212850"/>
            <a:chOff x="5043" y="2178"/>
            <a:chExt cx="600" cy="764"/>
          </a:xfrm>
        </p:grpSpPr>
        <p:sp>
          <p:nvSpPr>
            <p:cNvPr id="21522" name="AutoShape 127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3" name="Rectangle 128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4" name="Line 129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5" name="Line 130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6" name="Line 131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7" name="Line 132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8" name="Line 133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9" name="Rectangle 134"/>
            <p:cNvSpPr>
              <a:spLocks noChangeArrowheads="1"/>
            </p:cNvSpPr>
            <p:nvPr/>
          </p:nvSpPr>
          <p:spPr bwMode="auto">
            <a:xfrm>
              <a:off x="5061" y="2178"/>
              <a:ext cx="415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1000" b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GIÊ-XU </a:t>
              </a:r>
              <a:endParaRPr lang="en-US" sz="1000" b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1530" name="Rectangle 135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1" name="Line 136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2" name="Line 137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3" name="Rectangle 138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4" name="Rectangle 139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5" name="Rectangle 140"/>
            <p:cNvSpPr>
              <a:spLocks noChangeArrowheads="1"/>
            </p:cNvSpPr>
            <p:nvPr/>
          </p:nvSpPr>
          <p:spPr bwMode="auto">
            <a:xfrm>
              <a:off x="5076" y="2259"/>
              <a:ext cx="507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1000" b="0">
                  <a:solidFill>
                    <a:schemeClr val="bg1"/>
                  </a:solidFill>
                  <a:latin typeface="Times" charset="0"/>
                  <a:ea typeface="Gulim" charset="0"/>
                  <a:cs typeface="Gulim" charset="0"/>
                </a:rPr>
                <a:t>  Cuộc đời</a:t>
              </a:r>
              <a:r>
                <a:rPr lang="en-US" altLang="ko-KR" sz="1000" b="0">
                  <a:latin typeface="Times" charset="0"/>
                  <a:ea typeface="Gulim" charset="0"/>
                  <a:cs typeface="Gulim" charset="0"/>
                </a:rPr>
                <a:t> </a:t>
              </a:r>
              <a:endParaRPr lang="en-US" sz="1000" b="0">
                <a:latin typeface="Times" charset="0"/>
                <a:ea typeface="Gulim" charset="0"/>
                <a:cs typeface="Gulim" charset="0"/>
              </a:endParaRPr>
            </a:p>
          </p:txBody>
        </p:sp>
      </p:grpSp>
      <p:sp>
        <p:nvSpPr>
          <p:cNvPr id="21521" name="Text Box 201"/>
          <p:cNvSpPr txBox="1">
            <a:spLocks noChangeArrowheads="1"/>
          </p:cNvSpPr>
          <p:nvPr/>
        </p:nvSpPr>
        <p:spPr bwMode="auto">
          <a:xfrm>
            <a:off x="6824663" y="6283325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39-41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3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2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997" grpId="0" autoUpdateAnimBg="0"/>
      <p:bldP spid="423034" grpId="0" autoUpdateAnimBg="0"/>
      <p:bldP spid="42302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ChangeArrowheads="1"/>
          </p:cNvSpPr>
          <p:nvPr/>
        </p:nvSpPr>
        <p:spPr bwMode="auto">
          <a:xfrm>
            <a:off x="542925" y="2349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3667" name="Rectangle 14"/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882" name="Rectangle 18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pitchFamily="8" charset="0"/>
                <a:ea typeface="+mn-ea"/>
                <a:cs typeface="+mn-cs"/>
              </a:rPr>
              <a:t>7</a:t>
            </a:r>
          </a:p>
        </p:txBody>
      </p:sp>
      <p:sp>
        <p:nvSpPr>
          <p:cNvPr id="420883" name="Line 1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0933" name="Text Box 69"/>
          <p:cNvSpPr txBox="1">
            <a:spLocks noChangeArrowheads="1"/>
          </p:cNvSpPr>
          <p:nvPr/>
        </p:nvSpPr>
        <p:spPr bwMode="auto">
          <a:xfrm>
            <a:off x="1774825" y="0"/>
            <a:ext cx="5957888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Lu-ca 22:39-44</a:t>
            </a:r>
          </a:p>
        </p:txBody>
      </p:sp>
      <p:sp>
        <p:nvSpPr>
          <p:cNvPr id="113671" name="Text Box 101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0969" name="Rectangle 105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  <p:pic>
        <p:nvPicPr>
          <p:cNvPr id="420972" name="Picture 108" descr="Gethsemane olive tree2, tb n0516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85788" y="566738"/>
            <a:ext cx="7904162" cy="56800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420976" name="Rectangle 112"/>
          <p:cNvSpPr>
            <a:spLocks noChangeArrowheads="1"/>
          </p:cNvSpPr>
          <p:nvPr/>
        </p:nvSpPr>
        <p:spPr bwMode="auto">
          <a:xfrm>
            <a:off x="585788" y="4567238"/>
            <a:ext cx="7913687" cy="1709737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897" name="Rectangle 33"/>
          <p:cNvSpPr>
            <a:spLocks noChangeArrowheads="1"/>
          </p:cNvSpPr>
          <p:nvPr/>
        </p:nvSpPr>
        <p:spPr bwMode="auto">
          <a:xfrm>
            <a:off x="1198563" y="5562600"/>
            <a:ext cx="7486650" cy="885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ko-K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“Cha </a:t>
            </a:r>
            <a:r>
              <a:rPr lang="en-US" altLang="ko-K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  <a:ea typeface="Gulim" charset="0"/>
                <a:cs typeface="Gulim" charset="0"/>
              </a:rPr>
              <a:t>ơ</a:t>
            </a:r>
            <a:r>
              <a:rPr lang="en-US" altLang="ko-K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i! nếu có thể </a:t>
            </a:r>
            <a:r>
              <a:rPr lang="en-US" altLang="ko-K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  <a:ea typeface="Gulim" charset="0"/>
                <a:cs typeface="Gulim" charset="0"/>
              </a:rPr>
              <a:t>đư</a:t>
            </a:r>
            <a:r>
              <a:rPr lang="en-US" altLang="ko-K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ợc, xin cho chén nầy lìa khỏi Con!</a:t>
            </a:r>
            <a:r>
              <a:rPr lang="en-US" altLang="ko-KR" sz="2800">
                <a:solidFill>
                  <a:srgbClr val="FFFF00"/>
                </a:solidFill>
                <a:ea typeface="Gulim" charset="0"/>
                <a:cs typeface="Gulim" charset="0"/>
              </a:rPr>
              <a:t>”</a:t>
            </a:r>
            <a:endParaRPr lang="en-US" sz="2800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sp>
        <p:nvSpPr>
          <p:cNvPr id="420898" name="Text Box 34"/>
          <p:cNvSpPr txBox="1">
            <a:spLocks noChangeArrowheads="1"/>
          </p:cNvSpPr>
          <p:nvPr/>
        </p:nvSpPr>
        <p:spPr bwMode="auto">
          <a:xfrm>
            <a:off x="1687513" y="4468813"/>
            <a:ext cx="5861050" cy="1225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3200">
                <a:solidFill>
                  <a:schemeClr val="tx1"/>
                </a:solidFill>
                <a:ea typeface="Gulim" charset="0"/>
                <a:cs typeface="Gulim" charset="0"/>
              </a:rPr>
              <a:t>Trên núi Ô-li-ve: </a:t>
            </a:r>
            <a:br>
              <a:rPr lang="en-US" altLang="ko-KR" sz="3200">
                <a:solidFill>
                  <a:schemeClr val="tx1"/>
                </a:solidFill>
                <a:ea typeface="Gulim" charset="0"/>
                <a:cs typeface="Gulim" charset="0"/>
              </a:rPr>
            </a:br>
            <a:r>
              <a:rPr lang="en-US" altLang="ko-KR" sz="3200">
                <a:solidFill>
                  <a:schemeClr val="tx1"/>
                </a:solidFill>
                <a:ea typeface="Gulim" charset="0"/>
                <a:cs typeface="Gulim" charset="0"/>
              </a:rPr>
              <a:t>V</a:t>
            </a:r>
            <a:r>
              <a:rPr lang="en-US" altLang="ko-KR" sz="32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3200">
                <a:solidFill>
                  <a:schemeClr val="tx1"/>
                </a:solidFill>
                <a:ea typeface="Gulim" charset="0"/>
                <a:cs typeface="Gulim" charset="0"/>
              </a:rPr>
              <a:t>ờn Ghết-sê-ma-nê </a:t>
            </a:r>
            <a:endParaRPr lang="en-US" sz="3200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grpSp>
        <p:nvGrpSpPr>
          <p:cNvPr id="113677" name="Group 113"/>
          <p:cNvGrpSpPr>
            <a:grpSpLocks/>
          </p:cNvGrpSpPr>
          <p:nvPr/>
        </p:nvGrpSpPr>
        <p:grpSpPr bwMode="auto">
          <a:xfrm>
            <a:off x="8004175" y="3225800"/>
            <a:ext cx="952500" cy="1214438"/>
            <a:chOff x="5160" y="2992"/>
            <a:chExt cx="600" cy="765"/>
          </a:xfrm>
        </p:grpSpPr>
        <p:sp>
          <p:nvSpPr>
            <p:cNvPr id="113680" name="Freeform 114"/>
            <p:cNvSpPr>
              <a:spLocks/>
            </p:cNvSpPr>
            <p:nvPr/>
          </p:nvSpPr>
          <p:spPr bwMode="auto">
            <a:xfrm>
              <a:off x="5628" y="30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900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3681" name="AutoShape 115"/>
            <p:cNvSpPr>
              <a:spLocks noChangeArrowheads="1"/>
            </p:cNvSpPr>
            <p:nvPr/>
          </p:nvSpPr>
          <p:spPr bwMode="auto">
            <a:xfrm>
              <a:off x="5161" y="3003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900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3682" name="Rectangle 116"/>
            <p:cNvSpPr>
              <a:spLocks noChangeArrowheads="1"/>
            </p:cNvSpPr>
            <p:nvPr/>
          </p:nvSpPr>
          <p:spPr bwMode="auto">
            <a:xfrm>
              <a:off x="5160" y="3136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900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3683" name="AutoShape 117"/>
            <p:cNvSpPr>
              <a:spLocks noChangeArrowheads="1"/>
            </p:cNvSpPr>
            <p:nvPr/>
          </p:nvSpPr>
          <p:spPr bwMode="auto">
            <a:xfrm>
              <a:off x="5173" y="3047"/>
              <a:ext cx="436" cy="51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900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3684" name="Line 118"/>
            <p:cNvSpPr>
              <a:spLocks noChangeShapeType="1"/>
            </p:cNvSpPr>
            <p:nvPr/>
          </p:nvSpPr>
          <p:spPr bwMode="auto">
            <a:xfrm>
              <a:off x="5180" y="337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85" name="Line 119"/>
            <p:cNvSpPr>
              <a:spLocks noChangeShapeType="1"/>
            </p:cNvSpPr>
            <p:nvPr/>
          </p:nvSpPr>
          <p:spPr bwMode="auto">
            <a:xfrm>
              <a:off x="5184" y="346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86" name="Line 120"/>
            <p:cNvSpPr>
              <a:spLocks noChangeShapeType="1"/>
            </p:cNvSpPr>
            <p:nvPr/>
          </p:nvSpPr>
          <p:spPr bwMode="auto">
            <a:xfrm>
              <a:off x="5192" y="355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87" name="Line 121"/>
            <p:cNvSpPr>
              <a:spLocks noChangeShapeType="1"/>
            </p:cNvSpPr>
            <p:nvPr/>
          </p:nvSpPr>
          <p:spPr bwMode="auto">
            <a:xfrm>
              <a:off x="5192" y="364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88" name="Line 122"/>
            <p:cNvSpPr>
              <a:spLocks noChangeShapeType="1"/>
            </p:cNvSpPr>
            <p:nvPr/>
          </p:nvSpPr>
          <p:spPr bwMode="auto">
            <a:xfrm>
              <a:off x="5184" y="373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89" name="Rectangle 123"/>
            <p:cNvSpPr>
              <a:spLocks noChangeArrowheads="1"/>
            </p:cNvSpPr>
            <p:nvPr/>
          </p:nvSpPr>
          <p:spPr bwMode="auto">
            <a:xfrm>
              <a:off x="5178" y="2992"/>
              <a:ext cx="38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rPr>
                <a:t>GIÊ-XU </a:t>
              </a:r>
              <a:endParaRPr lang="en-US" sz="9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3690" name="Rectangle 124"/>
            <p:cNvSpPr>
              <a:spLocks noChangeArrowheads="1"/>
            </p:cNvSpPr>
            <p:nvPr/>
          </p:nvSpPr>
          <p:spPr bwMode="auto">
            <a:xfrm>
              <a:off x="5227" y="3178"/>
              <a:ext cx="39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rPr>
                <a:t>Thập Tự</a:t>
              </a:r>
              <a:endParaRPr lang="en-US" sz="9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3691" name="Rectangle 125"/>
            <p:cNvSpPr>
              <a:spLocks noChangeArrowheads="1"/>
            </p:cNvSpPr>
            <p:nvPr/>
          </p:nvSpPr>
          <p:spPr bwMode="auto">
            <a:xfrm>
              <a:off x="5231" y="3082"/>
              <a:ext cx="44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rPr>
                <a:t>Cuộc đời </a:t>
              </a:r>
              <a:endParaRPr lang="en-US" sz="9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3692" name="Line 126"/>
            <p:cNvSpPr>
              <a:spLocks noChangeShapeType="1"/>
            </p:cNvSpPr>
            <p:nvPr/>
          </p:nvSpPr>
          <p:spPr bwMode="auto">
            <a:xfrm>
              <a:off x="5180" y="320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93" name="Line 127"/>
            <p:cNvSpPr>
              <a:spLocks noChangeShapeType="1"/>
            </p:cNvSpPr>
            <p:nvPr/>
          </p:nvSpPr>
          <p:spPr bwMode="auto">
            <a:xfrm>
              <a:off x="5180" y="329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3678" name="Text Box 201"/>
          <p:cNvSpPr txBox="1">
            <a:spLocks noChangeArrowheads="1"/>
          </p:cNvSpPr>
          <p:nvPr/>
        </p:nvSpPr>
        <p:spPr bwMode="auto">
          <a:xfrm>
            <a:off x="6824663" y="6283325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39-41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13679" name="Text Box 109"/>
          <p:cNvSpPr txBox="1">
            <a:spLocks noChangeArrowheads="1"/>
          </p:cNvSpPr>
          <p:nvPr/>
        </p:nvSpPr>
        <p:spPr bwMode="auto">
          <a:xfrm>
            <a:off x="8601075" y="64357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0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20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976" grpId="0" animBg="1"/>
      <p:bldP spid="420897" grpId="0" autoUpdateAnimBg="0"/>
      <p:bldP spid="420898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3162300" y="1397000"/>
            <a:ext cx="2997200" cy="4368800"/>
          </a:xfrm>
          <a:prstGeom prst="rect">
            <a:avLst/>
          </a:prstGeom>
          <a:solidFill>
            <a:schemeClr val="tx2"/>
          </a:solidFill>
          <a:ln w="50800">
            <a:solidFill>
              <a:schemeClr val="tx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5715" name="Line 8"/>
          <p:cNvSpPr>
            <a:spLocks noChangeShapeType="1"/>
          </p:cNvSpPr>
          <p:nvPr/>
        </p:nvSpPr>
        <p:spPr bwMode="auto">
          <a:xfrm>
            <a:off x="33401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16" name="Line 9"/>
          <p:cNvSpPr>
            <a:spLocks noChangeShapeType="1"/>
          </p:cNvSpPr>
          <p:nvPr/>
        </p:nvSpPr>
        <p:spPr bwMode="auto">
          <a:xfrm>
            <a:off x="33401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17" name="Line 11"/>
          <p:cNvSpPr>
            <a:spLocks noChangeShapeType="1"/>
          </p:cNvSpPr>
          <p:nvPr/>
        </p:nvSpPr>
        <p:spPr bwMode="auto">
          <a:xfrm>
            <a:off x="33401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18" name="Line 12"/>
          <p:cNvSpPr>
            <a:spLocks noChangeShapeType="1"/>
          </p:cNvSpPr>
          <p:nvPr/>
        </p:nvSpPr>
        <p:spPr bwMode="auto">
          <a:xfrm>
            <a:off x="33401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19" name="Line 13"/>
          <p:cNvSpPr>
            <a:spLocks noChangeShapeType="1"/>
          </p:cNvSpPr>
          <p:nvPr/>
        </p:nvSpPr>
        <p:spPr bwMode="auto">
          <a:xfrm>
            <a:off x="33401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20" name="Rectangle 14"/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05" name="AutoShape 17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1909" name="Rectangle 21"/>
          <p:cNvSpPr>
            <a:spLocks noChangeArrowheads="1"/>
          </p:cNvSpPr>
          <p:nvPr/>
        </p:nvSpPr>
        <p:spPr bwMode="auto">
          <a:xfrm>
            <a:off x="3657600" y="2819400"/>
            <a:ext cx="4521200" cy="2832100"/>
          </a:xfrm>
          <a:prstGeom prst="rect">
            <a:avLst/>
          </a:prstGeom>
          <a:solidFill>
            <a:srgbClr val="006B61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1913" name="Text Box 25"/>
          <p:cNvSpPr txBox="1">
            <a:spLocks noChangeArrowheads="1"/>
          </p:cNvSpPr>
          <p:nvPr/>
        </p:nvSpPr>
        <p:spPr bwMode="auto">
          <a:xfrm>
            <a:off x="3684588" y="2781300"/>
            <a:ext cx="4729162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rgbClr val="FAFD00"/>
                </a:solidFill>
              </a:rPr>
              <a:t>• </a:t>
            </a:r>
            <a:r>
              <a:rPr lang="en-US" altLang="ko-KR" sz="2400">
                <a:solidFill>
                  <a:srgbClr val="FFFF00"/>
                </a:solidFill>
                <a:ea typeface="Gulim" charset="0"/>
                <a:cs typeface="Gulim" charset="0"/>
              </a:rPr>
              <a:t>Giao </a:t>
            </a:r>
            <a:r>
              <a:rPr lang="en-US" altLang="ko-KR" sz="2400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2400">
                <a:solidFill>
                  <a:srgbClr val="FFFF00"/>
                </a:solidFill>
                <a:ea typeface="Gulim" charset="0"/>
                <a:cs typeface="Gulim" charset="0"/>
              </a:rPr>
              <a:t>ớc Mới</a:t>
            </a:r>
            <a:r>
              <a:rPr lang="en-US" altLang="ko-KR" sz="2400">
                <a:ea typeface="Gulim" charset="0"/>
                <a:cs typeface="Gulim" charset="0"/>
              </a:rPr>
              <a:t> </a:t>
            </a:r>
            <a:endParaRPr lang="en-US" sz="2400">
              <a:ea typeface="Gulim" charset="0"/>
              <a:cs typeface="Gulim" charset="0"/>
            </a:endParaRPr>
          </a:p>
        </p:txBody>
      </p:sp>
      <p:sp>
        <p:nvSpPr>
          <p:cNvPr id="421914" name="Text Box 26"/>
          <p:cNvSpPr txBox="1">
            <a:spLocks noChangeArrowheads="1"/>
          </p:cNvSpPr>
          <p:nvPr/>
        </p:nvSpPr>
        <p:spPr bwMode="auto">
          <a:xfrm>
            <a:off x="3687763" y="3871913"/>
            <a:ext cx="4391025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FFFF00"/>
                </a:solidFill>
              </a:rPr>
              <a:t>• </a:t>
            </a:r>
            <a:r>
              <a:rPr lang="en-US" altLang="ko-KR" sz="2400">
                <a:solidFill>
                  <a:srgbClr val="FFFF00"/>
                </a:solidFill>
                <a:ea typeface="Gulim" charset="0"/>
                <a:cs typeface="Gulim" charset="0"/>
              </a:rPr>
              <a:t>Sự chết của Chúa Giê-xu </a:t>
            </a:r>
            <a:endParaRPr lang="en-US" sz="2400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sp>
        <p:nvSpPr>
          <p:cNvPr id="421916" name="Text Box 28"/>
          <p:cNvSpPr txBox="1">
            <a:spLocks noChangeArrowheads="1"/>
          </p:cNvSpPr>
          <p:nvPr/>
        </p:nvSpPr>
        <p:spPr bwMode="auto">
          <a:xfrm>
            <a:off x="3695700" y="4424363"/>
            <a:ext cx="4483100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</a:rPr>
              <a:t>• </a:t>
            </a:r>
            <a:r>
              <a:rPr lang="en-US" altLang="ko-KR" sz="2400">
                <a:solidFill>
                  <a:srgbClr val="FFFF00"/>
                </a:solidFill>
                <a:ea typeface="Gulim" charset="0"/>
                <a:cs typeface="Gulim" charset="0"/>
              </a:rPr>
              <a:t>Sự chôn cất Ngài </a:t>
            </a:r>
            <a:endParaRPr lang="en-US" sz="2400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sp>
        <p:nvSpPr>
          <p:cNvPr id="421917" name="Text Box 29"/>
          <p:cNvSpPr txBox="1">
            <a:spLocks noChangeArrowheads="1"/>
          </p:cNvSpPr>
          <p:nvPr/>
        </p:nvSpPr>
        <p:spPr bwMode="auto">
          <a:xfrm>
            <a:off x="3681413" y="4965700"/>
            <a:ext cx="4410075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</a:rPr>
              <a:t>• </a:t>
            </a:r>
            <a:r>
              <a:rPr lang="en-US" altLang="ko-KR" sz="2400">
                <a:solidFill>
                  <a:srgbClr val="FFFF00"/>
                </a:solidFill>
                <a:ea typeface="Gulim" charset="0"/>
                <a:cs typeface="Gulim" charset="0"/>
              </a:rPr>
              <a:t>Sự sống lại của Ngài </a:t>
            </a:r>
            <a:endParaRPr lang="en-US" sz="2400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sp>
        <p:nvSpPr>
          <p:cNvPr id="421952" name="Text Box 64"/>
          <p:cNvSpPr txBox="1">
            <a:spLocks noChangeArrowheads="1"/>
          </p:cNvSpPr>
          <p:nvPr/>
        </p:nvSpPr>
        <p:spPr bwMode="auto">
          <a:xfrm>
            <a:off x="1778000" y="0"/>
            <a:ext cx="5957888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altLang="ko-KR" sz="1600">
                <a:solidFill>
                  <a:schemeClr val="tx1"/>
                </a:solidFill>
                <a:ea typeface="Gulim" pitchFamily="34" charset="-128"/>
                <a:cs typeface="Gulim" pitchFamily="34" charset="-128"/>
              </a:rPr>
              <a:t>Ma-thi-</a:t>
            </a:r>
            <a:r>
              <a:rPr lang="fr-FR" altLang="ko-KR" sz="1600">
                <a:solidFill>
                  <a:schemeClr val="tx1"/>
                </a:solidFill>
                <a:latin typeface="Lucida Grande" charset="0"/>
                <a:ea typeface="Gulim" pitchFamily="34" charset="-128"/>
                <a:cs typeface="Gulim" pitchFamily="34" charset="-128"/>
              </a:rPr>
              <a:t>ơ</a:t>
            </a:r>
            <a:r>
              <a:rPr lang="en-US" sz="1600">
                <a:ea typeface="+mn-ea"/>
                <a:cs typeface="+mn-cs"/>
              </a:rPr>
              <a:t> </a:t>
            </a:r>
            <a:r>
              <a:rPr lang="en-US" sz="1400">
                <a:solidFill>
                  <a:schemeClr val="tx1"/>
                </a:solidFill>
                <a:ea typeface="+mn-ea"/>
                <a:cs typeface="+mn-cs"/>
              </a:rPr>
              <a:t>26-28; </a:t>
            </a:r>
            <a:r>
              <a:rPr lang="fr-FR" altLang="ko-KR" sz="1600">
                <a:solidFill>
                  <a:schemeClr val="tx1"/>
                </a:solidFill>
                <a:ea typeface="Gulim" pitchFamily="34" charset="-128"/>
                <a:cs typeface="Gulim" pitchFamily="34" charset="-128"/>
              </a:rPr>
              <a:t>Mác</a:t>
            </a:r>
            <a:r>
              <a:rPr lang="en-US" sz="1400">
                <a:solidFill>
                  <a:schemeClr val="tx1"/>
                </a:solidFill>
                <a:ea typeface="+mn-ea"/>
                <a:cs typeface="+mn-cs"/>
              </a:rPr>
              <a:t> 14-16; Lu-ca 23-24; </a:t>
            </a:r>
            <a:r>
              <a:rPr lang="fr-FR" altLang="ko-KR" sz="1600">
                <a:solidFill>
                  <a:schemeClr val="tx1"/>
                </a:solidFill>
                <a:ea typeface="Gulim" pitchFamily="34" charset="-128"/>
                <a:cs typeface="Gulim" pitchFamily="34" charset="-128"/>
              </a:rPr>
              <a:t>Gi</a:t>
            </a:r>
            <a:r>
              <a:rPr lang="fr-FR" altLang="ko-KR" sz="1600">
                <a:solidFill>
                  <a:schemeClr val="tx1"/>
                </a:solidFill>
                <a:latin typeface="Lucida Grande" charset="0"/>
                <a:ea typeface="Gulim" pitchFamily="34" charset="-128"/>
                <a:cs typeface="Gulim" pitchFamily="34" charset="-128"/>
              </a:rPr>
              <a:t>ă</a:t>
            </a:r>
            <a:r>
              <a:rPr lang="fr-FR" altLang="ko-KR" sz="1600">
                <a:solidFill>
                  <a:schemeClr val="tx1"/>
                </a:solidFill>
                <a:ea typeface="Gulim" pitchFamily="34" charset="-128"/>
                <a:cs typeface="Gulim" pitchFamily="34" charset="-128"/>
              </a:rPr>
              <a:t>ng</a:t>
            </a:r>
            <a:r>
              <a:rPr lang="en-US" sz="1400">
                <a:solidFill>
                  <a:schemeClr val="tx1"/>
                </a:solidFill>
                <a:ea typeface="+mn-ea"/>
                <a:cs typeface="+mn-cs"/>
              </a:rPr>
              <a:t> 19-20</a:t>
            </a:r>
          </a:p>
        </p:txBody>
      </p:sp>
      <p:sp>
        <p:nvSpPr>
          <p:cNvPr id="421969" name="Text Box 81"/>
          <p:cNvSpPr txBox="1">
            <a:spLocks noChangeArrowheads="1"/>
          </p:cNvSpPr>
          <p:nvPr/>
        </p:nvSpPr>
        <p:spPr bwMode="auto">
          <a:xfrm>
            <a:off x="3705225" y="3333750"/>
            <a:ext cx="5251450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FFFF00"/>
                </a:solidFill>
                <a:ea typeface="+mn-ea"/>
                <a:cs typeface="+mn-cs"/>
              </a:rPr>
              <a:t>• </a:t>
            </a:r>
            <a:r>
              <a:rPr lang="en-US" altLang="ko-KR" sz="2400">
                <a:solidFill>
                  <a:srgbClr val="FFFF00"/>
                </a:solidFill>
                <a:ea typeface="Gulim" pitchFamily="34" charset="-128"/>
                <a:cs typeface="Gulim" pitchFamily="34" charset="-128"/>
              </a:rPr>
              <a:t>”Mọi việc </a:t>
            </a:r>
            <a:r>
              <a:rPr lang="en-US" altLang="ko-KR" sz="2400">
                <a:solidFill>
                  <a:srgbClr val="FFFF00"/>
                </a:solidFill>
                <a:latin typeface="Lucida Grande" charset="0"/>
                <a:ea typeface="Gulim" pitchFamily="34" charset="-128"/>
                <a:cs typeface="Gulim" pitchFamily="34" charset="-128"/>
              </a:rPr>
              <a:t>đ</a:t>
            </a:r>
            <a:r>
              <a:rPr lang="en-US" altLang="ko-KR" sz="2400">
                <a:solidFill>
                  <a:srgbClr val="FFFF00"/>
                </a:solidFill>
                <a:ea typeface="Gulim" pitchFamily="34" charset="-128"/>
                <a:cs typeface="Gulim" pitchFamily="34" charset="-128"/>
              </a:rPr>
              <a:t>ã </a:t>
            </a:r>
            <a:r>
              <a:rPr lang="en-US" altLang="ko-KR" sz="2400">
                <a:solidFill>
                  <a:srgbClr val="FFFF00"/>
                </a:solidFill>
                <a:latin typeface="Lucida Grande" charset="0"/>
                <a:ea typeface="Gulim" pitchFamily="34" charset="-128"/>
                <a:cs typeface="Gulim" pitchFamily="34" charset="-128"/>
              </a:rPr>
              <a:t>đư</a:t>
            </a:r>
            <a:r>
              <a:rPr lang="en-US" altLang="ko-KR" sz="2400">
                <a:solidFill>
                  <a:srgbClr val="FFFF00"/>
                </a:solidFill>
                <a:ea typeface="Gulim" pitchFamily="34" charset="-128"/>
                <a:cs typeface="Gulim" pitchFamily="34" charset="-128"/>
              </a:rPr>
              <a:t>ợc trọn”</a:t>
            </a:r>
            <a:r>
              <a:rPr lang="en-US" sz="2400">
                <a:solidFill>
                  <a:srgbClr val="FFFF00"/>
                </a:solidFill>
                <a:ea typeface="+mn-ea"/>
                <a:cs typeface="+mn-cs"/>
              </a:rPr>
              <a:t> </a:t>
            </a:r>
          </a:p>
        </p:txBody>
      </p:sp>
      <p:sp>
        <p:nvSpPr>
          <p:cNvPr id="115729" name="Text Box 98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1990" name="Rectangle 102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</a:p>
        </p:txBody>
      </p:sp>
      <p:grpSp>
        <p:nvGrpSpPr>
          <p:cNvPr id="115731" name="Group 104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421993" name="Rectangle 105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800"/>
            </a:p>
          </p:txBody>
        </p:sp>
        <p:sp>
          <p:nvSpPr>
            <p:cNvPr id="421994" name="Line 106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115732" name="AutoShape 107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733" name="Rectangle 108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734" name="Rectangle 109"/>
          <p:cNvSpPr>
            <a:spLocks noChangeArrowheads="1"/>
          </p:cNvSpPr>
          <p:nvPr/>
        </p:nvSpPr>
        <p:spPr bwMode="auto">
          <a:xfrm>
            <a:off x="2919413" y="914400"/>
            <a:ext cx="1611312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600" b="0">
                <a:solidFill>
                  <a:schemeClr val="accent1"/>
                </a:solidFill>
                <a:latin typeface="Arial" charset="0"/>
                <a:cs typeface="Arial" charset="0"/>
              </a:rPr>
              <a:t>   </a:t>
            </a:r>
            <a:r>
              <a:rPr lang="en-US" altLang="ko-KR" sz="26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GIÊ-XU</a:t>
            </a:r>
            <a:endParaRPr lang="en-US" sz="260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115735" name="Line 110"/>
          <p:cNvSpPr>
            <a:spLocks noChangeShapeType="1"/>
          </p:cNvSpPr>
          <p:nvPr/>
        </p:nvSpPr>
        <p:spPr bwMode="auto">
          <a:xfrm>
            <a:off x="33401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6" name="Line 111"/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7" name="Rectangle 112"/>
          <p:cNvSpPr>
            <a:spLocks noChangeArrowheads="1"/>
          </p:cNvSpPr>
          <p:nvPr/>
        </p:nvSpPr>
        <p:spPr bwMode="auto">
          <a:xfrm>
            <a:off x="3670300" y="1744663"/>
            <a:ext cx="19621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2600" i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CUỘC</a:t>
            </a:r>
            <a:r>
              <a:rPr lang="en-US" altLang="ko-KR" sz="26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ko-KR" sz="2600" i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ĐỜI</a:t>
            </a:r>
            <a:r>
              <a:rPr lang="en-US" altLang="ko-KR" sz="2600">
                <a:latin typeface="Arial" charset="0"/>
                <a:ea typeface="Arial" charset="0"/>
                <a:cs typeface="Arial" charset="0"/>
              </a:rPr>
              <a:t> </a:t>
            </a:r>
            <a:endParaRPr lang="en-US" sz="26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5738" name="Rectangle 113"/>
          <p:cNvSpPr>
            <a:spLocks noChangeArrowheads="1"/>
          </p:cNvSpPr>
          <p:nvPr/>
        </p:nvSpPr>
        <p:spPr bwMode="auto">
          <a:xfrm>
            <a:off x="3732213" y="2265363"/>
            <a:ext cx="1725612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2600" i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THẬP TỰ</a:t>
            </a:r>
            <a:endParaRPr lang="en-US" sz="2600" i="1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5739" name="Text Box 201"/>
          <p:cNvSpPr txBox="1">
            <a:spLocks noChangeArrowheads="1"/>
          </p:cNvSpPr>
          <p:nvPr/>
        </p:nvSpPr>
        <p:spPr bwMode="auto">
          <a:xfrm>
            <a:off x="6824663" y="6283325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39-41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grpSp>
        <p:nvGrpSpPr>
          <p:cNvPr id="115740" name="Group 113"/>
          <p:cNvGrpSpPr>
            <a:grpSpLocks/>
          </p:cNvGrpSpPr>
          <p:nvPr/>
        </p:nvGrpSpPr>
        <p:grpSpPr bwMode="auto">
          <a:xfrm>
            <a:off x="7977188" y="3240088"/>
            <a:ext cx="952500" cy="1214437"/>
            <a:chOff x="5160" y="2992"/>
            <a:chExt cx="600" cy="765"/>
          </a:xfrm>
        </p:grpSpPr>
        <p:sp>
          <p:nvSpPr>
            <p:cNvPr id="115742" name="Freeform 114"/>
            <p:cNvSpPr>
              <a:spLocks/>
            </p:cNvSpPr>
            <p:nvPr/>
          </p:nvSpPr>
          <p:spPr bwMode="auto">
            <a:xfrm>
              <a:off x="5628" y="30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900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5743" name="AutoShape 115"/>
            <p:cNvSpPr>
              <a:spLocks noChangeArrowheads="1"/>
            </p:cNvSpPr>
            <p:nvPr/>
          </p:nvSpPr>
          <p:spPr bwMode="auto">
            <a:xfrm>
              <a:off x="5161" y="3003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900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5744" name="Rectangle 116"/>
            <p:cNvSpPr>
              <a:spLocks noChangeArrowheads="1"/>
            </p:cNvSpPr>
            <p:nvPr/>
          </p:nvSpPr>
          <p:spPr bwMode="auto">
            <a:xfrm>
              <a:off x="5160" y="3136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900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5745" name="AutoShape 117"/>
            <p:cNvSpPr>
              <a:spLocks noChangeArrowheads="1"/>
            </p:cNvSpPr>
            <p:nvPr/>
          </p:nvSpPr>
          <p:spPr bwMode="auto">
            <a:xfrm>
              <a:off x="5173" y="3047"/>
              <a:ext cx="436" cy="51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900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5746" name="Line 118"/>
            <p:cNvSpPr>
              <a:spLocks noChangeShapeType="1"/>
            </p:cNvSpPr>
            <p:nvPr/>
          </p:nvSpPr>
          <p:spPr bwMode="auto">
            <a:xfrm>
              <a:off x="5180" y="337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747" name="Line 119"/>
            <p:cNvSpPr>
              <a:spLocks noChangeShapeType="1"/>
            </p:cNvSpPr>
            <p:nvPr/>
          </p:nvSpPr>
          <p:spPr bwMode="auto">
            <a:xfrm>
              <a:off x="5184" y="346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748" name="Line 120"/>
            <p:cNvSpPr>
              <a:spLocks noChangeShapeType="1"/>
            </p:cNvSpPr>
            <p:nvPr/>
          </p:nvSpPr>
          <p:spPr bwMode="auto">
            <a:xfrm>
              <a:off x="5192" y="355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749" name="Line 121"/>
            <p:cNvSpPr>
              <a:spLocks noChangeShapeType="1"/>
            </p:cNvSpPr>
            <p:nvPr/>
          </p:nvSpPr>
          <p:spPr bwMode="auto">
            <a:xfrm>
              <a:off x="5192" y="364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750" name="Line 122"/>
            <p:cNvSpPr>
              <a:spLocks noChangeShapeType="1"/>
            </p:cNvSpPr>
            <p:nvPr/>
          </p:nvSpPr>
          <p:spPr bwMode="auto">
            <a:xfrm>
              <a:off x="5184" y="373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751" name="Rectangle 123"/>
            <p:cNvSpPr>
              <a:spLocks noChangeArrowheads="1"/>
            </p:cNvSpPr>
            <p:nvPr/>
          </p:nvSpPr>
          <p:spPr bwMode="auto">
            <a:xfrm>
              <a:off x="5178" y="2992"/>
              <a:ext cx="38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rPr>
                <a:t>GIÊ-XU </a:t>
              </a:r>
              <a:endParaRPr lang="en-US" sz="9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5752" name="Rectangle 124"/>
            <p:cNvSpPr>
              <a:spLocks noChangeArrowheads="1"/>
            </p:cNvSpPr>
            <p:nvPr/>
          </p:nvSpPr>
          <p:spPr bwMode="auto">
            <a:xfrm>
              <a:off x="5227" y="3178"/>
              <a:ext cx="39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rPr>
                <a:t>Thập Tự</a:t>
              </a:r>
              <a:endParaRPr lang="en-US" sz="9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5753" name="Rectangle 125"/>
            <p:cNvSpPr>
              <a:spLocks noChangeArrowheads="1"/>
            </p:cNvSpPr>
            <p:nvPr/>
          </p:nvSpPr>
          <p:spPr bwMode="auto">
            <a:xfrm>
              <a:off x="5231" y="3082"/>
              <a:ext cx="44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rPr>
                <a:t>Cuộc đời </a:t>
              </a:r>
              <a:endParaRPr lang="en-US" sz="9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5754" name="Line 126"/>
            <p:cNvSpPr>
              <a:spLocks noChangeShapeType="1"/>
            </p:cNvSpPr>
            <p:nvPr/>
          </p:nvSpPr>
          <p:spPr bwMode="auto">
            <a:xfrm>
              <a:off x="5180" y="320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755" name="Line 127"/>
            <p:cNvSpPr>
              <a:spLocks noChangeShapeType="1"/>
            </p:cNvSpPr>
            <p:nvPr/>
          </p:nvSpPr>
          <p:spPr bwMode="auto">
            <a:xfrm>
              <a:off x="5180" y="329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5741" name="Text Box 109"/>
          <p:cNvSpPr txBox="1">
            <a:spLocks noChangeArrowheads="1"/>
          </p:cNvSpPr>
          <p:nvPr/>
        </p:nvSpPr>
        <p:spPr bwMode="auto">
          <a:xfrm>
            <a:off x="8601075" y="64357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21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21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21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2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914" grpId="0" autoUpdateAnimBg="0"/>
      <p:bldP spid="421916" grpId="0" autoUpdateAnimBg="0"/>
      <p:bldP spid="421917" grpId="0" autoUpdateAnimBg="0"/>
      <p:bldP spid="421969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7763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7765" name="Line 6"/>
          <p:cNvSpPr>
            <a:spLocks noChangeShapeType="1"/>
          </p:cNvSpPr>
          <p:nvPr/>
        </p:nvSpPr>
        <p:spPr bwMode="auto">
          <a:xfrm>
            <a:off x="33401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66" name="Line 7"/>
          <p:cNvSpPr>
            <a:spLocks noChangeShapeType="1"/>
          </p:cNvSpPr>
          <p:nvPr/>
        </p:nvSpPr>
        <p:spPr bwMode="auto">
          <a:xfrm>
            <a:off x="33401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67" name="Line 8"/>
          <p:cNvSpPr>
            <a:spLocks noChangeShapeType="1"/>
          </p:cNvSpPr>
          <p:nvPr/>
        </p:nvSpPr>
        <p:spPr bwMode="auto">
          <a:xfrm>
            <a:off x="33401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68" name="Line 9"/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69" name="Line 10"/>
          <p:cNvSpPr>
            <a:spLocks noChangeShapeType="1"/>
          </p:cNvSpPr>
          <p:nvPr/>
        </p:nvSpPr>
        <p:spPr bwMode="auto">
          <a:xfrm>
            <a:off x="33401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70" name="Line 11"/>
          <p:cNvSpPr>
            <a:spLocks noChangeShapeType="1"/>
          </p:cNvSpPr>
          <p:nvPr/>
        </p:nvSpPr>
        <p:spPr bwMode="auto">
          <a:xfrm>
            <a:off x="33401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71" name="Line 12"/>
          <p:cNvSpPr>
            <a:spLocks noChangeShapeType="1"/>
          </p:cNvSpPr>
          <p:nvPr/>
        </p:nvSpPr>
        <p:spPr bwMode="auto">
          <a:xfrm>
            <a:off x="33401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72" name="Rectangle 15"/>
          <p:cNvSpPr>
            <a:spLocks noChangeArrowheads="1"/>
          </p:cNvSpPr>
          <p:nvPr/>
        </p:nvSpPr>
        <p:spPr bwMode="auto">
          <a:xfrm>
            <a:off x="3616325" y="2708275"/>
            <a:ext cx="2116138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2600" i="1">
                <a:solidFill>
                  <a:srgbClr val="1A0004"/>
                </a:solidFill>
                <a:latin typeface="Arial" charset="0"/>
                <a:ea typeface="Arial" charset="0"/>
                <a:cs typeface="Arial" charset="0"/>
              </a:rPr>
              <a:t>HỘI THÁNH</a:t>
            </a:r>
            <a:endParaRPr lang="en-US" sz="2600" i="1">
              <a:solidFill>
                <a:srgbClr val="1A000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7773" name="Rectangle 16"/>
          <p:cNvSpPr>
            <a:spLocks noChangeArrowheads="1"/>
          </p:cNvSpPr>
          <p:nvPr/>
        </p:nvSpPr>
        <p:spPr bwMode="auto">
          <a:xfrm>
            <a:off x="7172325" y="5608638"/>
            <a:ext cx="11763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2" name="Rectangle 18"/>
          <p:cNvSpPr>
            <a:spLocks noChangeArrowheads="1"/>
          </p:cNvSpPr>
          <p:nvPr/>
        </p:nvSpPr>
        <p:spPr bwMode="auto">
          <a:xfrm>
            <a:off x="3833813" y="3860800"/>
            <a:ext cx="3271837" cy="1554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75124" name="AutoShape 20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7776" name="Rectangle 23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8" name="Rectangle 24"/>
          <p:cNvSpPr>
            <a:spLocks noChangeArrowheads="1"/>
          </p:cNvSpPr>
          <p:nvPr/>
        </p:nvSpPr>
        <p:spPr bwMode="auto">
          <a:xfrm>
            <a:off x="2844800" y="3352800"/>
            <a:ext cx="5727700" cy="2705100"/>
          </a:xfrm>
          <a:prstGeom prst="rect">
            <a:avLst/>
          </a:prstGeom>
          <a:solidFill>
            <a:srgbClr val="006B6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75123" name="Rectangle 19"/>
          <p:cNvSpPr>
            <a:spLocks noChangeArrowheads="1"/>
          </p:cNvSpPr>
          <p:nvPr/>
        </p:nvSpPr>
        <p:spPr bwMode="auto">
          <a:xfrm>
            <a:off x="2882900" y="3416300"/>
            <a:ext cx="5565775" cy="950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2400">
                <a:solidFill>
                  <a:srgbClr val="FAFD00"/>
                </a:solidFill>
              </a:rPr>
              <a:t>• </a:t>
            </a:r>
            <a:r>
              <a:rPr lang="ja-JP" altLang="en-US" sz="2800" i="1">
                <a:solidFill>
                  <a:srgbClr val="FAFD00"/>
                </a:solidFill>
              </a:rPr>
              <a:t>“</a:t>
            </a:r>
            <a:r>
              <a:rPr lang="en-US" sz="2800" i="1">
                <a:solidFill>
                  <a:srgbClr val="FAFD00"/>
                </a:solidFill>
              </a:rPr>
              <a:t>Ecclesia</a:t>
            </a:r>
            <a:r>
              <a:rPr lang="ja-JP" altLang="en-US" sz="2800" i="1">
                <a:solidFill>
                  <a:srgbClr val="FAFD00"/>
                </a:solidFill>
              </a:rPr>
              <a:t>”</a:t>
            </a:r>
            <a:r>
              <a:rPr lang="en-US" sz="2800" i="1">
                <a:solidFill>
                  <a:srgbClr val="FAFD00"/>
                </a:solidFill>
              </a:rPr>
              <a:t> </a:t>
            </a:r>
            <a:r>
              <a:rPr lang="en-US" sz="2800">
                <a:solidFill>
                  <a:srgbClr val="FAFD00"/>
                </a:solidFill>
              </a:rPr>
              <a:t>– </a:t>
            </a:r>
          </a:p>
          <a:p>
            <a:r>
              <a:rPr lang="en-US" altLang="ko-KR" sz="2800">
                <a:solidFill>
                  <a:srgbClr val="FAFD00"/>
                </a:solidFill>
                <a:ea typeface="Gulim" charset="0"/>
                <a:cs typeface="Gulim" charset="0"/>
              </a:rPr>
              <a:t>  </a:t>
            </a:r>
            <a:r>
              <a:rPr lang="en-US" altLang="ko-KR" sz="2800">
                <a:solidFill>
                  <a:srgbClr val="FFFF00"/>
                </a:solidFill>
                <a:ea typeface="Gulim" charset="0"/>
                <a:cs typeface="Gulim" charset="0"/>
              </a:rPr>
              <a:t>“Những ng</a:t>
            </a:r>
            <a:r>
              <a:rPr lang="en-US" altLang="ko-KR" sz="2800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2800">
                <a:solidFill>
                  <a:srgbClr val="FFFF00"/>
                </a:solidFill>
                <a:ea typeface="Gulim" charset="0"/>
                <a:cs typeface="Gulim" charset="0"/>
              </a:rPr>
              <a:t>ời </a:t>
            </a:r>
            <a:r>
              <a:rPr lang="en-US" altLang="ko-KR" sz="2800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đư</a:t>
            </a:r>
            <a:r>
              <a:rPr lang="en-US" altLang="ko-KR" sz="2800">
                <a:solidFill>
                  <a:srgbClr val="FFFF00"/>
                </a:solidFill>
                <a:ea typeface="Gulim" charset="0"/>
                <a:cs typeface="Gulim" charset="0"/>
              </a:rPr>
              <a:t>ợc kêu gọi” </a:t>
            </a:r>
            <a:endParaRPr lang="en-US" sz="4000">
              <a:solidFill>
                <a:srgbClr val="FFFF00"/>
              </a:solidFill>
              <a:latin typeface="Times" charset="0"/>
              <a:ea typeface="Gulim" charset="0"/>
              <a:cs typeface="Gulim" charset="0"/>
            </a:endParaRPr>
          </a:p>
        </p:txBody>
      </p:sp>
      <p:sp>
        <p:nvSpPr>
          <p:cNvPr id="175129" name="Rectangle 25"/>
          <p:cNvSpPr>
            <a:spLocks noChangeArrowheads="1"/>
          </p:cNvSpPr>
          <p:nvPr/>
        </p:nvSpPr>
        <p:spPr bwMode="auto">
          <a:xfrm>
            <a:off x="2924175" y="4359275"/>
            <a:ext cx="5689600" cy="1443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3200">
                <a:solidFill>
                  <a:srgbClr val="FAFD00"/>
                </a:solidFill>
              </a:rPr>
              <a:t>• </a:t>
            </a:r>
            <a:r>
              <a:rPr lang="en-US" altLang="ko-KR" sz="2800">
                <a:solidFill>
                  <a:srgbClr val="FFFF00"/>
                </a:solidFill>
                <a:ea typeface="Gulim" charset="0"/>
                <a:cs typeface="Gulim" charset="0"/>
              </a:rPr>
              <a:t>Bắt </a:t>
            </a:r>
            <a:r>
              <a:rPr lang="en-US" altLang="ko-KR" sz="2800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2800">
                <a:solidFill>
                  <a:srgbClr val="FFFF00"/>
                </a:solidFill>
                <a:ea typeface="Gulim" charset="0"/>
                <a:cs typeface="Gulim" charset="0"/>
              </a:rPr>
              <a:t>ầu tại thành Giê-ru-sa-lem … </a:t>
            </a:r>
          </a:p>
          <a:p>
            <a:r>
              <a:rPr lang="en-US" altLang="ko-KR" sz="2800">
                <a:solidFill>
                  <a:srgbClr val="FFFF00"/>
                </a:solidFill>
                <a:ea typeface="Gulim" charset="0"/>
                <a:cs typeface="Gulim" charset="0"/>
              </a:rPr>
              <a:t>và </a:t>
            </a:r>
            <a:r>
              <a:rPr lang="en-US" altLang="ko-KR" sz="2800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2800">
                <a:solidFill>
                  <a:srgbClr val="FFFF00"/>
                </a:solidFill>
                <a:ea typeface="Gulim" charset="0"/>
                <a:cs typeface="Gulim" charset="0"/>
              </a:rPr>
              <a:t>i ra khắp trái </a:t>
            </a:r>
            <a:r>
              <a:rPr lang="en-US" altLang="ko-KR" sz="2800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2800">
                <a:solidFill>
                  <a:srgbClr val="FFFF00"/>
                </a:solidFill>
                <a:ea typeface="Gulim" charset="0"/>
                <a:cs typeface="Gulim" charset="0"/>
              </a:rPr>
              <a:t>ất.</a:t>
            </a:r>
            <a:endParaRPr lang="en-US" sz="4000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sp>
        <p:nvSpPr>
          <p:cNvPr id="175169" name="Text Box 65"/>
          <p:cNvSpPr txBox="1">
            <a:spLocks noChangeArrowheads="1"/>
          </p:cNvSpPr>
          <p:nvPr/>
        </p:nvSpPr>
        <p:spPr bwMode="auto">
          <a:xfrm>
            <a:off x="1774825" y="0"/>
            <a:ext cx="5957888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altLang="ko-KR" sz="1600">
                <a:solidFill>
                  <a:schemeClr val="tx1"/>
                </a:solidFill>
                <a:latin typeface="Comic Sans MS" pitchFamily="66" charset="0"/>
                <a:ea typeface="Gulim" pitchFamily="34" charset="-127"/>
                <a:cs typeface="+mn-cs"/>
              </a:rPr>
              <a:t>Ma-thi-</a:t>
            </a:r>
            <a:r>
              <a:rPr lang="fr-FR" altLang="ko-KR" sz="1600">
                <a:solidFill>
                  <a:schemeClr val="tx1"/>
                </a:solidFill>
                <a:latin typeface="Lucida Grande" pitchFamily="8" charset="0"/>
                <a:ea typeface="Gulim" pitchFamily="34" charset="-127"/>
                <a:cs typeface="+mn-cs"/>
              </a:rPr>
              <a:t>ơ</a:t>
            </a:r>
            <a:r>
              <a:rPr lang="en-US" sz="14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 16:18; 28:19 </a:t>
            </a:r>
          </a:p>
        </p:txBody>
      </p:sp>
      <p:sp>
        <p:nvSpPr>
          <p:cNvPr id="117781" name="Text Box 98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5206" name="Rectangle 102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</a:p>
        </p:txBody>
      </p:sp>
      <p:grpSp>
        <p:nvGrpSpPr>
          <p:cNvPr id="117783" name="Group 104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175209" name="Rectangle 105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800"/>
            </a:p>
          </p:txBody>
        </p:sp>
        <p:sp>
          <p:nvSpPr>
            <p:cNvPr id="175210" name="Line 106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117784" name="Rectangle 107"/>
          <p:cNvSpPr>
            <a:spLocks noChangeArrowheads="1"/>
          </p:cNvSpPr>
          <p:nvPr/>
        </p:nvSpPr>
        <p:spPr bwMode="auto">
          <a:xfrm>
            <a:off x="2919413" y="914400"/>
            <a:ext cx="1611312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600">
                <a:solidFill>
                  <a:schemeClr val="accent1"/>
                </a:solidFill>
                <a:latin typeface="Arial" charset="0"/>
                <a:cs typeface="Arial" charset="0"/>
              </a:rPr>
              <a:t>   </a:t>
            </a:r>
            <a:r>
              <a:rPr lang="en-US" altLang="ko-KR" sz="26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GIÊ-XU</a:t>
            </a:r>
            <a:endParaRPr lang="en-US" sz="260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117785" name="Rectangle 108"/>
          <p:cNvSpPr>
            <a:spLocks noChangeArrowheads="1"/>
          </p:cNvSpPr>
          <p:nvPr/>
        </p:nvSpPr>
        <p:spPr bwMode="auto">
          <a:xfrm>
            <a:off x="3683000" y="1774825"/>
            <a:ext cx="196691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2600" i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CUỘC ĐỜI</a:t>
            </a:r>
            <a:r>
              <a:rPr lang="en-US" altLang="ko-KR" sz="2600" i="1">
                <a:latin typeface="Arial" charset="0"/>
                <a:ea typeface="Arial" charset="0"/>
                <a:cs typeface="Arial" charset="0"/>
              </a:rPr>
              <a:t> </a:t>
            </a:r>
            <a:endParaRPr lang="en-US" sz="2600" i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7786" name="Rectangle 109"/>
          <p:cNvSpPr>
            <a:spLocks noChangeArrowheads="1"/>
          </p:cNvSpPr>
          <p:nvPr/>
        </p:nvSpPr>
        <p:spPr bwMode="auto">
          <a:xfrm>
            <a:off x="3732213" y="2197100"/>
            <a:ext cx="165735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2600" i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THẬP TỰ</a:t>
            </a:r>
            <a:endParaRPr lang="en-US" sz="2600" i="1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7787" name="Text Box 201"/>
          <p:cNvSpPr txBox="1">
            <a:spLocks noChangeArrowheads="1"/>
          </p:cNvSpPr>
          <p:nvPr/>
        </p:nvSpPr>
        <p:spPr bwMode="auto">
          <a:xfrm>
            <a:off x="6824663" y="6283325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39-41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grpSp>
        <p:nvGrpSpPr>
          <p:cNvPr id="117788" name="Group 113"/>
          <p:cNvGrpSpPr>
            <a:grpSpLocks/>
          </p:cNvGrpSpPr>
          <p:nvPr/>
        </p:nvGrpSpPr>
        <p:grpSpPr bwMode="auto">
          <a:xfrm>
            <a:off x="8059738" y="3225800"/>
            <a:ext cx="952500" cy="1214438"/>
            <a:chOff x="5160" y="2992"/>
            <a:chExt cx="600" cy="765"/>
          </a:xfrm>
        </p:grpSpPr>
        <p:sp>
          <p:nvSpPr>
            <p:cNvPr id="117790" name="Freeform 114"/>
            <p:cNvSpPr>
              <a:spLocks/>
            </p:cNvSpPr>
            <p:nvPr/>
          </p:nvSpPr>
          <p:spPr bwMode="auto">
            <a:xfrm>
              <a:off x="5628" y="30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900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7791" name="AutoShape 115"/>
            <p:cNvSpPr>
              <a:spLocks noChangeArrowheads="1"/>
            </p:cNvSpPr>
            <p:nvPr/>
          </p:nvSpPr>
          <p:spPr bwMode="auto">
            <a:xfrm>
              <a:off x="5161" y="3003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900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7792" name="Rectangle 116"/>
            <p:cNvSpPr>
              <a:spLocks noChangeArrowheads="1"/>
            </p:cNvSpPr>
            <p:nvPr/>
          </p:nvSpPr>
          <p:spPr bwMode="auto">
            <a:xfrm>
              <a:off x="5160" y="3136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900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7793" name="AutoShape 117"/>
            <p:cNvSpPr>
              <a:spLocks noChangeArrowheads="1"/>
            </p:cNvSpPr>
            <p:nvPr/>
          </p:nvSpPr>
          <p:spPr bwMode="auto">
            <a:xfrm>
              <a:off x="5173" y="3047"/>
              <a:ext cx="436" cy="51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900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7794" name="Line 118"/>
            <p:cNvSpPr>
              <a:spLocks noChangeShapeType="1"/>
            </p:cNvSpPr>
            <p:nvPr/>
          </p:nvSpPr>
          <p:spPr bwMode="auto">
            <a:xfrm>
              <a:off x="5180" y="337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95" name="Line 119"/>
            <p:cNvSpPr>
              <a:spLocks noChangeShapeType="1"/>
            </p:cNvSpPr>
            <p:nvPr/>
          </p:nvSpPr>
          <p:spPr bwMode="auto">
            <a:xfrm>
              <a:off x="5184" y="346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96" name="Line 120"/>
            <p:cNvSpPr>
              <a:spLocks noChangeShapeType="1"/>
            </p:cNvSpPr>
            <p:nvPr/>
          </p:nvSpPr>
          <p:spPr bwMode="auto">
            <a:xfrm>
              <a:off x="5192" y="355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97" name="Line 121"/>
            <p:cNvSpPr>
              <a:spLocks noChangeShapeType="1"/>
            </p:cNvSpPr>
            <p:nvPr/>
          </p:nvSpPr>
          <p:spPr bwMode="auto">
            <a:xfrm>
              <a:off x="5192" y="364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98" name="Line 122"/>
            <p:cNvSpPr>
              <a:spLocks noChangeShapeType="1"/>
            </p:cNvSpPr>
            <p:nvPr/>
          </p:nvSpPr>
          <p:spPr bwMode="auto">
            <a:xfrm>
              <a:off x="5184" y="373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99" name="Rectangle 123"/>
            <p:cNvSpPr>
              <a:spLocks noChangeArrowheads="1"/>
            </p:cNvSpPr>
            <p:nvPr/>
          </p:nvSpPr>
          <p:spPr bwMode="auto">
            <a:xfrm>
              <a:off x="5178" y="2992"/>
              <a:ext cx="38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rPr>
                <a:t>GIÊ-XU </a:t>
              </a:r>
              <a:endParaRPr lang="en-US" sz="9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7800" name="Rectangle 124"/>
            <p:cNvSpPr>
              <a:spLocks noChangeArrowheads="1"/>
            </p:cNvSpPr>
            <p:nvPr/>
          </p:nvSpPr>
          <p:spPr bwMode="auto">
            <a:xfrm>
              <a:off x="5227" y="3178"/>
              <a:ext cx="39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rPr>
                <a:t>Thập Tự</a:t>
              </a:r>
              <a:endParaRPr lang="en-US" sz="9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7801" name="Rectangle 125"/>
            <p:cNvSpPr>
              <a:spLocks noChangeArrowheads="1"/>
            </p:cNvSpPr>
            <p:nvPr/>
          </p:nvSpPr>
          <p:spPr bwMode="auto">
            <a:xfrm>
              <a:off x="5231" y="3082"/>
              <a:ext cx="44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rPr>
                <a:t>Cuộc đời </a:t>
              </a:r>
              <a:endParaRPr lang="en-US" sz="9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7802" name="Line 126"/>
            <p:cNvSpPr>
              <a:spLocks noChangeShapeType="1"/>
            </p:cNvSpPr>
            <p:nvPr/>
          </p:nvSpPr>
          <p:spPr bwMode="auto">
            <a:xfrm>
              <a:off x="5180" y="320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803" name="Line 127"/>
            <p:cNvSpPr>
              <a:spLocks noChangeShapeType="1"/>
            </p:cNvSpPr>
            <p:nvPr/>
          </p:nvSpPr>
          <p:spPr bwMode="auto">
            <a:xfrm>
              <a:off x="5180" y="329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7789" name="Text Box 109"/>
          <p:cNvSpPr txBox="1">
            <a:spLocks noChangeArrowheads="1"/>
          </p:cNvSpPr>
          <p:nvPr/>
        </p:nvSpPr>
        <p:spPr bwMode="auto">
          <a:xfrm>
            <a:off x="8601075" y="64357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7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7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75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23" grpId="0" build="p" autoUpdateAnimBg="0"/>
      <p:bldP spid="175129" grpId="0" build="p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rrowheads="1"/>
          </p:cNvPicPr>
          <p:nvPr/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552450"/>
            <a:ext cx="7888287" cy="5659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9811" name="Text Box 80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2456" name="Rectangle 8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</p:txBody>
      </p:sp>
      <p:sp>
        <p:nvSpPr>
          <p:cNvPr id="442463" name="Text Box 95"/>
          <p:cNvSpPr txBox="1">
            <a:spLocks noChangeArrowheads="1"/>
          </p:cNvSpPr>
          <p:nvPr/>
        </p:nvSpPr>
        <p:spPr bwMode="auto">
          <a:xfrm>
            <a:off x="2111375" y="2030413"/>
            <a:ext cx="4927600" cy="101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>
                <a:solidFill>
                  <a:schemeClr val="tx1"/>
                </a:solidFill>
              </a:rPr>
              <a:t>Hội Thánh:</a:t>
            </a:r>
          </a:p>
        </p:txBody>
      </p:sp>
      <p:sp>
        <p:nvSpPr>
          <p:cNvPr id="442464" name="Text Box 96"/>
          <p:cNvSpPr txBox="1">
            <a:spLocks noChangeArrowheads="1"/>
          </p:cNvSpPr>
          <p:nvPr/>
        </p:nvSpPr>
        <p:spPr bwMode="auto">
          <a:xfrm>
            <a:off x="709613" y="3094038"/>
            <a:ext cx="7739062" cy="1754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5400">
                <a:solidFill>
                  <a:schemeClr val="tx1"/>
                </a:solidFill>
              </a:rPr>
              <a:t>Chúng ta là </a:t>
            </a:r>
            <a:r>
              <a:rPr lang="en-US" altLang="ko-KR" sz="5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sz="5400">
                <a:solidFill>
                  <a:schemeClr val="tx1"/>
                </a:solidFill>
                <a:cs typeface="Lucida Grande" charset="0"/>
              </a:rPr>
              <a:t>ầ</a:t>
            </a:r>
            <a:r>
              <a:rPr lang="en-US" sz="5400">
                <a:solidFill>
                  <a:schemeClr val="tx1"/>
                </a:solidFill>
                <a:ea typeface="Lucida Grande" charset="0"/>
                <a:cs typeface="Lucida Grande" charset="0"/>
              </a:rPr>
              <a:t>u Ng</a:t>
            </a:r>
            <a:r>
              <a:rPr lang="en-US" sz="5400">
                <a:solidFill>
                  <a:schemeClr val="tx1"/>
                </a:solidFill>
                <a:cs typeface="Lucida Grande" charset="0"/>
              </a:rPr>
              <a:t>ọ</a:t>
            </a:r>
            <a:r>
              <a:rPr lang="en-US" sz="5400">
                <a:solidFill>
                  <a:schemeClr val="tx1"/>
                </a:solidFill>
                <a:ea typeface="Lucida Grande" charset="0"/>
                <a:cs typeface="Lucida Grande" charset="0"/>
              </a:rPr>
              <a:t>n Sóng!</a:t>
            </a:r>
          </a:p>
        </p:txBody>
      </p:sp>
      <p:grpSp>
        <p:nvGrpSpPr>
          <p:cNvPr id="119815" name="Group 113"/>
          <p:cNvGrpSpPr>
            <a:grpSpLocks/>
          </p:cNvGrpSpPr>
          <p:nvPr/>
        </p:nvGrpSpPr>
        <p:grpSpPr bwMode="auto">
          <a:xfrm>
            <a:off x="8191500" y="3284538"/>
            <a:ext cx="952500" cy="1214437"/>
            <a:chOff x="5160" y="2992"/>
            <a:chExt cx="600" cy="765"/>
          </a:xfrm>
        </p:grpSpPr>
        <p:sp>
          <p:nvSpPr>
            <p:cNvPr id="119819" name="Freeform 114"/>
            <p:cNvSpPr>
              <a:spLocks/>
            </p:cNvSpPr>
            <p:nvPr/>
          </p:nvSpPr>
          <p:spPr bwMode="auto">
            <a:xfrm>
              <a:off x="5628" y="30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900" b="0">
                <a:solidFill>
                  <a:schemeClr val="bg2"/>
                </a:solidFill>
              </a:endParaRPr>
            </a:p>
          </p:txBody>
        </p:sp>
        <p:sp>
          <p:nvSpPr>
            <p:cNvPr id="119820" name="AutoShape 115"/>
            <p:cNvSpPr>
              <a:spLocks noChangeArrowheads="1"/>
            </p:cNvSpPr>
            <p:nvPr/>
          </p:nvSpPr>
          <p:spPr bwMode="auto">
            <a:xfrm>
              <a:off x="5161" y="3003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900" b="0">
                <a:solidFill>
                  <a:schemeClr val="bg2"/>
                </a:solidFill>
              </a:endParaRPr>
            </a:p>
          </p:txBody>
        </p:sp>
        <p:sp>
          <p:nvSpPr>
            <p:cNvPr id="119821" name="Rectangle 116"/>
            <p:cNvSpPr>
              <a:spLocks noChangeArrowheads="1"/>
            </p:cNvSpPr>
            <p:nvPr/>
          </p:nvSpPr>
          <p:spPr bwMode="auto">
            <a:xfrm>
              <a:off x="5160" y="3136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900" b="0">
                <a:solidFill>
                  <a:schemeClr val="bg2"/>
                </a:solidFill>
              </a:endParaRPr>
            </a:p>
          </p:txBody>
        </p:sp>
        <p:sp>
          <p:nvSpPr>
            <p:cNvPr id="119822" name="AutoShape 117"/>
            <p:cNvSpPr>
              <a:spLocks noChangeArrowheads="1"/>
            </p:cNvSpPr>
            <p:nvPr/>
          </p:nvSpPr>
          <p:spPr bwMode="auto">
            <a:xfrm>
              <a:off x="5173" y="3047"/>
              <a:ext cx="436" cy="51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900" b="0">
                <a:solidFill>
                  <a:schemeClr val="bg2"/>
                </a:solidFill>
              </a:endParaRPr>
            </a:p>
          </p:txBody>
        </p:sp>
        <p:sp>
          <p:nvSpPr>
            <p:cNvPr id="119823" name="Line 118"/>
            <p:cNvSpPr>
              <a:spLocks noChangeShapeType="1"/>
            </p:cNvSpPr>
            <p:nvPr/>
          </p:nvSpPr>
          <p:spPr bwMode="auto">
            <a:xfrm>
              <a:off x="5180" y="337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824" name="Line 119"/>
            <p:cNvSpPr>
              <a:spLocks noChangeShapeType="1"/>
            </p:cNvSpPr>
            <p:nvPr/>
          </p:nvSpPr>
          <p:spPr bwMode="auto">
            <a:xfrm>
              <a:off x="5184" y="346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825" name="Line 120"/>
            <p:cNvSpPr>
              <a:spLocks noChangeShapeType="1"/>
            </p:cNvSpPr>
            <p:nvPr/>
          </p:nvSpPr>
          <p:spPr bwMode="auto">
            <a:xfrm>
              <a:off x="5192" y="355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826" name="Line 121"/>
            <p:cNvSpPr>
              <a:spLocks noChangeShapeType="1"/>
            </p:cNvSpPr>
            <p:nvPr/>
          </p:nvSpPr>
          <p:spPr bwMode="auto">
            <a:xfrm>
              <a:off x="5192" y="364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827" name="Line 122"/>
            <p:cNvSpPr>
              <a:spLocks noChangeShapeType="1"/>
            </p:cNvSpPr>
            <p:nvPr/>
          </p:nvSpPr>
          <p:spPr bwMode="auto">
            <a:xfrm>
              <a:off x="5184" y="373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828" name="Rectangle 123"/>
            <p:cNvSpPr>
              <a:spLocks noChangeArrowheads="1"/>
            </p:cNvSpPr>
            <p:nvPr/>
          </p:nvSpPr>
          <p:spPr bwMode="auto">
            <a:xfrm>
              <a:off x="5178" y="2992"/>
              <a:ext cx="38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GIÊ-XU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19829" name="Rectangle 124"/>
            <p:cNvSpPr>
              <a:spLocks noChangeArrowheads="1"/>
            </p:cNvSpPr>
            <p:nvPr/>
          </p:nvSpPr>
          <p:spPr bwMode="auto">
            <a:xfrm>
              <a:off x="5227" y="3178"/>
              <a:ext cx="39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Thập Tự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19830" name="Rectangle 125"/>
            <p:cNvSpPr>
              <a:spLocks noChangeArrowheads="1"/>
            </p:cNvSpPr>
            <p:nvPr/>
          </p:nvSpPr>
          <p:spPr bwMode="auto">
            <a:xfrm>
              <a:off x="5231" y="3082"/>
              <a:ext cx="44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Cuộc đời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19831" name="Line 126"/>
            <p:cNvSpPr>
              <a:spLocks noChangeShapeType="1"/>
            </p:cNvSpPr>
            <p:nvPr/>
          </p:nvSpPr>
          <p:spPr bwMode="auto">
            <a:xfrm>
              <a:off x="5180" y="320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832" name="Line 127"/>
            <p:cNvSpPr>
              <a:spLocks noChangeShapeType="1"/>
            </p:cNvSpPr>
            <p:nvPr/>
          </p:nvSpPr>
          <p:spPr bwMode="auto">
            <a:xfrm>
              <a:off x="5180" y="329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9816" name="Rectangle 125"/>
          <p:cNvSpPr>
            <a:spLocks noChangeArrowheads="1"/>
          </p:cNvSpPr>
          <p:nvPr/>
        </p:nvSpPr>
        <p:spPr bwMode="auto">
          <a:xfrm>
            <a:off x="8296275" y="3722688"/>
            <a:ext cx="7080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ko-KR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rPr>
              <a:t>Hội Thánh</a:t>
            </a:r>
            <a:endParaRPr lang="en-US" sz="900" b="0">
              <a:solidFill>
                <a:schemeClr val="bg2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119817" name="Text Box 201"/>
          <p:cNvSpPr txBox="1">
            <a:spLocks noChangeArrowheads="1"/>
          </p:cNvSpPr>
          <p:nvPr/>
        </p:nvSpPr>
        <p:spPr bwMode="auto">
          <a:xfrm>
            <a:off x="6824663" y="6283325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39-41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19818" name="Text Box 109"/>
          <p:cNvSpPr txBox="1">
            <a:spLocks noChangeArrowheads="1"/>
          </p:cNvSpPr>
          <p:nvPr/>
        </p:nvSpPr>
        <p:spPr bwMode="auto">
          <a:xfrm>
            <a:off x="8601075" y="64357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2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2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463" grpId="0" autoUpdateAnimBg="0"/>
      <p:bldP spid="44246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rrowheads="1"/>
          </p:cNvPicPr>
          <p:nvPr/>
        </p:nvPicPr>
        <p:blipFill>
          <a:blip r:embed="rId2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552450"/>
            <a:ext cx="7888287" cy="5659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1859" name="Text Box 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837637" name="Rectangle 5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53</a:t>
            </a:r>
          </a:p>
        </p:txBody>
      </p:sp>
      <p:sp>
        <p:nvSpPr>
          <p:cNvPr id="837638" name="Text Box 6"/>
          <p:cNvSpPr txBox="1">
            <a:spLocks noChangeArrowheads="1"/>
          </p:cNvSpPr>
          <p:nvPr/>
        </p:nvSpPr>
        <p:spPr bwMode="auto">
          <a:xfrm>
            <a:off x="2111375" y="2030413"/>
            <a:ext cx="4927600" cy="1098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600">
                <a:solidFill>
                  <a:schemeClr val="tx1"/>
                </a:solidFill>
                <a:latin typeface="Arial" charset="0"/>
              </a:rPr>
              <a:t>H</a:t>
            </a:r>
            <a:r>
              <a:rPr lang="en-US" sz="6600">
                <a:solidFill>
                  <a:schemeClr val="tx1"/>
                </a:solidFill>
                <a:latin typeface="Arial" charset="0"/>
                <a:cs typeface="Lucida Grande" charset="0"/>
              </a:rPr>
              <a:t>ộ</a:t>
            </a:r>
            <a:r>
              <a:rPr lang="en-US" sz="6600">
                <a:solidFill>
                  <a:schemeClr val="tx1"/>
                </a:solidFill>
                <a:latin typeface="Arial" charset="0"/>
                <a:ea typeface="Lucida Grande" charset="0"/>
                <a:cs typeface="Lucida Grande" charset="0"/>
              </a:rPr>
              <a:t>i Thánh:</a:t>
            </a:r>
          </a:p>
        </p:txBody>
      </p:sp>
      <p:sp>
        <p:nvSpPr>
          <p:cNvPr id="837639" name="Text Box 7"/>
          <p:cNvSpPr txBox="1">
            <a:spLocks noChangeArrowheads="1"/>
          </p:cNvSpPr>
          <p:nvPr/>
        </p:nvSpPr>
        <p:spPr bwMode="auto">
          <a:xfrm>
            <a:off x="568325" y="3325813"/>
            <a:ext cx="8062913" cy="173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5400" i="1">
                <a:solidFill>
                  <a:srgbClr val="33CCFF"/>
                </a:solidFill>
                <a:latin typeface="Arial" charset="0"/>
              </a:rPr>
              <a:t>Chúng ta s</a:t>
            </a:r>
            <a:r>
              <a:rPr lang="en-US" sz="5400" i="1">
                <a:solidFill>
                  <a:srgbClr val="33CCFF"/>
                </a:solidFill>
                <a:latin typeface="Arial" charset="0"/>
                <a:cs typeface="Lucida Grande" charset="0"/>
              </a:rPr>
              <a:t>ẽ</a:t>
            </a:r>
            <a:r>
              <a:rPr lang="en-US" sz="5400" i="1">
                <a:solidFill>
                  <a:srgbClr val="33CCFF"/>
                </a:solidFill>
                <a:latin typeface="Arial" charset="0"/>
                <a:ea typeface="Lucida Grande" charset="0"/>
                <a:cs typeface="Lucida Grande" charset="0"/>
              </a:rPr>
              <a:t> làm gì v</a:t>
            </a:r>
            <a:r>
              <a:rPr lang="en-US" sz="5400" i="1">
                <a:solidFill>
                  <a:srgbClr val="33CCFF"/>
                </a:solidFill>
                <a:latin typeface="Arial" charset="0"/>
                <a:cs typeface="Lucida Grande" charset="0"/>
              </a:rPr>
              <a:t>ề</a:t>
            </a:r>
            <a:r>
              <a:rPr lang="en-US" sz="5400" i="1">
                <a:solidFill>
                  <a:srgbClr val="33CCFF"/>
                </a:solidFill>
                <a:latin typeface="Arial" charset="0"/>
                <a:ea typeface="Lucida Grande" charset="0"/>
                <a:cs typeface="Lucida Grande" charset="0"/>
              </a:rPr>
              <a:t> đi</a:t>
            </a:r>
            <a:r>
              <a:rPr lang="en-US" sz="5400" i="1">
                <a:solidFill>
                  <a:srgbClr val="33CCFF"/>
                </a:solidFill>
                <a:latin typeface="Arial" charset="0"/>
                <a:cs typeface="Lucida Grande" charset="0"/>
              </a:rPr>
              <a:t>ề</a:t>
            </a:r>
            <a:r>
              <a:rPr lang="en-US" sz="5400" i="1">
                <a:solidFill>
                  <a:srgbClr val="33CCFF"/>
                </a:solidFill>
                <a:latin typeface="Arial" charset="0"/>
                <a:ea typeface="Lucida Grande" charset="0"/>
                <a:cs typeface="Lucida Grande" charset="0"/>
              </a:rPr>
              <a:t>u đó?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171575" y="1277938"/>
            <a:ext cx="6950075" cy="4810125"/>
            <a:chOff x="728" y="451"/>
            <a:chExt cx="4378" cy="3030"/>
          </a:xfrm>
        </p:grpSpPr>
        <p:sp>
          <p:nvSpPr>
            <p:cNvPr id="837641" name="AutoShape 9"/>
            <p:cNvSpPr>
              <a:spLocks noChangeArrowheads="1"/>
            </p:cNvSpPr>
            <p:nvPr/>
          </p:nvSpPr>
          <p:spPr bwMode="auto">
            <a:xfrm>
              <a:off x="728" y="451"/>
              <a:ext cx="4378" cy="303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2">
                    <a:gamma/>
                    <a:shade val="0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6A0000"/>
              </a:solidFill>
              <a:round/>
              <a:headEnd/>
              <a:tailEnd/>
            </a:ln>
            <a:effectLst>
              <a:outerShdw dist="38100" dir="162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sz="2400" b="0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837642" name="Rectangle 10"/>
            <p:cNvSpPr>
              <a:spLocks noChangeArrowheads="1"/>
            </p:cNvSpPr>
            <p:nvPr/>
          </p:nvSpPr>
          <p:spPr bwMode="auto">
            <a:xfrm>
              <a:off x="1118" y="689"/>
              <a:ext cx="3621" cy="19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/>
              <a:r>
                <a:rPr lang="ja-JP" altLang="en-US" sz="4000">
                  <a:solidFill>
                    <a:srgbClr val="FFFF00"/>
                  </a:solidFill>
                </a:rPr>
                <a:t>“</a:t>
              </a:r>
              <a:r>
                <a:rPr lang="en-US" sz="4000">
                  <a:solidFill>
                    <a:srgbClr val="FFFF00"/>
                  </a:solidFill>
                </a:rPr>
                <a:t>… và làm ch</a:t>
              </a:r>
              <a:r>
                <a:rPr lang="en-US" sz="4000">
                  <a:solidFill>
                    <a:srgbClr val="FFFF00"/>
                  </a:solidFill>
                  <a:cs typeface="Lucida Grande" charset="0"/>
                </a:rPr>
                <a:t>ứ</a:t>
              </a:r>
              <a:r>
                <a:rPr lang="en-US" sz="4000">
                  <a:solidFill>
                    <a:srgbClr val="FFFF00"/>
                  </a:solidFill>
                  <a:ea typeface="Lucida Grande" charset="0"/>
                  <a:cs typeface="Lucida Grande" charset="0"/>
                </a:rPr>
                <a:t>ng v</a:t>
              </a:r>
              <a:r>
                <a:rPr lang="en-US" sz="4000">
                  <a:solidFill>
                    <a:srgbClr val="FFFF00"/>
                  </a:solidFill>
                  <a:cs typeface="Lucida Grande" charset="0"/>
                </a:rPr>
                <a:t>ề</a:t>
              </a:r>
              <a:r>
                <a:rPr lang="en-US" sz="4000">
                  <a:solidFill>
                    <a:srgbClr val="FFFF00"/>
                  </a:solidFill>
                  <a:ea typeface="Lucida Grande" charset="0"/>
                  <a:cs typeface="Lucida Grande" charset="0"/>
                </a:rPr>
                <a:t> ta t</a:t>
              </a:r>
              <a:r>
                <a:rPr lang="en-US" sz="4000">
                  <a:solidFill>
                    <a:srgbClr val="FFFF00"/>
                  </a:solidFill>
                  <a:cs typeface="Lucida Grande" charset="0"/>
                </a:rPr>
                <a:t>ạ</a:t>
              </a:r>
              <a:r>
                <a:rPr lang="en-US" sz="4000">
                  <a:solidFill>
                    <a:srgbClr val="FFFF00"/>
                  </a:solidFill>
                  <a:ea typeface="Lucida Grande" charset="0"/>
                  <a:cs typeface="Lucida Grande" charset="0"/>
                </a:rPr>
                <a:t>i thành Giê-ru-sa-lem, c</a:t>
              </a:r>
              <a:r>
                <a:rPr lang="en-US" sz="4000">
                  <a:solidFill>
                    <a:srgbClr val="FFFF00"/>
                  </a:solidFill>
                  <a:cs typeface="Lucida Grande" charset="0"/>
                </a:rPr>
                <a:t>ả</a:t>
              </a:r>
              <a:r>
                <a:rPr lang="en-US" sz="4000">
                  <a:solidFill>
                    <a:srgbClr val="FFFF00"/>
                  </a:solidFill>
                  <a:ea typeface="Lucida Grande" charset="0"/>
                  <a:cs typeface="Lucida Grande" charset="0"/>
                </a:rPr>
                <a:t> x</a:t>
              </a:r>
              <a:r>
                <a:rPr lang="en-US" sz="4000">
                  <a:solidFill>
                    <a:srgbClr val="FFFF00"/>
                  </a:solidFill>
                  <a:cs typeface="Lucida Grande" charset="0"/>
                </a:rPr>
                <a:t>ứ</a:t>
              </a:r>
              <a:r>
                <a:rPr lang="en-US" sz="4000">
                  <a:solidFill>
                    <a:srgbClr val="FFFF00"/>
                  </a:solidFill>
                  <a:ea typeface="Lucida Grande" charset="0"/>
                  <a:cs typeface="Lucida Grande" charset="0"/>
                </a:rPr>
                <a:t> Giu-</a:t>
              </a:r>
              <a:r>
                <a:rPr lang="en-US" sz="4000">
                  <a:solidFill>
                    <a:srgbClr val="FFFF00"/>
                  </a:solidFill>
                  <a:latin typeface="Lucida Grande" charset="0"/>
                  <a:ea typeface="Lucida Grande" charset="0"/>
                  <a:cs typeface="Lucida Grande" charset="0"/>
                </a:rPr>
                <a:t>đ</a:t>
              </a:r>
              <a:r>
                <a:rPr lang="en-US" sz="4000">
                  <a:solidFill>
                    <a:srgbClr val="FFFF00"/>
                  </a:solidFill>
                  <a:ea typeface="Lucida Grande" charset="0"/>
                  <a:cs typeface="Lucida Grande" charset="0"/>
                </a:rPr>
                <a:t>ê, x</a:t>
              </a:r>
              <a:r>
                <a:rPr lang="en-US" sz="4000">
                  <a:solidFill>
                    <a:srgbClr val="FFFF00"/>
                  </a:solidFill>
                  <a:cs typeface="Lucida Grande" charset="0"/>
                </a:rPr>
                <a:t>ứ</a:t>
              </a:r>
              <a:r>
                <a:rPr lang="en-US" sz="4000">
                  <a:solidFill>
                    <a:srgbClr val="FFFF00"/>
                  </a:solidFill>
                  <a:ea typeface="Lucida Grande" charset="0"/>
                  <a:cs typeface="Lucida Grande" charset="0"/>
                </a:rPr>
                <a:t> Sa-ma-ri, cho </a:t>
              </a:r>
              <a:r>
                <a:rPr lang="en-US" sz="4000">
                  <a:solidFill>
                    <a:srgbClr val="FFFF00"/>
                  </a:solidFill>
                  <a:latin typeface="Lucida Grande" charset="0"/>
                  <a:ea typeface="Lucida Grande" charset="0"/>
                  <a:cs typeface="Lucida Grande" charset="0"/>
                </a:rPr>
                <a:t>đ</a:t>
              </a:r>
              <a:r>
                <a:rPr lang="en-US" sz="4000">
                  <a:solidFill>
                    <a:srgbClr val="FFFF00"/>
                  </a:solidFill>
                  <a:cs typeface="Lucida Grande" charset="0"/>
                </a:rPr>
                <a:t>ế</a:t>
              </a:r>
              <a:r>
                <a:rPr lang="en-US" sz="4000">
                  <a:solidFill>
                    <a:srgbClr val="FFFF00"/>
                  </a:solidFill>
                  <a:ea typeface="Lucida Grande" charset="0"/>
                  <a:cs typeface="Lucida Grande" charset="0"/>
                </a:rPr>
                <a:t>n cùng trái </a:t>
              </a:r>
              <a:r>
                <a:rPr lang="en-US" sz="4000">
                  <a:solidFill>
                    <a:srgbClr val="FFFF00"/>
                  </a:solidFill>
                  <a:latin typeface="Lucida Grande" charset="0"/>
                  <a:ea typeface="Lucida Grande" charset="0"/>
                  <a:cs typeface="Lucida Grande" charset="0"/>
                </a:rPr>
                <a:t>đ</a:t>
              </a:r>
              <a:r>
                <a:rPr lang="en-US" sz="4000">
                  <a:solidFill>
                    <a:srgbClr val="FFFF00"/>
                  </a:solidFill>
                  <a:cs typeface="Lucida Grande" charset="0"/>
                </a:rPr>
                <a:t>ấ</a:t>
              </a:r>
              <a:r>
                <a:rPr lang="en-US" sz="4000">
                  <a:solidFill>
                    <a:srgbClr val="FFFF00"/>
                  </a:solidFill>
                  <a:ea typeface="Lucida Grande" charset="0"/>
                  <a:cs typeface="Lucida Grande" charset="0"/>
                </a:rPr>
                <a:t>t.</a:t>
              </a:r>
              <a:r>
                <a:rPr lang="ja-JP" altLang="en-US" sz="4000">
                  <a:solidFill>
                    <a:srgbClr val="FFFF00"/>
                  </a:solidFill>
                  <a:ea typeface="Lucida Grande" charset="0"/>
                  <a:cs typeface="Lucida Grande" charset="0"/>
                </a:rPr>
                <a:t>”</a:t>
              </a:r>
              <a:endParaRPr lang="en-US" sz="4000">
                <a:solidFill>
                  <a:srgbClr val="FFFF00"/>
                </a:solidFill>
                <a:ea typeface="Lucida Grande" charset="0"/>
                <a:cs typeface="Lucida Grande" charset="0"/>
              </a:endParaRPr>
            </a:p>
          </p:txBody>
        </p:sp>
        <p:sp>
          <p:nvSpPr>
            <p:cNvPr id="121884" name="Text Box 11"/>
            <p:cNvSpPr txBox="1">
              <a:spLocks noChangeArrowheads="1"/>
            </p:cNvSpPr>
            <p:nvPr/>
          </p:nvSpPr>
          <p:spPr bwMode="auto">
            <a:xfrm>
              <a:off x="1779" y="3071"/>
              <a:ext cx="25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>
                  <a:solidFill>
                    <a:srgbClr val="FFFF00"/>
                  </a:solidFill>
                </a:rPr>
                <a:t>Công v</a:t>
              </a:r>
              <a:r>
                <a:rPr lang="en-US">
                  <a:solidFill>
                    <a:srgbClr val="FFFF00"/>
                  </a:solidFill>
                  <a:cs typeface="Lucida Grande" charset="0"/>
                </a:rPr>
                <a:t>ụ</a:t>
              </a:r>
              <a:r>
                <a:rPr lang="en-US">
                  <a:solidFill>
                    <a:srgbClr val="FFFF00"/>
                  </a:solidFill>
                  <a:ea typeface="Lucida Grande" charset="0"/>
                  <a:cs typeface="Lucida Grande" charset="0"/>
                </a:rPr>
                <a:t> (1:8)</a:t>
              </a:r>
            </a:p>
          </p:txBody>
        </p:sp>
      </p:grpSp>
      <p:sp>
        <p:nvSpPr>
          <p:cNvPr id="121864" name="Text Box 201"/>
          <p:cNvSpPr txBox="1">
            <a:spLocks noChangeArrowheads="1"/>
          </p:cNvSpPr>
          <p:nvPr/>
        </p:nvSpPr>
        <p:spPr bwMode="auto">
          <a:xfrm>
            <a:off x="6824663" y="6283325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39-41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grpSp>
        <p:nvGrpSpPr>
          <p:cNvPr id="121865" name="Group 113"/>
          <p:cNvGrpSpPr>
            <a:grpSpLocks/>
          </p:cNvGrpSpPr>
          <p:nvPr/>
        </p:nvGrpSpPr>
        <p:grpSpPr bwMode="auto">
          <a:xfrm>
            <a:off x="8191500" y="3284538"/>
            <a:ext cx="952500" cy="1214437"/>
            <a:chOff x="5160" y="2992"/>
            <a:chExt cx="600" cy="765"/>
          </a:xfrm>
        </p:grpSpPr>
        <p:sp>
          <p:nvSpPr>
            <p:cNvPr id="121868" name="Freeform 114"/>
            <p:cNvSpPr>
              <a:spLocks/>
            </p:cNvSpPr>
            <p:nvPr/>
          </p:nvSpPr>
          <p:spPr bwMode="auto">
            <a:xfrm>
              <a:off x="5628" y="30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900" b="0">
                <a:solidFill>
                  <a:schemeClr val="bg2"/>
                </a:solidFill>
              </a:endParaRPr>
            </a:p>
          </p:txBody>
        </p:sp>
        <p:sp>
          <p:nvSpPr>
            <p:cNvPr id="121869" name="AutoShape 115"/>
            <p:cNvSpPr>
              <a:spLocks noChangeArrowheads="1"/>
            </p:cNvSpPr>
            <p:nvPr/>
          </p:nvSpPr>
          <p:spPr bwMode="auto">
            <a:xfrm>
              <a:off x="5161" y="3003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900" b="0">
                <a:solidFill>
                  <a:schemeClr val="bg2"/>
                </a:solidFill>
              </a:endParaRPr>
            </a:p>
          </p:txBody>
        </p:sp>
        <p:sp>
          <p:nvSpPr>
            <p:cNvPr id="121870" name="Rectangle 116"/>
            <p:cNvSpPr>
              <a:spLocks noChangeArrowheads="1"/>
            </p:cNvSpPr>
            <p:nvPr/>
          </p:nvSpPr>
          <p:spPr bwMode="auto">
            <a:xfrm>
              <a:off x="5160" y="3136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900" b="0">
                <a:solidFill>
                  <a:schemeClr val="bg2"/>
                </a:solidFill>
              </a:endParaRPr>
            </a:p>
          </p:txBody>
        </p:sp>
        <p:sp>
          <p:nvSpPr>
            <p:cNvPr id="121871" name="AutoShape 117"/>
            <p:cNvSpPr>
              <a:spLocks noChangeArrowheads="1"/>
            </p:cNvSpPr>
            <p:nvPr/>
          </p:nvSpPr>
          <p:spPr bwMode="auto">
            <a:xfrm>
              <a:off x="5173" y="3047"/>
              <a:ext cx="436" cy="51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900" b="0">
                <a:solidFill>
                  <a:schemeClr val="bg2"/>
                </a:solidFill>
              </a:endParaRPr>
            </a:p>
          </p:txBody>
        </p:sp>
        <p:sp>
          <p:nvSpPr>
            <p:cNvPr id="121872" name="Line 118"/>
            <p:cNvSpPr>
              <a:spLocks noChangeShapeType="1"/>
            </p:cNvSpPr>
            <p:nvPr/>
          </p:nvSpPr>
          <p:spPr bwMode="auto">
            <a:xfrm>
              <a:off x="5180" y="337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873" name="Line 119"/>
            <p:cNvSpPr>
              <a:spLocks noChangeShapeType="1"/>
            </p:cNvSpPr>
            <p:nvPr/>
          </p:nvSpPr>
          <p:spPr bwMode="auto">
            <a:xfrm>
              <a:off x="5184" y="346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874" name="Line 120"/>
            <p:cNvSpPr>
              <a:spLocks noChangeShapeType="1"/>
            </p:cNvSpPr>
            <p:nvPr/>
          </p:nvSpPr>
          <p:spPr bwMode="auto">
            <a:xfrm>
              <a:off x="5192" y="355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875" name="Line 121"/>
            <p:cNvSpPr>
              <a:spLocks noChangeShapeType="1"/>
            </p:cNvSpPr>
            <p:nvPr/>
          </p:nvSpPr>
          <p:spPr bwMode="auto">
            <a:xfrm>
              <a:off x="5192" y="364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876" name="Line 122"/>
            <p:cNvSpPr>
              <a:spLocks noChangeShapeType="1"/>
            </p:cNvSpPr>
            <p:nvPr/>
          </p:nvSpPr>
          <p:spPr bwMode="auto">
            <a:xfrm>
              <a:off x="5184" y="373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877" name="Rectangle 123"/>
            <p:cNvSpPr>
              <a:spLocks noChangeArrowheads="1"/>
            </p:cNvSpPr>
            <p:nvPr/>
          </p:nvSpPr>
          <p:spPr bwMode="auto">
            <a:xfrm>
              <a:off x="5178" y="2992"/>
              <a:ext cx="38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GIÊ-XU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21878" name="Rectangle 124"/>
            <p:cNvSpPr>
              <a:spLocks noChangeArrowheads="1"/>
            </p:cNvSpPr>
            <p:nvPr/>
          </p:nvSpPr>
          <p:spPr bwMode="auto">
            <a:xfrm>
              <a:off x="5227" y="3178"/>
              <a:ext cx="39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Thập Tự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21879" name="Rectangle 125"/>
            <p:cNvSpPr>
              <a:spLocks noChangeArrowheads="1"/>
            </p:cNvSpPr>
            <p:nvPr/>
          </p:nvSpPr>
          <p:spPr bwMode="auto">
            <a:xfrm>
              <a:off x="5231" y="3082"/>
              <a:ext cx="44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Cuộc đời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21880" name="Line 126"/>
            <p:cNvSpPr>
              <a:spLocks noChangeShapeType="1"/>
            </p:cNvSpPr>
            <p:nvPr/>
          </p:nvSpPr>
          <p:spPr bwMode="auto">
            <a:xfrm>
              <a:off x="5180" y="320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881" name="Line 127"/>
            <p:cNvSpPr>
              <a:spLocks noChangeShapeType="1"/>
            </p:cNvSpPr>
            <p:nvPr/>
          </p:nvSpPr>
          <p:spPr bwMode="auto">
            <a:xfrm>
              <a:off x="5180" y="329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1866" name="Rectangle 125"/>
          <p:cNvSpPr>
            <a:spLocks noChangeArrowheads="1"/>
          </p:cNvSpPr>
          <p:nvPr/>
        </p:nvSpPr>
        <p:spPr bwMode="auto">
          <a:xfrm>
            <a:off x="8296275" y="3722688"/>
            <a:ext cx="7080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ko-KR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rPr>
              <a:t>Hội Thánh</a:t>
            </a:r>
            <a:endParaRPr lang="en-US" sz="900" b="0">
              <a:solidFill>
                <a:schemeClr val="bg2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121867" name="Text Box 109"/>
          <p:cNvSpPr txBox="1">
            <a:spLocks noChangeArrowheads="1"/>
          </p:cNvSpPr>
          <p:nvPr/>
        </p:nvSpPr>
        <p:spPr bwMode="auto">
          <a:xfrm>
            <a:off x="8601075" y="64357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883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26" name="Rectangle 6"/>
          <p:cNvSpPr>
            <a:spLocks noChangeArrowheads="1"/>
          </p:cNvSpPr>
          <p:nvPr/>
        </p:nvSpPr>
        <p:spPr bwMode="auto">
          <a:xfrm>
            <a:off x="3706813" y="3216275"/>
            <a:ext cx="183038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26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PHÚC ÂM </a:t>
            </a:r>
            <a:endParaRPr lang="en-US" sz="260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6746" name="AutoShape 26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887" name="Line 27"/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88" name="Line 28"/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89" name="Line 29"/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90" name="Line 30"/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91" name="Line 31"/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92" name="Line 32"/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93" name="Line 33"/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94" name="Rectangle 36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5549900" y="425450"/>
            <a:ext cx="2832100" cy="2990850"/>
            <a:chOff x="3496" y="268"/>
            <a:chExt cx="1784" cy="1884"/>
          </a:xfrm>
        </p:grpSpPr>
        <p:grpSp>
          <p:nvGrpSpPr>
            <p:cNvPr id="122925" name="Group 10"/>
            <p:cNvGrpSpPr>
              <a:grpSpLocks/>
            </p:cNvGrpSpPr>
            <p:nvPr/>
          </p:nvGrpSpPr>
          <p:grpSpPr bwMode="auto">
            <a:xfrm>
              <a:off x="3917" y="268"/>
              <a:ext cx="1363" cy="1103"/>
              <a:chOff x="3901" y="484"/>
              <a:chExt cx="1363" cy="1103"/>
            </a:xfrm>
          </p:grpSpPr>
          <p:sp>
            <p:nvSpPr>
              <p:cNvPr id="286731" name="Rectangle 11"/>
              <p:cNvSpPr>
                <a:spLocks noChangeArrowheads="1"/>
              </p:cNvSpPr>
              <p:nvPr/>
            </p:nvSpPr>
            <p:spPr bwMode="auto">
              <a:xfrm>
                <a:off x="4102" y="490"/>
                <a:ext cx="1162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>
                  <a:solidFill>
                    <a:srgbClr val="FFFF00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86732" name="Rectangle 12"/>
              <p:cNvSpPr>
                <a:spLocks noChangeArrowheads="1"/>
              </p:cNvSpPr>
              <p:nvPr/>
            </p:nvSpPr>
            <p:spPr bwMode="auto">
              <a:xfrm>
                <a:off x="3901" y="484"/>
                <a:ext cx="1340" cy="110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altLang="ko-KR" sz="2800">
                    <a:solidFill>
                      <a:srgbClr val="FFFF00"/>
                    </a:solidFill>
                    <a:ea typeface="Gulim" charset="0"/>
                    <a:cs typeface="Gulim" charset="0"/>
                  </a:rPr>
                  <a:t>Sự kiện và </a:t>
                </a:r>
                <a:br>
                  <a:rPr lang="en-US" altLang="ko-KR" sz="2800">
                    <a:solidFill>
                      <a:srgbClr val="FFFF00"/>
                    </a:solidFill>
                    <a:ea typeface="Gulim" charset="0"/>
                    <a:cs typeface="Gulim" charset="0"/>
                  </a:rPr>
                </a:br>
                <a:r>
                  <a:rPr lang="en-US" altLang="ko-KR" sz="2800">
                    <a:solidFill>
                      <a:srgbClr val="FFFF00"/>
                    </a:solidFill>
                    <a:ea typeface="Gulim" charset="0"/>
                    <a:cs typeface="Gulim" charset="0"/>
                  </a:rPr>
                  <a:t>Thần học</a:t>
                </a:r>
                <a:r>
                  <a:rPr lang="en-US" altLang="ko-KR" sz="2800">
                    <a:ea typeface="Gulim" charset="0"/>
                    <a:cs typeface="Gulim" charset="0"/>
                  </a:rPr>
                  <a:t> </a:t>
                </a:r>
                <a:endParaRPr lang="en-US" sz="2400">
                  <a:solidFill>
                    <a:srgbClr val="FFFF00"/>
                  </a:solidFill>
                  <a:ea typeface="Gulim" charset="0"/>
                  <a:cs typeface="Gulim" charset="0"/>
                </a:endParaRPr>
              </a:p>
              <a:p>
                <a:pPr algn="ctr"/>
                <a:endParaRPr lang="en-US" sz="2400">
                  <a:solidFill>
                    <a:srgbClr val="FFFF00"/>
                  </a:solidFill>
                  <a:ea typeface="Gulim" charset="0"/>
                  <a:cs typeface="Gulim" charset="0"/>
                </a:endParaRPr>
              </a:p>
              <a:p>
                <a:pPr algn="ctr"/>
                <a:endParaRPr lang="en-US" sz="2800">
                  <a:solidFill>
                    <a:srgbClr val="FFFF00"/>
                  </a:solidFill>
                  <a:ea typeface="Gulim" charset="0"/>
                  <a:cs typeface="Gulim" charset="0"/>
                </a:endParaRPr>
              </a:p>
            </p:txBody>
          </p:sp>
        </p:grpSp>
        <p:sp>
          <p:nvSpPr>
            <p:cNvPr id="286760" name="Line 40"/>
            <p:cNvSpPr>
              <a:spLocks noChangeShapeType="1"/>
            </p:cNvSpPr>
            <p:nvPr/>
          </p:nvSpPr>
          <p:spPr bwMode="auto">
            <a:xfrm flipV="1">
              <a:off x="3496" y="856"/>
              <a:ext cx="624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122896" name="Text Box 142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86866" name="Rectangle 146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54</a:t>
            </a:r>
          </a:p>
        </p:txBody>
      </p:sp>
      <p:grpSp>
        <p:nvGrpSpPr>
          <p:cNvPr id="122898" name="Group 149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286870" name="Rectangle 150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800"/>
            </a:p>
          </p:txBody>
        </p:sp>
        <p:sp>
          <p:nvSpPr>
            <p:cNvPr id="286871" name="Line 151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122899" name="Rectangle 152"/>
          <p:cNvSpPr>
            <a:spLocks noChangeArrowheads="1"/>
          </p:cNvSpPr>
          <p:nvPr/>
        </p:nvSpPr>
        <p:spPr bwMode="auto">
          <a:xfrm>
            <a:off x="3589338" y="2708275"/>
            <a:ext cx="203358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2600" i="1">
                <a:solidFill>
                  <a:srgbClr val="0062AC"/>
                </a:solidFill>
                <a:latin typeface="Arial" charset="0"/>
                <a:ea typeface="Arial" charset="0"/>
                <a:cs typeface="Arial" charset="0"/>
              </a:rPr>
              <a:t>HỘI THÁNH</a:t>
            </a:r>
            <a:endParaRPr lang="en-US" sz="2600" i="1">
              <a:solidFill>
                <a:srgbClr val="0062A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2900" name="Rectangle 153"/>
          <p:cNvSpPr>
            <a:spLocks noChangeArrowheads="1"/>
          </p:cNvSpPr>
          <p:nvPr/>
        </p:nvSpPr>
        <p:spPr bwMode="auto">
          <a:xfrm>
            <a:off x="2919413" y="941388"/>
            <a:ext cx="1611312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600" b="0">
                <a:solidFill>
                  <a:schemeClr val="accent1"/>
                </a:solidFill>
                <a:latin typeface="Arial" charset="0"/>
                <a:cs typeface="Arial" charset="0"/>
              </a:rPr>
              <a:t>   </a:t>
            </a:r>
            <a:r>
              <a:rPr lang="en-US" altLang="ko-KR" sz="26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GIÊ-XU</a:t>
            </a:r>
            <a:endParaRPr lang="en-US" sz="260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122901" name="Rectangle 154"/>
          <p:cNvSpPr>
            <a:spLocks noChangeArrowheads="1"/>
          </p:cNvSpPr>
          <p:nvPr/>
        </p:nvSpPr>
        <p:spPr bwMode="auto">
          <a:xfrm>
            <a:off x="3614738" y="1760538"/>
            <a:ext cx="1966912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2600" i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CUỘC ĐỜI</a:t>
            </a:r>
            <a:r>
              <a:rPr lang="en-US" altLang="ko-KR" sz="2600" i="1">
                <a:latin typeface="Arial" charset="0"/>
                <a:ea typeface="Arial" charset="0"/>
                <a:cs typeface="Arial" charset="0"/>
              </a:rPr>
              <a:t> </a:t>
            </a:r>
            <a:endParaRPr lang="en-US" sz="2600" i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2902" name="Rectangle 155"/>
          <p:cNvSpPr>
            <a:spLocks noChangeArrowheads="1"/>
          </p:cNvSpPr>
          <p:nvPr/>
        </p:nvSpPr>
        <p:spPr bwMode="auto">
          <a:xfrm>
            <a:off x="3732213" y="2251075"/>
            <a:ext cx="165735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2600" i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THẬP TỰ</a:t>
            </a:r>
            <a:endParaRPr lang="en-US" sz="2600" i="1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6897" name="Text Box 177"/>
          <p:cNvSpPr txBox="1">
            <a:spLocks noChangeArrowheads="1"/>
          </p:cNvSpPr>
          <p:nvPr/>
        </p:nvSpPr>
        <p:spPr bwMode="auto">
          <a:xfrm>
            <a:off x="1782763" y="0"/>
            <a:ext cx="59578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ko-KR" sz="1600">
                <a:solidFill>
                  <a:schemeClr val="tx1"/>
                </a:solidFill>
                <a:ea typeface="Gulim" charset="0"/>
                <a:cs typeface="Gulim" charset="0"/>
              </a:rPr>
              <a:t>Ma-thi-</a:t>
            </a:r>
            <a:r>
              <a:rPr lang="fr-FR" altLang="ko-KR" sz="16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ơ</a:t>
            </a:r>
            <a:r>
              <a:rPr lang="fr-FR" altLang="ko-KR" sz="1600">
                <a:solidFill>
                  <a:schemeClr val="tx1"/>
                </a:solidFill>
                <a:ea typeface="Gulim" charset="0"/>
                <a:cs typeface="Gulim" charset="0"/>
              </a:rPr>
              <a:t>, Mác, Lu-ca, Gi</a:t>
            </a:r>
            <a:r>
              <a:rPr lang="fr-FR" altLang="ko-KR" sz="16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ă</a:t>
            </a:r>
            <a:r>
              <a:rPr lang="fr-FR" altLang="ko-KR" sz="1600">
                <a:solidFill>
                  <a:schemeClr val="tx1"/>
                </a:solidFill>
                <a:ea typeface="Gulim" charset="0"/>
                <a:cs typeface="Gulim" charset="0"/>
              </a:rPr>
              <a:t>ng</a:t>
            </a:r>
            <a:r>
              <a:rPr lang="en-US" altLang="ko-KR" sz="1600">
                <a:solidFill>
                  <a:schemeClr val="tx1"/>
                </a:solidFill>
                <a:ea typeface="Gulim" charset="0"/>
                <a:cs typeface="Gulim" charset="0"/>
              </a:rPr>
              <a:t> </a:t>
            </a:r>
            <a:endParaRPr lang="en-US" sz="1600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grpSp>
        <p:nvGrpSpPr>
          <p:cNvPr id="122904" name="Group 118"/>
          <p:cNvGrpSpPr>
            <a:grpSpLocks/>
          </p:cNvGrpSpPr>
          <p:nvPr/>
        </p:nvGrpSpPr>
        <p:grpSpPr bwMode="auto">
          <a:xfrm>
            <a:off x="8143875" y="3867150"/>
            <a:ext cx="952500" cy="1214438"/>
            <a:chOff x="4983" y="2234"/>
            <a:chExt cx="600" cy="765"/>
          </a:xfrm>
        </p:grpSpPr>
        <p:sp>
          <p:nvSpPr>
            <p:cNvPr id="122907" name="Freeform 98"/>
            <p:cNvSpPr>
              <a:spLocks/>
            </p:cNvSpPr>
            <p:nvPr/>
          </p:nvSpPr>
          <p:spPr bwMode="auto">
            <a:xfrm>
              <a:off x="5451" y="228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900" b="0">
                <a:solidFill>
                  <a:schemeClr val="bg2"/>
                </a:solidFill>
              </a:endParaRPr>
            </a:p>
          </p:txBody>
        </p:sp>
        <p:sp>
          <p:nvSpPr>
            <p:cNvPr id="122908" name="AutoShape 99"/>
            <p:cNvSpPr>
              <a:spLocks noChangeArrowheads="1"/>
            </p:cNvSpPr>
            <p:nvPr/>
          </p:nvSpPr>
          <p:spPr bwMode="auto">
            <a:xfrm>
              <a:off x="4984" y="2245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900" b="0">
                <a:solidFill>
                  <a:schemeClr val="bg2"/>
                </a:solidFill>
              </a:endParaRPr>
            </a:p>
          </p:txBody>
        </p:sp>
        <p:sp>
          <p:nvSpPr>
            <p:cNvPr id="122909" name="Rectangle 100"/>
            <p:cNvSpPr>
              <a:spLocks noChangeArrowheads="1"/>
            </p:cNvSpPr>
            <p:nvPr/>
          </p:nvSpPr>
          <p:spPr bwMode="auto">
            <a:xfrm>
              <a:off x="4983" y="2378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900" b="0">
                <a:solidFill>
                  <a:schemeClr val="bg2"/>
                </a:solidFill>
              </a:endParaRPr>
            </a:p>
          </p:txBody>
        </p:sp>
        <p:sp>
          <p:nvSpPr>
            <p:cNvPr id="122910" name="AutoShape 101"/>
            <p:cNvSpPr>
              <a:spLocks noChangeArrowheads="1"/>
            </p:cNvSpPr>
            <p:nvPr/>
          </p:nvSpPr>
          <p:spPr bwMode="auto">
            <a:xfrm>
              <a:off x="4996" y="2289"/>
              <a:ext cx="436" cy="51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900" b="0">
                <a:solidFill>
                  <a:schemeClr val="bg2"/>
                </a:solidFill>
              </a:endParaRPr>
            </a:p>
          </p:txBody>
        </p:sp>
        <p:sp>
          <p:nvSpPr>
            <p:cNvPr id="122911" name="Line 102"/>
            <p:cNvSpPr>
              <a:spLocks noChangeShapeType="1"/>
            </p:cNvSpPr>
            <p:nvPr/>
          </p:nvSpPr>
          <p:spPr bwMode="auto">
            <a:xfrm>
              <a:off x="5003" y="261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12" name="Line 103"/>
            <p:cNvSpPr>
              <a:spLocks noChangeShapeType="1"/>
            </p:cNvSpPr>
            <p:nvPr/>
          </p:nvSpPr>
          <p:spPr bwMode="auto">
            <a:xfrm>
              <a:off x="5007" y="270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13" name="Line 104"/>
            <p:cNvSpPr>
              <a:spLocks noChangeShapeType="1"/>
            </p:cNvSpPr>
            <p:nvPr/>
          </p:nvSpPr>
          <p:spPr bwMode="auto">
            <a:xfrm>
              <a:off x="5015" y="27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14" name="Line 105"/>
            <p:cNvSpPr>
              <a:spLocks noChangeShapeType="1"/>
            </p:cNvSpPr>
            <p:nvPr/>
          </p:nvSpPr>
          <p:spPr bwMode="auto">
            <a:xfrm>
              <a:off x="5015" y="288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15" name="Line 106"/>
            <p:cNvSpPr>
              <a:spLocks noChangeShapeType="1"/>
            </p:cNvSpPr>
            <p:nvPr/>
          </p:nvSpPr>
          <p:spPr bwMode="auto">
            <a:xfrm>
              <a:off x="5007" y="297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16" name="Rectangle 111"/>
            <p:cNvSpPr>
              <a:spLocks noChangeArrowheads="1"/>
            </p:cNvSpPr>
            <p:nvPr/>
          </p:nvSpPr>
          <p:spPr bwMode="auto">
            <a:xfrm>
              <a:off x="5035" y="2234"/>
              <a:ext cx="38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GIÊ-XU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22917" name="Rectangle 112"/>
            <p:cNvSpPr>
              <a:spLocks noChangeArrowheads="1"/>
            </p:cNvSpPr>
            <p:nvPr/>
          </p:nvSpPr>
          <p:spPr bwMode="auto">
            <a:xfrm>
              <a:off x="5050" y="2420"/>
              <a:ext cx="4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Thập Tự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22918" name="Rectangle 113"/>
            <p:cNvSpPr>
              <a:spLocks noChangeArrowheads="1"/>
            </p:cNvSpPr>
            <p:nvPr/>
          </p:nvSpPr>
          <p:spPr bwMode="auto">
            <a:xfrm>
              <a:off x="5139" y="2532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900" b="0">
                <a:solidFill>
                  <a:schemeClr val="bg2"/>
                </a:solidFill>
              </a:endParaRPr>
            </a:p>
          </p:txBody>
        </p:sp>
        <p:sp>
          <p:nvSpPr>
            <p:cNvPr id="122919" name="Rectangle 114"/>
            <p:cNvSpPr>
              <a:spLocks noChangeArrowheads="1"/>
            </p:cNvSpPr>
            <p:nvPr/>
          </p:nvSpPr>
          <p:spPr bwMode="auto">
            <a:xfrm>
              <a:off x="5031" y="2504"/>
              <a:ext cx="47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Hội Thánh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22920" name="Rectangle 115"/>
            <p:cNvSpPr>
              <a:spLocks noChangeArrowheads="1"/>
            </p:cNvSpPr>
            <p:nvPr/>
          </p:nvSpPr>
          <p:spPr bwMode="auto">
            <a:xfrm>
              <a:off x="5054" y="2324"/>
              <a:ext cx="44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Cuộc đời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22921" name="Line 116"/>
            <p:cNvSpPr>
              <a:spLocks noChangeShapeType="1"/>
            </p:cNvSpPr>
            <p:nvPr/>
          </p:nvSpPr>
          <p:spPr bwMode="auto">
            <a:xfrm>
              <a:off x="5003" y="24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22" name="Line 117"/>
            <p:cNvSpPr>
              <a:spLocks noChangeShapeType="1"/>
            </p:cNvSpPr>
            <p:nvPr/>
          </p:nvSpPr>
          <p:spPr bwMode="auto">
            <a:xfrm>
              <a:off x="5003" y="253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2905" name="Rectangle 114"/>
          <p:cNvSpPr>
            <a:spLocks noChangeArrowheads="1"/>
          </p:cNvSpPr>
          <p:nvPr/>
        </p:nvSpPr>
        <p:spPr bwMode="auto">
          <a:xfrm>
            <a:off x="8250238" y="4433888"/>
            <a:ext cx="6826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rPr>
              <a:t>Phúc Âm </a:t>
            </a:r>
            <a:endParaRPr lang="en-US" sz="900" b="0">
              <a:solidFill>
                <a:schemeClr val="bg2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122906" name="Text Box 201"/>
          <p:cNvSpPr txBox="1">
            <a:spLocks noChangeArrowheads="1"/>
          </p:cNvSpPr>
          <p:nvPr/>
        </p:nvSpPr>
        <p:spPr bwMode="auto">
          <a:xfrm>
            <a:off x="6824663" y="6283325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39-41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6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31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5447" name="Rectangle 7"/>
          <p:cNvSpPr>
            <a:spLocks noChangeArrowheads="1"/>
          </p:cNvSpPr>
          <p:nvPr/>
        </p:nvSpPr>
        <p:spPr bwMode="auto">
          <a:xfrm>
            <a:off x="3798888" y="3687763"/>
            <a:ext cx="18319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26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CÔNG VỤ </a:t>
            </a:r>
            <a:endParaRPr lang="en-US" sz="260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5454" name="AutoShape 14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35" name="Line 15"/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36" name="Line 16"/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37" name="Line 17"/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38" name="Line 18"/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39" name="Line 19"/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40" name="Line 20"/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41" name="Line 21"/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42" name="Rectangle 24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5588000" y="2098675"/>
            <a:ext cx="3206750" cy="1787525"/>
            <a:chOff x="3520" y="1322"/>
            <a:chExt cx="2020" cy="1126"/>
          </a:xfrm>
        </p:grpSpPr>
        <p:grpSp>
          <p:nvGrpSpPr>
            <p:cNvPr id="124979" name="Group 36"/>
            <p:cNvGrpSpPr>
              <a:grpSpLocks/>
            </p:cNvGrpSpPr>
            <p:nvPr/>
          </p:nvGrpSpPr>
          <p:grpSpPr bwMode="auto">
            <a:xfrm>
              <a:off x="4048" y="1322"/>
              <a:ext cx="1492" cy="681"/>
              <a:chOff x="4112" y="1314"/>
              <a:chExt cx="1492" cy="681"/>
            </a:xfrm>
          </p:grpSpPr>
          <p:sp>
            <p:nvSpPr>
              <p:cNvPr id="445477" name="Rectangle 37"/>
              <p:cNvSpPr>
                <a:spLocks noChangeArrowheads="1"/>
              </p:cNvSpPr>
              <p:nvPr/>
            </p:nvSpPr>
            <p:spPr bwMode="auto">
              <a:xfrm>
                <a:off x="4112" y="1334"/>
                <a:ext cx="1162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445478" name="Rectangle 38"/>
              <p:cNvSpPr>
                <a:spLocks noChangeArrowheads="1"/>
              </p:cNvSpPr>
              <p:nvPr/>
            </p:nvSpPr>
            <p:spPr bwMode="auto">
              <a:xfrm>
                <a:off x="4253" y="1314"/>
                <a:ext cx="1351" cy="55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ko-KR" sz="2800">
                    <a:solidFill>
                      <a:srgbClr val="FFFF00"/>
                    </a:solidFill>
                    <a:ea typeface="Gulim" charset="0"/>
                    <a:cs typeface="Gulim" charset="0"/>
                  </a:rPr>
                  <a:t>Lịch sử </a:t>
                </a:r>
                <a:br>
                  <a:rPr lang="en-US" altLang="ko-KR" sz="2800">
                    <a:solidFill>
                      <a:srgbClr val="FFFF00"/>
                    </a:solidFill>
                    <a:ea typeface="Gulim" charset="0"/>
                    <a:cs typeface="Gulim" charset="0"/>
                  </a:rPr>
                </a:br>
                <a:r>
                  <a:rPr lang="en-US" altLang="ko-KR" sz="2800">
                    <a:solidFill>
                      <a:srgbClr val="FFFF00"/>
                    </a:solidFill>
                    <a:ea typeface="Gulim" charset="0"/>
                    <a:cs typeface="Gulim" charset="0"/>
                  </a:rPr>
                  <a:t>Hội Thánh</a:t>
                </a:r>
                <a:r>
                  <a:rPr lang="en-US" altLang="ko-KR" sz="3600">
                    <a:ea typeface="Gulim" charset="0"/>
                    <a:cs typeface="Gulim" charset="0"/>
                  </a:rPr>
                  <a:t> </a:t>
                </a:r>
                <a:endParaRPr lang="en-US" sz="3600">
                  <a:ea typeface="Gulim" charset="0"/>
                  <a:cs typeface="Gulim" charset="0"/>
                </a:endParaRPr>
              </a:p>
            </p:txBody>
          </p:sp>
        </p:grpSp>
        <p:sp>
          <p:nvSpPr>
            <p:cNvPr id="445479" name="Line 39"/>
            <p:cNvSpPr>
              <a:spLocks noChangeShapeType="1"/>
            </p:cNvSpPr>
            <p:nvPr/>
          </p:nvSpPr>
          <p:spPr bwMode="auto">
            <a:xfrm flipV="1">
              <a:off x="3520" y="1552"/>
              <a:ext cx="712" cy="8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124944" name="Group 40"/>
          <p:cNvGrpSpPr>
            <a:grpSpLocks/>
          </p:cNvGrpSpPr>
          <p:nvPr/>
        </p:nvGrpSpPr>
        <p:grpSpPr bwMode="auto">
          <a:xfrm>
            <a:off x="5549900" y="425450"/>
            <a:ext cx="2832100" cy="2990850"/>
            <a:chOff x="3496" y="268"/>
            <a:chExt cx="1784" cy="1884"/>
          </a:xfrm>
        </p:grpSpPr>
        <p:grpSp>
          <p:nvGrpSpPr>
            <p:cNvPr id="124975" name="Group 41"/>
            <p:cNvGrpSpPr>
              <a:grpSpLocks/>
            </p:cNvGrpSpPr>
            <p:nvPr/>
          </p:nvGrpSpPr>
          <p:grpSpPr bwMode="auto">
            <a:xfrm>
              <a:off x="3898" y="268"/>
              <a:ext cx="1382" cy="1142"/>
              <a:chOff x="3882" y="484"/>
              <a:chExt cx="1382" cy="1142"/>
            </a:xfrm>
          </p:grpSpPr>
          <p:sp>
            <p:nvSpPr>
              <p:cNvPr id="445482" name="Rectangle 42"/>
              <p:cNvSpPr>
                <a:spLocks noChangeArrowheads="1"/>
              </p:cNvSpPr>
              <p:nvPr/>
            </p:nvSpPr>
            <p:spPr bwMode="auto">
              <a:xfrm>
                <a:off x="4102" y="490"/>
                <a:ext cx="1162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445483" name="Rectangle 43"/>
              <p:cNvSpPr>
                <a:spLocks noChangeArrowheads="1"/>
              </p:cNvSpPr>
              <p:nvPr/>
            </p:nvSpPr>
            <p:spPr bwMode="auto">
              <a:xfrm>
                <a:off x="3882" y="484"/>
                <a:ext cx="1368" cy="114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altLang="ko-KR" sz="2800">
                    <a:solidFill>
                      <a:srgbClr val="FFFF00"/>
                    </a:solidFill>
                    <a:ea typeface="Gulim" charset="0"/>
                    <a:cs typeface="Gulim" charset="0"/>
                  </a:rPr>
                  <a:t>Sự</a:t>
                </a:r>
                <a:r>
                  <a:rPr lang="en-US" altLang="ko-KR" sz="3600">
                    <a:solidFill>
                      <a:srgbClr val="FFFF00"/>
                    </a:solidFill>
                    <a:ea typeface="Gulim" charset="0"/>
                    <a:cs typeface="Gulim" charset="0"/>
                  </a:rPr>
                  <a:t> </a:t>
                </a:r>
                <a:r>
                  <a:rPr lang="en-US" altLang="ko-KR" sz="2800">
                    <a:solidFill>
                      <a:srgbClr val="FFFF00"/>
                    </a:solidFill>
                    <a:ea typeface="Gulim" charset="0"/>
                    <a:cs typeface="Gulim" charset="0"/>
                  </a:rPr>
                  <a:t>kiện và </a:t>
                </a:r>
                <a:br>
                  <a:rPr lang="en-US" altLang="ko-KR" sz="2800">
                    <a:solidFill>
                      <a:srgbClr val="FFFF00"/>
                    </a:solidFill>
                    <a:ea typeface="Gulim" charset="0"/>
                    <a:cs typeface="Gulim" charset="0"/>
                  </a:rPr>
                </a:br>
                <a:r>
                  <a:rPr lang="en-US" altLang="ko-KR" sz="2800">
                    <a:solidFill>
                      <a:srgbClr val="FFFF00"/>
                    </a:solidFill>
                    <a:ea typeface="Gulim" charset="0"/>
                    <a:cs typeface="Gulim" charset="0"/>
                  </a:rPr>
                  <a:t>Thần học</a:t>
                </a:r>
                <a:endParaRPr lang="en-US" sz="2400">
                  <a:solidFill>
                    <a:srgbClr val="FFFF00"/>
                  </a:solidFill>
                  <a:ea typeface="Gulim" charset="0"/>
                  <a:cs typeface="Gulim" charset="0"/>
                </a:endParaRPr>
              </a:p>
              <a:p>
                <a:pPr algn="ctr"/>
                <a:endParaRPr lang="en-US" sz="2400">
                  <a:solidFill>
                    <a:srgbClr val="FFFF00"/>
                  </a:solidFill>
                  <a:ea typeface="Gulim" charset="0"/>
                  <a:cs typeface="Gulim" charset="0"/>
                </a:endParaRPr>
              </a:p>
              <a:p>
                <a:pPr algn="ctr"/>
                <a:endParaRPr lang="en-US" sz="2400">
                  <a:solidFill>
                    <a:srgbClr val="FFFF00"/>
                  </a:solidFill>
                  <a:ea typeface="Gulim" charset="0"/>
                  <a:cs typeface="Gulim" charset="0"/>
                </a:endParaRPr>
              </a:p>
            </p:txBody>
          </p:sp>
        </p:grpSp>
        <p:sp>
          <p:nvSpPr>
            <p:cNvPr id="445484" name="Line 44"/>
            <p:cNvSpPr>
              <a:spLocks noChangeShapeType="1"/>
            </p:cNvSpPr>
            <p:nvPr/>
          </p:nvSpPr>
          <p:spPr bwMode="auto">
            <a:xfrm flipV="1">
              <a:off x="3496" y="856"/>
              <a:ext cx="624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445522" name="Text Box 82"/>
          <p:cNvSpPr txBox="1">
            <a:spLocks noChangeArrowheads="1"/>
          </p:cNvSpPr>
          <p:nvPr/>
        </p:nvSpPr>
        <p:spPr bwMode="auto">
          <a:xfrm>
            <a:off x="1778000" y="0"/>
            <a:ext cx="5957888" cy="338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ko-KR" sz="1600">
                <a:solidFill>
                  <a:schemeClr val="tx1"/>
                </a:solidFill>
                <a:ea typeface="Gulim" charset="0"/>
                <a:cs typeface="Gulim" charset="0"/>
              </a:rPr>
              <a:t>Công Vụ Các Sứ </a:t>
            </a:r>
            <a:r>
              <a:rPr lang="fr-FR" altLang="ko-KR" sz="16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fr-FR" altLang="ko-KR" sz="1600">
                <a:solidFill>
                  <a:schemeClr val="tx1"/>
                </a:solidFill>
                <a:ea typeface="Gulim" charset="0"/>
                <a:cs typeface="Gulim" charset="0"/>
              </a:rPr>
              <a:t>ồ</a:t>
            </a:r>
            <a:r>
              <a:rPr lang="en-US" altLang="ko-KR" sz="1600">
                <a:solidFill>
                  <a:schemeClr val="tx1"/>
                </a:solidFill>
                <a:ea typeface="Gulim" charset="0"/>
                <a:cs typeface="Gulim" charset="0"/>
              </a:rPr>
              <a:t> </a:t>
            </a:r>
            <a:endParaRPr lang="en-US" sz="1600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124946" name="Text Box 12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5568" name="Rectangle 128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55</a:t>
            </a:r>
          </a:p>
        </p:txBody>
      </p:sp>
      <p:grpSp>
        <p:nvGrpSpPr>
          <p:cNvPr id="124948" name="Group 130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445571" name="Rectangle 131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800"/>
            </a:p>
          </p:txBody>
        </p:sp>
        <p:sp>
          <p:nvSpPr>
            <p:cNvPr id="445572" name="Line 132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124949" name="Rectangle 133"/>
          <p:cNvSpPr>
            <a:spLocks noChangeArrowheads="1"/>
          </p:cNvSpPr>
          <p:nvPr/>
        </p:nvSpPr>
        <p:spPr bwMode="auto">
          <a:xfrm>
            <a:off x="3789363" y="3216275"/>
            <a:ext cx="183038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26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PHÚC ÂM </a:t>
            </a:r>
            <a:endParaRPr lang="en-US" sz="260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4950" name="Rectangle 134"/>
          <p:cNvSpPr>
            <a:spLocks noChangeArrowheads="1"/>
          </p:cNvSpPr>
          <p:nvPr/>
        </p:nvSpPr>
        <p:spPr bwMode="auto">
          <a:xfrm>
            <a:off x="3616325" y="2722563"/>
            <a:ext cx="2033588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2600" i="1">
                <a:solidFill>
                  <a:srgbClr val="0062AC"/>
                </a:solidFill>
                <a:latin typeface="Arial" charset="0"/>
                <a:ea typeface="Arial" charset="0"/>
                <a:cs typeface="Arial" charset="0"/>
              </a:rPr>
              <a:t>HỘI THÁNH</a:t>
            </a:r>
            <a:endParaRPr lang="en-US" sz="2600" i="1">
              <a:solidFill>
                <a:srgbClr val="0062A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4951" name="Rectangle 135"/>
          <p:cNvSpPr>
            <a:spLocks noChangeArrowheads="1"/>
          </p:cNvSpPr>
          <p:nvPr/>
        </p:nvSpPr>
        <p:spPr bwMode="auto">
          <a:xfrm>
            <a:off x="2919413" y="941388"/>
            <a:ext cx="1611312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600" b="0">
                <a:solidFill>
                  <a:schemeClr val="accent1"/>
                </a:solidFill>
                <a:latin typeface="Arial" charset="0"/>
                <a:cs typeface="Arial" charset="0"/>
              </a:rPr>
              <a:t>   </a:t>
            </a:r>
            <a:r>
              <a:rPr lang="en-US" altLang="ko-KR" sz="26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GIÊ-XU</a:t>
            </a:r>
            <a:endParaRPr lang="en-US" sz="260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124952" name="Rectangle 136"/>
          <p:cNvSpPr>
            <a:spLocks noChangeArrowheads="1"/>
          </p:cNvSpPr>
          <p:nvPr/>
        </p:nvSpPr>
        <p:spPr bwMode="auto">
          <a:xfrm>
            <a:off x="3670300" y="1801813"/>
            <a:ext cx="1966913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2600" i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CUỘC</a:t>
            </a:r>
            <a:r>
              <a:rPr lang="en-US" altLang="ko-KR" sz="26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ko-KR" sz="2600" i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ĐỜI</a:t>
            </a:r>
            <a:r>
              <a:rPr lang="en-US" altLang="ko-KR" sz="2600">
                <a:latin typeface="Arial" charset="0"/>
                <a:ea typeface="Arial" charset="0"/>
                <a:cs typeface="Arial" charset="0"/>
              </a:rPr>
              <a:t> </a:t>
            </a:r>
            <a:endParaRPr lang="en-US" sz="26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4953" name="Rectangle 137"/>
          <p:cNvSpPr>
            <a:spLocks noChangeArrowheads="1"/>
          </p:cNvSpPr>
          <p:nvPr/>
        </p:nvSpPr>
        <p:spPr bwMode="auto">
          <a:xfrm>
            <a:off x="3732213" y="2251075"/>
            <a:ext cx="165735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2600" i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THẬP TỰ</a:t>
            </a:r>
            <a:endParaRPr lang="en-US" sz="2600" i="1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4954" name="Text Box 201"/>
          <p:cNvSpPr txBox="1">
            <a:spLocks noChangeArrowheads="1"/>
          </p:cNvSpPr>
          <p:nvPr/>
        </p:nvSpPr>
        <p:spPr bwMode="auto">
          <a:xfrm>
            <a:off x="6824663" y="6283325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39-41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grpSp>
        <p:nvGrpSpPr>
          <p:cNvPr id="124955" name="Group 118"/>
          <p:cNvGrpSpPr>
            <a:grpSpLocks/>
          </p:cNvGrpSpPr>
          <p:nvPr/>
        </p:nvGrpSpPr>
        <p:grpSpPr bwMode="auto">
          <a:xfrm>
            <a:off x="8143875" y="3867150"/>
            <a:ext cx="952500" cy="1214438"/>
            <a:chOff x="4983" y="2234"/>
            <a:chExt cx="600" cy="765"/>
          </a:xfrm>
        </p:grpSpPr>
        <p:sp>
          <p:nvSpPr>
            <p:cNvPr id="124957" name="Freeform 98"/>
            <p:cNvSpPr>
              <a:spLocks/>
            </p:cNvSpPr>
            <p:nvPr/>
          </p:nvSpPr>
          <p:spPr bwMode="auto">
            <a:xfrm>
              <a:off x="5451" y="228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900" b="0">
                <a:solidFill>
                  <a:schemeClr val="bg2"/>
                </a:solidFill>
              </a:endParaRPr>
            </a:p>
          </p:txBody>
        </p:sp>
        <p:sp>
          <p:nvSpPr>
            <p:cNvPr id="124958" name="AutoShape 99"/>
            <p:cNvSpPr>
              <a:spLocks noChangeArrowheads="1"/>
            </p:cNvSpPr>
            <p:nvPr/>
          </p:nvSpPr>
          <p:spPr bwMode="auto">
            <a:xfrm>
              <a:off x="4984" y="2245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900" b="0">
                <a:solidFill>
                  <a:schemeClr val="bg2"/>
                </a:solidFill>
              </a:endParaRPr>
            </a:p>
          </p:txBody>
        </p:sp>
        <p:sp>
          <p:nvSpPr>
            <p:cNvPr id="124959" name="Rectangle 100"/>
            <p:cNvSpPr>
              <a:spLocks noChangeArrowheads="1"/>
            </p:cNvSpPr>
            <p:nvPr/>
          </p:nvSpPr>
          <p:spPr bwMode="auto">
            <a:xfrm>
              <a:off x="4983" y="2378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900" b="0">
                <a:solidFill>
                  <a:schemeClr val="bg2"/>
                </a:solidFill>
              </a:endParaRPr>
            </a:p>
          </p:txBody>
        </p:sp>
        <p:sp>
          <p:nvSpPr>
            <p:cNvPr id="124960" name="AutoShape 101"/>
            <p:cNvSpPr>
              <a:spLocks noChangeArrowheads="1"/>
            </p:cNvSpPr>
            <p:nvPr/>
          </p:nvSpPr>
          <p:spPr bwMode="auto">
            <a:xfrm>
              <a:off x="4996" y="2289"/>
              <a:ext cx="436" cy="51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900" b="0">
                <a:solidFill>
                  <a:schemeClr val="bg2"/>
                </a:solidFill>
              </a:endParaRPr>
            </a:p>
          </p:txBody>
        </p:sp>
        <p:sp>
          <p:nvSpPr>
            <p:cNvPr id="124961" name="Line 102"/>
            <p:cNvSpPr>
              <a:spLocks noChangeShapeType="1"/>
            </p:cNvSpPr>
            <p:nvPr/>
          </p:nvSpPr>
          <p:spPr bwMode="auto">
            <a:xfrm>
              <a:off x="5003" y="261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962" name="Line 103"/>
            <p:cNvSpPr>
              <a:spLocks noChangeShapeType="1"/>
            </p:cNvSpPr>
            <p:nvPr/>
          </p:nvSpPr>
          <p:spPr bwMode="auto">
            <a:xfrm>
              <a:off x="5007" y="270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963" name="Line 104"/>
            <p:cNvSpPr>
              <a:spLocks noChangeShapeType="1"/>
            </p:cNvSpPr>
            <p:nvPr/>
          </p:nvSpPr>
          <p:spPr bwMode="auto">
            <a:xfrm>
              <a:off x="5015" y="27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964" name="Line 105"/>
            <p:cNvSpPr>
              <a:spLocks noChangeShapeType="1"/>
            </p:cNvSpPr>
            <p:nvPr/>
          </p:nvSpPr>
          <p:spPr bwMode="auto">
            <a:xfrm>
              <a:off x="5015" y="288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965" name="Line 106"/>
            <p:cNvSpPr>
              <a:spLocks noChangeShapeType="1"/>
            </p:cNvSpPr>
            <p:nvPr/>
          </p:nvSpPr>
          <p:spPr bwMode="auto">
            <a:xfrm>
              <a:off x="5007" y="297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966" name="Rectangle 111"/>
            <p:cNvSpPr>
              <a:spLocks noChangeArrowheads="1"/>
            </p:cNvSpPr>
            <p:nvPr/>
          </p:nvSpPr>
          <p:spPr bwMode="auto">
            <a:xfrm>
              <a:off x="5035" y="2234"/>
              <a:ext cx="38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GIÊ-XU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24967" name="Rectangle 112"/>
            <p:cNvSpPr>
              <a:spLocks noChangeArrowheads="1"/>
            </p:cNvSpPr>
            <p:nvPr/>
          </p:nvSpPr>
          <p:spPr bwMode="auto">
            <a:xfrm>
              <a:off x="5050" y="2420"/>
              <a:ext cx="4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Thập Tự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24968" name="Rectangle 113"/>
            <p:cNvSpPr>
              <a:spLocks noChangeArrowheads="1"/>
            </p:cNvSpPr>
            <p:nvPr/>
          </p:nvSpPr>
          <p:spPr bwMode="auto">
            <a:xfrm>
              <a:off x="5139" y="2532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900" b="0">
                <a:solidFill>
                  <a:schemeClr val="bg2"/>
                </a:solidFill>
              </a:endParaRPr>
            </a:p>
          </p:txBody>
        </p:sp>
        <p:sp>
          <p:nvSpPr>
            <p:cNvPr id="124969" name="Rectangle 114"/>
            <p:cNvSpPr>
              <a:spLocks noChangeArrowheads="1"/>
            </p:cNvSpPr>
            <p:nvPr/>
          </p:nvSpPr>
          <p:spPr bwMode="auto">
            <a:xfrm>
              <a:off x="5031" y="2504"/>
              <a:ext cx="47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Hội Thánh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24970" name="Rectangle 115"/>
            <p:cNvSpPr>
              <a:spLocks noChangeArrowheads="1"/>
            </p:cNvSpPr>
            <p:nvPr/>
          </p:nvSpPr>
          <p:spPr bwMode="auto">
            <a:xfrm>
              <a:off x="5054" y="2324"/>
              <a:ext cx="44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Cuộc đời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24971" name="Line 116"/>
            <p:cNvSpPr>
              <a:spLocks noChangeShapeType="1"/>
            </p:cNvSpPr>
            <p:nvPr/>
          </p:nvSpPr>
          <p:spPr bwMode="auto">
            <a:xfrm>
              <a:off x="5003" y="24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972" name="Line 117"/>
            <p:cNvSpPr>
              <a:spLocks noChangeShapeType="1"/>
            </p:cNvSpPr>
            <p:nvPr/>
          </p:nvSpPr>
          <p:spPr bwMode="auto">
            <a:xfrm>
              <a:off x="5003" y="253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4956" name="Rectangle 114"/>
          <p:cNvSpPr>
            <a:spLocks noChangeArrowheads="1"/>
          </p:cNvSpPr>
          <p:nvPr/>
        </p:nvSpPr>
        <p:spPr bwMode="auto">
          <a:xfrm>
            <a:off x="8250238" y="4433888"/>
            <a:ext cx="6826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rPr>
              <a:t>Phúc Âm </a:t>
            </a:r>
            <a:endParaRPr lang="en-US" sz="900" b="0">
              <a:solidFill>
                <a:schemeClr val="bg2"/>
              </a:solidFill>
              <a:latin typeface="Helvetica" charset="0"/>
              <a:ea typeface="Gulim" charset="0"/>
              <a:cs typeface="Gulim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447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6979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6472" name="Rectangle 8"/>
          <p:cNvSpPr>
            <a:spLocks noChangeArrowheads="1"/>
          </p:cNvSpPr>
          <p:nvPr/>
        </p:nvSpPr>
        <p:spPr bwMode="auto">
          <a:xfrm>
            <a:off x="3892550" y="4130675"/>
            <a:ext cx="1627188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26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THƯ TÍN </a:t>
            </a:r>
            <a:endParaRPr lang="en-US" sz="260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6982" name="Rectangle 13"/>
          <p:cNvSpPr>
            <a:spLocks noChangeArrowheads="1"/>
          </p:cNvSpPr>
          <p:nvPr/>
        </p:nvSpPr>
        <p:spPr bwMode="auto">
          <a:xfrm>
            <a:off x="7697788" y="5862638"/>
            <a:ext cx="11763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78" name="AutoShape 14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6984" name="Line 15"/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85" name="Line 16"/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86" name="Line 17"/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87" name="Line 18"/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88" name="Line 19"/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89" name="Line 20"/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90" name="Line 21"/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5600700" y="3692525"/>
            <a:ext cx="2790825" cy="1049338"/>
            <a:chOff x="3560" y="2326"/>
            <a:chExt cx="1910" cy="661"/>
          </a:xfrm>
        </p:grpSpPr>
        <p:grpSp>
          <p:nvGrpSpPr>
            <p:cNvPr id="127036" name="Group 31"/>
            <p:cNvGrpSpPr>
              <a:grpSpLocks/>
            </p:cNvGrpSpPr>
            <p:nvPr/>
          </p:nvGrpSpPr>
          <p:grpSpPr bwMode="auto">
            <a:xfrm>
              <a:off x="4104" y="2326"/>
              <a:ext cx="1366" cy="661"/>
              <a:chOff x="4112" y="2198"/>
              <a:chExt cx="1366" cy="661"/>
            </a:xfrm>
          </p:grpSpPr>
          <p:sp>
            <p:nvSpPr>
              <p:cNvPr id="446496" name="Rectangle 32"/>
              <p:cNvSpPr>
                <a:spLocks noChangeArrowheads="1"/>
              </p:cNvSpPr>
              <p:nvPr/>
            </p:nvSpPr>
            <p:spPr bwMode="auto">
              <a:xfrm>
                <a:off x="4112" y="2198"/>
                <a:ext cx="1159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446497" name="Rectangle 33"/>
              <p:cNvSpPr>
                <a:spLocks noChangeArrowheads="1"/>
              </p:cNvSpPr>
              <p:nvPr/>
            </p:nvSpPr>
            <p:spPr bwMode="auto">
              <a:xfrm>
                <a:off x="4147" y="2207"/>
                <a:ext cx="1331" cy="49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altLang="ko-KR" sz="2800">
                    <a:solidFill>
                      <a:srgbClr val="FFFF00"/>
                    </a:solidFill>
                    <a:ea typeface="Gulim" charset="0"/>
                    <a:cs typeface="Gulim" charset="0"/>
                  </a:rPr>
                  <a:t>Nan </a:t>
                </a:r>
                <a:r>
                  <a:rPr lang="en-US" altLang="ko-KR" sz="2800">
                    <a:solidFill>
                      <a:srgbClr val="FFFF00"/>
                    </a:solidFill>
                    <a:latin typeface="Lucida Grande" charset="0"/>
                    <a:ea typeface="Gulim" charset="0"/>
                    <a:cs typeface="Gulim" charset="0"/>
                  </a:rPr>
                  <a:t>đ</a:t>
                </a:r>
                <a:r>
                  <a:rPr lang="en-US" altLang="ko-KR" sz="2800">
                    <a:solidFill>
                      <a:srgbClr val="FFFF00"/>
                    </a:solidFill>
                    <a:ea typeface="Gulim" charset="0"/>
                    <a:cs typeface="Gulim" charset="0"/>
                  </a:rPr>
                  <a:t>ề </a:t>
                </a:r>
                <a:br>
                  <a:rPr lang="en-US" altLang="ko-KR" sz="2800">
                    <a:solidFill>
                      <a:srgbClr val="FFFF00"/>
                    </a:solidFill>
                    <a:ea typeface="Gulim" charset="0"/>
                    <a:cs typeface="Gulim" charset="0"/>
                  </a:rPr>
                </a:br>
                <a:r>
                  <a:rPr lang="en-US" altLang="ko-KR" sz="2800">
                    <a:solidFill>
                      <a:srgbClr val="FFFF00"/>
                    </a:solidFill>
                    <a:ea typeface="Gulim" charset="0"/>
                    <a:cs typeface="Gulim" charset="0"/>
                  </a:rPr>
                  <a:t>Hội Thánh</a:t>
                </a:r>
                <a:endParaRPr lang="en-US" sz="2400">
                  <a:solidFill>
                    <a:srgbClr val="FFFF00"/>
                  </a:solidFill>
                  <a:ea typeface="Gulim" charset="0"/>
                  <a:cs typeface="Gulim" charset="0"/>
                </a:endParaRPr>
              </a:p>
            </p:txBody>
          </p:sp>
        </p:grpSp>
        <p:sp>
          <p:nvSpPr>
            <p:cNvPr id="446498" name="Line 34"/>
            <p:cNvSpPr>
              <a:spLocks noChangeShapeType="1"/>
            </p:cNvSpPr>
            <p:nvPr/>
          </p:nvSpPr>
          <p:spPr bwMode="auto">
            <a:xfrm flipV="1">
              <a:off x="3560" y="2544"/>
              <a:ext cx="688" cy="16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446546" name="Text Box 82"/>
          <p:cNvSpPr txBox="1">
            <a:spLocks noChangeArrowheads="1"/>
          </p:cNvSpPr>
          <p:nvPr/>
        </p:nvSpPr>
        <p:spPr bwMode="auto">
          <a:xfrm>
            <a:off x="1776413" y="0"/>
            <a:ext cx="5957887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ko-KR" sz="1600">
                <a:solidFill>
                  <a:schemeClr val="tx1"/>
                </a:solidFill>
                <a:ea typeface="Gulim" charset="0"/>
                <a:cs typeface="Gulim" charset="0"/>
              </a:rPr>
              <a:t>Từ Rô-ma </a:t>
            </a:r>
            <a:r>
              <a:rPr lang="fr-FR" altLang="ko-KR" sz="16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fr-FR" altLang="ko-KR" sz="1600">
                <a:solidFill>
                  <a:schemeClr val="tx1"/>
                </a:solidFill>
                <a:ea typeface="Gulim" charset="0"/>
                <a:cs typeface="Gulim" charset="0"/>
              </a:rPr>
              <a:t>ến Giu-</a:t>
            </a:r>
            <a:r>
              <a:rPr lang="fr-FR" altLang="ko-KR" sz="16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fr-FR" altLang="ko-KR" sz="1600">
                <a:solidFill>
                  <a:schemeClr val="tx1"/>
                </a:solidFill>
                <a:ea typeface="Gulim" charset="0"/>
                <a:cs typeface="Gulim" charset="0"/>
              </a:rPr>
              <a:t>e</a:t>
            </a:r>
            <a:r>
              <a:rPr lang="en-US" altLang="ko-KR" sz="1600">
                <a:solidFill>
                  <a:schemeClr val="tx1"/>
                </a:solidFill>
                <a:ea typeface="Gulim" charset="0"/>
                <a:cs typeface="Gulim" charset="0"/>
              </a:rPr>
              <a:t> </a:t>
            </a:r>
            <a:endParaRPr lang="en-US" sz="1600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126993" name="Text Box 12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6591" name="Rectangle 127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56</a:t>
            </a:r>
          </a:p>
        </p:txBody>
      </p:sp>
      <p:grpSp>
        <p:nvGrpSpPr>
          <p:cNvPr id="126995" name="Group 129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446594" name="Rectangle 130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800"/>
            </a:p>
          </p:txBody>
        </p:sp>
        <p:sp>
          <p:nvSpPr>
            <p:cNvPr id="446595" name="Line 131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126996" name="Group 132"/>
          <p:cNvGrpSpPr>
            <a:grpSpLocks/>
          </p:cNvGrpSpPr>
          <p:nvPr/>
        </p:nvGrpSpPr>
        <p:grpSpPr bwMode="auto">
          <a:xfrm>
            <a:off x="8191500" y="3282950"/>
            <a:ext cx="952500" cy="1204913"/>
            <a:chOff x="4155" y="3231"/>
            <a:chExt cx="600" cy="759"/>
          </a:xfrm>
        </p:grpSpPr>
        <p:sp>
          <p:nvSpPr>
            <p:cNvPr id="127014" name="Freeform 133"/>
            <p:cNvSpPr>
              <a:spLocks/>
            </p:cNvSpPr>
            <p:nvPr/>
          </p:nvSpPr>
          <p:spPr bwMode="auto">
            <a:xfrm>
              <a:off x="4623" y="327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127015" name="AutoShape 134"/>
            <p:cNvSpPr>
              <a:spLocks noChangeArrowheads="1"/>
            </p:cNvSpPr>
            <p:nvPr/>
          </p:nvSpPr>
          <p:spPr bwMode="auto">
            <a:xfrm>
              <a:off x="4156" y="3233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27016" name="Rectangle 135"/>
            <p:cNvSpPr>
              <a:spLocks noChangeArrowheads="1"/>
            </p:cNvSpPr>
            <p:nvPr/>
          </p:nvSpPr>
          <p:spPr bwMode="auto">
            <a:xfrm>
              <a:off x="4155" y="3366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27017" name="AutoShape 136"/>
            <p:cNvSpPr>
              <a:spLocks noChangeArrowheads="1"/>
            </p:cNvSpPr>
            <p:nvPr/>
          </p:nvSpPr>
          <p:spPr bwMode="auto">
            <a:xfrm>
              <a:off x="4168" y="3277"/>
              <a:ext cx="436" cy="51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27018" name="Line 137"/>
            <p:cNvSpPr>
              <a:spLocks noChangeShapeType="1"/>
            </p:cNvSpPr>
            <p:nvPr/>
          </p:nvSpPr>
          <p:spPr bwMode="auto">
            <a:xfrm>
              <a:off x="4175" y="360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19" name="Line 138"/>
            <p:cNvSpPr>
              <a:spLocks noChangeShapeType="1"/>
            </p:cNvSpPr>
            <p:nvPr/>
          </p:nvSpPr>
          <p:spPr bwMode="auto">
            <a:xfrm>
              <a:off x="4179" y="36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20" name="Line 139"/>
            <p:cNvSpPr>
              <a:spLocks noChangeShapeType="1"/>
            </p:cNvSpPr>
            <p:nvPr/>
          </p:nvSpPr>
          <p:spPr bwMode="auto">
            <a:xfrm>
              <a:off x="4187" y="378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21" name="Line 140"/>
            <p:cNvSpPr>
              <a:spLocks noChangeShapeType="1"/>
            </p:cNvSpPr>
            <p:nvPr/>
          </p:nvSpPr>
          <p:spPr bwMode="auto">
            <a:xfrm>
              <a:off x="4187" y="387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22" name="Line 141"/>
            <p:cNvSpPr>
              <a:spLocks noChangeShapeType="1"/>
            </p:cNvSpPr>
            <p:nvPr/>
          </p:nvSpPr>
          <p:spPr bwMode="auto">
            <a:xfrm>
              <a:off x="4179" y="39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23" name="Rectangle 142"/>
            <p:cNvSpPr>
              <a:spLocks noChangeArrowheads="1"/>
            </p:cNvSpPr>
            <p:nvPr/>
          </p:nvSpPr>
          <p:spPr bwMode="auto">
            <a:xfrm>
              <a:off x="4243" y="3575"/>
              <a:ext cx="43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Phúc Âm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27024" name="Rectangle 143"/>
            <p:cNvSpPr>
              <a:spLocks noChangeArrowheads="1"/>
            </p:cNvSpPr>
            <p:nvPr/>
          </p:nvSpPr>
          <p:spPr bwMode="auto">
            <a:xfrm>
              <a:off x="4242" y="3667"/>
              <a:ext cx="41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Công Vụ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27025" name="Rectangle 144"/>
            <p:cNvSpPr>
              <a:spLocks noChangeArrowheads="1"/>
            </p:cNvSpPr>
            <p:nvPr/>
          </p:nvSpPr>
          <p:spPr bwMode="auto">
            <a:xfrm>
              <a:off x="4257" y="3768"/>
              <a:ext cx="39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Th</a:t>
              </a:r>
              <a:r>
                <a:rPr lang="en-US" altLang="ko-KR" sz="900" b="0">
                  <a:solidFill>
                    <a:schemeClr val="bg2"/>
                  </a:solidFill>
                  <a:latin typeface="Lucida Grande" charset="0"/>
                  <a:ea typeface="Gulim" charset="0"/>
                  <a:cs typeface="Gulim" charset="0"/>
                </a:rPr>
                <a:t>ư</a:t>
              </a:r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 Tín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27026" name="Rectangle 145"/>
            <p:cNvSpPr>
              <a:spLocks noChangeArrowheads="1"/>
            </p:cNvSpPr>
            <p:nvPr/>
          </p:nvSpPr>
          <p:spPr bwMode="auto">
            <a:xfrm>
              <a:off x="4219" y="3856"/>
              <a:ext cx="11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 b="0">
                <a:solidFill>
                  <a:schemeClr val="bg1"/>
                </a:solidFill>
                <a:latin typeface="Helvetica" charset="0"/>
              </a:endParaRPr>
            </a:p>
          </p:txBody>
        </p:sp>
        <p:sp>
          <p:nvSpPr>
            <p:cNvPr id="127027" name="Rectangle 146"/>
            <p:cNvSpPr>
              <a:spLocks noChangeArrowheads="1"/>
            </p:cNvSpPr>
            <p:nvPr/>
          </p:nvSpPr>
          <p:spPr bwMode="auto">
            <a:xfrm>
              <a:off x="4190" y="3231"/>
              <a:ext cx="38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GIÊ-XU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27028" name="Rectangle 147"/>
            <p:cNvSpPr>
              <a:spLocks noChangeArrowheads="1"/>
            </p:cNvSpPr>
            <p:nvPr/>
          </p:nvSpPr>
          <p:spPr bwMode="auto">
            <a:xfrm>
              <a:off x="4222" y="3408"/>
              <a:ext cx="4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1"/>
                  </a:solidFill>
                  <a:latin typeface="Helvetica" charset="0"/>
                  <a:ea typeface="Gulim" charset="0"/>
                  <a:cs typeface="Gulim" charset="0"/>
                </a:rPr>
                <a:t>Thập Tự</a:t>
              </a:r>
              <a:endParaRPr lang="en-US" sz="900" b="0">
                <a:solidFill>
                  <a:schemeClr val="bg1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27029" name="Rectangle 148"/>
            <p:cNvSpPr>
              <a:spLocks noChangeArrowheads="1"/>
            </p:cNvSpPr>
            <p:nvPr/>
          </p:nvSpPr>
          <p:spPr bwMode="auto">
            <a:xfrm>
              <a:off x="4311" y="3520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27030" name="Rectangle 149"/>
            <p:cNvSpPr>
              <a:spLocks noChangeArrowheads="1"/>
            </p:cNvSpPr>
            <p:nvPr/>
          </p:nvSpPr>
          <p:spPr bwMode="auto">
            <a:xfrm>
              <a:off x="4228" y="3487"/>
              <a:ext cx="47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Hội Thánh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27031" name="Rectangle 150"/>
            <p:cNvSpPr>
              <a:spLocks noChangeArrowheads="1"/>
            </p:cNvSpPr>
            <p:nvPr/>
          </p:nvSpPr>
          <p:spPr bwMode="auto">
            <a:xfrm>
              <a:off x="4226" y="3312"/>
              <a:ext cx="44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Cuộc đời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27032" name="Line 151"/>
            <p:cNvSpPr>
              <a:spLocks noChangeShapeType="1"/>
            </p:cNvSpPr>
            <p:nvPr/>
          </p:nvSpPr>
          <p:spPr bwMode="auto">
            <a:xfrm>
              <a:off x="4175" y="343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33" name="Line 152"/>
            <p:cNvSpPr>
              <a:spLocks noChangeShapeType="1"/>
            </p:cNvSpPr>
            <p:nvPr/>
          </p:nvSpPr>
          <p:spPr bwMode="auto">
            <a:xfrm>
              <a:off x="4211" y="35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6997" name="Rectangle 153"/>
          <p:cNvSpPr>
            <a:spLocks noChangeArrowheads="1"/>
          </p:cNvSpPr>
          <p:nvPr/>
        </p:nvSpPr>
        <p:spPr bwMode="auto">
          <a:xfrm>
            <a:off x="3784600" y="3673475"/>
            <a:ext cx="1833563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26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CÔNG VỤ </a:t>
            </a:r>
            <a:endParaRPr lang="en-US" sz="260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26998" name="Group 154"/>
          <p:cNvGrpSpPr>
            <a:grpSpLocks/>
          </p:cNvGrpSpPr>
          <p:nvPr/>
        </p:nvGrpSpPr>
        <p:grpSpPr bwMode="auto">
          <a:xfrm>
            <a:off x="5588000" y="2098675"/>
            <a:ext cx="3006725" cy="1787525"/>
            <a:chOff x="3520" y="1322"/>
            <a:chExt cx="1894" cy="1126"/>
          </a:xfrm>
        </p:grpSpPr>
        <p:grpSp>
          <p:nvGrpSpPr>
            <p:cNvPr id="127010" name="Group 155"/>
            <p:cNvGrpSpPr>
              <a:grpSpLocks/>
            </p:cNvGrpSpPr>
            <p:nvPr/>
          </p:nvGrpSpPr>
          <p:grpSpPr bwMode="auto">
            <a:xfrm>
              <a:off x="4048" y="1322"/>
              <a:ext cx="1366" cy="681"/>
              <a:chOff x="4112" y="1314"/>
              <a:chExt cx="1366" cy="681"/>
            </a:xfrm>
          </p:grpSpPr>
          <p:sp>
            <p:nvSpPr>
              <p:cNvPr id="446620" name="Rectangle 156"/>
              <p:cNvSpPr>
                <a:spLocks noChangeArrowheads="1"/>
              </p:cNvSpPr>
              <p:nvPr/>
            </p:nvSpPr>
            <p:spPr bwMode="auto">
              <a:xfrm>
                <a:off x="4112" y="1334"/>
                <a:ext cx="1162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446621" name="Rectangle 157"/>
              <p:cNvSpPr>
                <a:spLocks noChangeArrowheads="1"/>
              </p:cNvSpPr>
              <p:nvPr/>
            </p:nvSpPr>
            <p:spPr bwMode="auto">
              <a:xfrm>
                <a:off x="4253" y="1314"/>
                <a:ext cx="1225" cy="49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ko-KR" sz="2800">
                    <a:solidFill>
                      <a:srgbClr val="FFFF00"/>
                    </a:solidFill>
                    <a:ea typeface="Gulim" charset="0"/>
                    <a:cs typeface="Gulim" charset="0"/>
                  </a:rPr>
                  <a:t>Lịch sử </a:t>
                </a:r>
                <a:br>
                  <a:rPr lang="en-US" altLang="ko-KR" sz="2800">
                    <a:solidFill>
                      <a:srgbClr val="FFFF00"/>
                    </a:solidFill>
                    <a:ea typeface="Gulim" charset="0"/>
                    <a:cs typeface="Gulim" charset="0"/>
                  </a:rPr>
                </a:br>
                <a:r>
                  <a:rPr lang="en-US" altLang="ko-KR" sz="2800">
                    <a:solidFill>
                      <a:srgbClr val="FFFF00"/>
                    </a:solidFill>
                    <a:ea typeface="Gulim" charset="0"/>
                    <a:cs typeface="Gulim" charset="0"/>
                  </a:rPr>
                  <a:t>Hội Thánh</a:t>
                </a:r>
                <a:endParaRPr lang="en-US" sz="3600">
                  <a:ea typeface="Gulim" charset="0"/>
                  <a:cs typeface="Gulim" charset="0"/>
                </a:endParaRPr>
              </a:p>
            </p:txBody>
          </p:sp>
        </p:grpSp>
        <p:sp>
          <p:nvSpPr>
            <p:cNvPr id="446622" name="Line 158"/>
            <p:cNvSpPr>
              <a:spLocks noChangeShapeType="1"/>
            </p:cNvSpPr>
            <p:nvPr/>
          </p:nvSpPr>
          <p:spPr bwMode="auto">
            <a:xfrm flipV="1">
              <a:off x="3520" y="1552"/>
              <a:ext cx="712" cy="8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126999" name="Group 159"/>
          <p:cNvGrpSpPr>
            <a:grpSpLocks/>
          </p:cNvGrpSpPr>
          <p:nvPr/>
        </p:nvGrpSpPr>
        <p:grpSpPr bwMode="auto">
          <a:xfrm>
            <a:off x="5549900" y="425450"/>
            <a:ext cx="2832100" cy="2990850"/>
            <a:chOff x="3496" y="268"/>
            <a:chExt cx="1784" cy="1884"/>
          </a:xfrm>
        </p:grpSpPr>
        <p:grpSp>
          <p:nvGrpSpPr>
            <p:cNvPr id="127006" name="Group 160"/>
            <p:cNvGrpSpPr>
              <a:grpSpLocks/>
            </p:cNvGrpSpPr>
            <p:nvPr/>
          </p:nvGrpSpPr>
          <p:grpSpPr bwMode="auto">
            <a:xfrm>
              <a:off x="3898" y="268"/>
              <a:ext cx="1382" cy="1142"/>
              <a:chOff x="3882" y="484"/>
              <a:chExt cx="1382" cy="1142"/>
            </a:xfrm>
          </p:grpSpPr>
          <p:sp>
            <p:nvSpPr>
              <p:cNvPr id="446625" name="Rectangle 161"/>
              <p:cNvSpPr>
                <a:spLocks noChangeArrowheads="1"/>
              </p:cNvSpPr>
              <p:nvPr/>
            </p:nvSpPr>
            <p:spPr bwMode="auto">
              <a:xfrm>
                <a:off x="4102" y="490"/>
                <a:ext cx="1162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446626" name="Rectangle 162"/>
              <p:cNvSpPr>
                <a:spLocks noChangeArrowheads="1"/>
              </p:cNvSpPr>
              <p:nvPr/>
            </p:nvSpPr>
            <p:spPr bwMode="auto">
              <a:xfrm>
                <a:off x="3882" y="484"/>
                <a:ext cx="1368" cy="114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altLang="ko-KR" sz="2800">
                    <a:solidFill>
                      <a:srgbClr val="FFFF00"/>
                    </a:solidFill>
                    <a:ea typeface="Gulim" charset="0"/>
                    <a:cs typeface="Gulim" charset="0"/>
                  </a:rPr>
                  <a:t>Sự</a:t>
                </a:r>
                <a:r>
                  <a:rPr lang="en-US" altLang="ko-KR" sz="3600">
                    <a:solidFill>
                      <a:srgbClr val="FFFF00"/>
                    </a:solidFill>
                    <a:ea typeface="Gulim" charset="0"/>
                    <a:cs typeface="Gulim" charset="0"/>
                  </a:rPr>
                  <a:t> </a:t>
                </a:r>
                <a:r>
                  <a:rPr lang="en-US" altLang="ko-KR" sz="2800">
                    <a:solidFill>
                      <a:srgbClr val="FFFF00"/>
                    </a:solidFill>
                    <a:ea typeface="Gulim" charset="0"/>
                    <a:cs typeface="Gulim" charset="0"/>
                  </a:rPr>
                  <a:t>kiện và </a:t>
                </a:r>
                <a:br>
                  <a:rPr lang="en-US" altLang="ko-KR" sz="2800">
                    <a:solidFill>
                      <a:srgbClr val="FFFF00"/>
                    </a:solidFill>
                    <a:ea typeface="Gulim" charset="0"/>
                    <a:cs typeface="Gulim" charset="0"/>
                  </a:rPr>
                </a:br>
                <a:r>
                  <a:rPr lang="en-US" altLang="ko-KR" sz="2800">
                    <a:solidFill>
                      <a:srgbClr val="FFFF00"/>
                    </a:solidFill>
                    <a:ea typeface="Gulim" charset="0"/>
                    <a:cs typeface="Gulim" charset="0"/>
                  </a:rPr>
                  <a:t>Thần học</a:t>
                </a:r>
                <a:endParaRPr lang="en-US" sz="2400">
                  <a:solidFill>
                    <a:srgbClr val="FFFF00"/>
                  </a:solidFill>
                  <a:ea typeface="Gulim" charset="0"/>
                  <a:cs typeface="Gulim" charset="0"/>
                </a:endParaRPr>
              </a:p>
              <a:p>
                <a:pPr algn="ctr"/>
                <a:endParaRPr lang="en-US" sz="2400">
                  <a:solidFill>
                    <a:srgbClr val="FFFF00"/>
                  </a:solidFill>
                  <a:ea typeface="Gulim" charset="0"/>
                  <a:cs typeface="Gulim" charset="0"/>
                </a:endParaRPr>
              </a:p>
              <a:p>
                <a:pPr algn="ctr"/>
                <a:endParaRPr lang="en-US" sz="2400">
                  <a:solidFill>
                    <a:srgbClr val="FFFF00"/>
                  </a:solidFill>
                  <a:ea typeface="Gulim" charset="0"/>
                  <a:cs typeface="Gulim" charset="0"/>
                </a:endParaRPr>
              </a:p>
            </p:txBody>
          </p:sp>
        </p:grpSp>
        <p:sp>
          <p:nvSpPr>
            <p:cNvPr id="446627" name="Line 163"/>
            <p:cNvSpPr>
              <a:spLocks noChangeShapeType="1"/>
            </p:cNvSpPr>
            <p:nvPr/>
          </p:nvSpPr>
          <p:spPr bwMode="auto">
            <a:xfrm flipV="1">
              <a:off x="3496" y="856"/>
              <a:ext cx="624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127000" name="Rectangle 164"/>
          <p:cNvSpPr>
            <a:spLocks noChangeArrowheads="1"/>
          </p:cNvSpPr>
          <p:nvPr/>
        </p:nvSpPr>
        <p:spPr bwMode="auto">
          <a:xfrm>
            <a:off x="3706813" y="3216275"/>
            <a:ext cx="183038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26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PHÚC ÂM </a:t>
            </a:r>
            <a:endParaRPr lang="en-US" sz="260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7001" name="Rectangle 165"/>
          <p:cNvSpPr>
            <a:spLocks noChangeArrowheads="1"/>
          </p:cNvSpPr>
          <p:nvPr/>
        </p:nvSpPr>
        <p:spPr bwMode="auto">
          <a:xfrm>
            <a:off x="3698875" y="2708275"/>
            <a:ext cx="2033588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600" i="1">
                <a:solidFill>
                  <a:srgbClr val="0062AC"/>
                </a:solidFill>
                <a:latin typeface="Arial" charset="0"/>
                <a:ea typeface="Gulim" charset="0"/>
              </a:rPr>
              <a:t>HỘI THÁNH</a:t>
            </a:r>
          </a:p>
        </p:txBody>
      </p:sp>
      <p:sp>
        <p:nvSpPr>
          <p:cNvPr id="127002" name="Rectangle 166"/>
          <p:cNvSpPr>
            <a:spLocks noChangeArrowheads="1"/>
          </p:cNvSpPr>
          <p:nvPr/>
        </p:nvSpPr>
        <p:spPr bwMode="auto">
          <a:xfrm>
            <a:off x="2919413" y="955675"/>
            <a:ext cx="161131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600" b="0">
                <a:solidFill>
                  <a:schemeClr val="accent1"/>
                </a:solidFill>
                <a:latin typeface="Arial" charset="0"/>
                <a:cs typeface="Arial" charset="0"/>
              </a:rPr>
              <a:t>   </a:t>
            </a:r>
            <a:r>
              <a:rPr lang="en-US" altLang="ko-KR" sz="26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GIÊ-XU</a:t>
            </a:r>
            <a:endParaRPr lang="en-US" sz="260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127003" name="Rectangle 167"/>
          <p:cNvSpPr>
            <a:spLocks noChangeArrowheads="1"/>
          </p:cNvSpPr>
          <p:nvPr/>
        </p:nvSpPr>
        <p:spPr bwMode="auto">
          <a:xfrm>
            <a:off x="3765550" y="1843088"/>
            <a:ext cx="19621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2600" i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CUỘC ĐỜI</a:t>
            </a:r>
            <a:r>
              <a:rPr lang="en-US" altLang="ko-KR" sz="2600" i="1">
                <a:latin typeface="Arial" charset="0"/>
                <a:ea typeface="Arial" charset="0"/>
                <a:cs typeface="Arial" charset="0"/>
              </a:rPr>
              <a:t> </a:t>
            </a:r>
            <a:endParaRPr lang="en-US" sz="2600" i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7004" name="Rectangle 168"/>
          <p:cNvSpPr>
            <a:spLocks noChangeArrowheads="1"/>
          </p:cNvSpPr>
          <p:nvPr/>
        </p:nvSpPr>
        <p:spPr bwMode="auto">
          <a:xfrm>
            <a:off x="3773488" y="2265363"/>
            <a:ext cx="1643062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2600" i="1">
                <a:solidFill>
                  <a:srgbClr val="0062AC"/>
                </a:solidFill>
                <a:latin typeface="Arial" charset="0"/>
                <a:ea typeface="Arial" charset="0"/>
                <a:cs typeface="Arial" charset="0"/>
              </a:rPr>
              <a:t>THẬP TỰ</a:t>
            </a:r>
            <a:endParaRPr lang="en-US" sz="2600" i="1">
              <a:solidFill>
                <a:srgbClr val="0062A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7005" name="Text Box 201"/>
          <p:cNvSpPr txBox="1">
            <a:spLocks noChangeArrowheads="1"/>
          </p:cNvSpPr>
          <p:nvPr/>
        </p:nvSpPr>
        <p:spPr bwMode="auto">
          <a:xfrm>
            <a:off x="6824663" y="6283325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39-41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6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6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6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6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6472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27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7497" name="Rectangle 9"/>
          <p:cNvSpPr>
            <a:spLocks noChangeArrowheads="1"/>
          </p:cNvSpPr>
          <p:nvPr/>
        </p:nvSpPr>
        <p:spPr bwMode="auto">
          <a:xfrm>
            <a:off x="3363913" y="4587875"/>
            <a:ext cx="25352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26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 KHẢI HUYỀN </a:t>
            </a:r>
            <a:endParaRPr lang="en-US" sz="260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7502" name="AutoShape 14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31" name="Line 15"/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32" name="Line 16"/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33" name="Line 17"/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34" name="Line 18"/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35" name="Line 19"/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36" name="Line 20"/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37" name="Line 21"/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70" name="Text Box 82"/>
          <p:cNvSpPr txBox="1">
            <a:spLocks noChangeArrowheads="1"/>
          </p:cNvSpPr>
          <p:nvPr/>
        </p:nvSpPr>
        <p:spPr bwMode="auto">
          <a:xfrm>
            <a:off x="1790700" y="11113"/>
            <a:ext cx="5957888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ko-KR" sz="1600">
                <a:solidFill>
                  <a:schemeClr val="tx1"/>
                </a:solidFill>
                <a:ea typeface="Gulim" charset="0"/>
                <a:cs typeface="Gulim" charset="0"/>
              </a:rPr>
              <a:t>Khải-huy</a:t>
            </a:r>
            <a:r>
              <a:rPr lang="en-US" altLang="ko-KR" sz="1600">
                <a:solidFill>
                  <a:schemeClr val="tx1"/>
                </a:solidFill>
                <a:ea typeface="Gulim" charset="0"/>
                <a:cs typeface="Gulim" charset="0"/>
              </a:rPr>
              <a:t>ền </a:t>
            </a:r>
            <a:endParaRPr lang="en-US" sz="1600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129039" name="Text Box 12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7615" name="Rectangle 127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57</a:t>
            </a:r>
          </a:p>
        </p:txBody>
      </p:sp>
      <p:grpSp>
        <p:nvGrpSpPr>
          <p:cNvPr id="129041" name="Group 130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447619" name="Rectangle 131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800"/>
            </a:p>
          </p:txBody>
        </p:sp>
        <p:sp>
          <p:nvSpPr>
            <p:cNvPr id="447620" name="Line 132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129042" name="Rectangle 154"/>
          <p:cNvSpPr>
            <a:spLocks noChangeArrowheads="1"/>
          </p:cNvSpPr>
          <p:nvPr/>
        </p:nvSpPr>
        <p:spPr bwMode="auto">
          <a:xfrm>
            <a:off x="3824288" y="4130675"/>
            <a:ext cx="162718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26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THƯ TÍN </a:t>
            </a:r>
            <a:endParaRPr lang="en-US" sz="260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29043" name="Group 155"/>
          <p:cNvGrpSpPr>
            <a:grpSpLocks/>
          </p:cNvGrpSpPr>
          <p:nvPr/>
        </p:nvGrpSpPr>
        <p:grpSpPr bwMode="auto">
          <a:xfrm>
            <a:off x="5600700" y="3665538"/>
            <a:ext cx="2736850" cy="1076325"/>
            <a:chOff x="3560" y="2309"/>
            <a:chExt cx="1873" cy="678"/>
          </a:xfrm>
        </p:grpSpPr>
        <p:grpSp>
          <p:nvGrpSpPr>
            <p:cNvPr id="129088" name="Group 156"/>
            <p:cNvGrpSpPr>
              <a:grpSpLocks/>
            </p:cNvGrpSpPr>
            <p:nvPr/>
          </p:nvGrpSpPr>
          <p:grpSpPr bwMode="auto">
            <a:xfrm>
              <a:off x="4102" y="2309"/>
              <a:ext cx="1331" cy="678"/>
              <a:chOff x="4110" y="2181"/>
              <a:chExt cx="1331" cy="678"/>
            </a:xfrm>
          </p:grpSpPr>
          <p:sp>
            <p:nvSpPr>
              <p:cNvPr id="447645" name="Rectangle 157"/>
              <p:cNvSpPr>
                <a:spLocks noChangeArrowheads="1"/>
              </p:cNvSpPr>
              <p:nvPr/>
            </p:nvSpPr>
            <p:spPr bwMode="auto">
              <a:xfrm>
                <a:off x="4112" y="2198"/>
                <a:ext cx="1159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447646" name="Rectangle 158"/>
              <p:cNvSpPr>
                <a:spLocks noChangeArrowheads="1"/>
              </p:cNvSpPr>
              <p:nvPr/>
            </p:nvSpPr>
            <p:spPr bwMode="auto">
              <a:xfrm>
                <a:off x="4110" y="2181"/>
                <a:ext cx="1331" cy="49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altLang="ko-KR" sz="2800">
                    <a:solidFill>
                      <a:srgbClr val="FFFF00"/>
                    </a:solidFill>
                    <a:ea typeface="Gulim" charset="0"/>
                    <a:cs typeface="Gulim" charset="0"/>
                  </a:rPr>
                  <a:t>Nan </a:t>
                </a:r>
                <a:r>
                  <a:rPr lang="en-US" altLang="ko-KR" sz="2800">
                    <a:solidFill>
                      <a:srgbClr val="FFFF00"/>
                    </a:solidFill>
                    <a:latin typeface="Lucida Grande" charset="0"/>
                    <a:ea typeface="Gulim" charset="0"/>
                    <a:cs typeface="Gulim" charset="0"/>
                  </a:rPr>
                  <a:t>đ</a:t>
                </a:r>
                <a:r>
                  <a:rPr lang="en-US" altLang="ko-KR" sz="2800">
                    <a:solidFill>
                      <a:srgbClr val="FFFF00"/>
                    </a:solidFill>
                    <a:ea typeface="Gulim" charset="0"/>
                    <a:cs typeface="Gulim" charset="0"/>
                  </a:rPr>
                  <a:t>ề </a:t>
                </a:r>
                <a:br>
                  <a:rPr lang="en-US" altLang="ko-KR" sz="2800">
                    <a:solidFill>
                      <a:srgbClr val="FFFF00"/>
                    </a:solidFill>
                    <a:ea typeface="Gulim" charset="0"/>
                    <a:cs typeface="Gulim" charset="0"/>
                  </a:rPr>
                </a:br>
                <a:r>
                  <a:rPr lang="en-US" altLang="ko-KR" sz="2800">
                    <a:solidFill>
                      <a:srgbClr val="FFFF00"/>
                    </a:solidFill>
                    <a:ea typeface="Gulim" charset="0"/>
                    <a:cs typeface="Gulim" charset="0"/>
                  </a:rPr>
                  <a:t>Hội Thánh</a:t>
                </a:r>
                <a:endParaRPr lang="en-US" sz="2400">
                  <a:solidFill>
                    <a:srgbClr val="FFFF00"/>
                  </a:solidFill>
                  <a:ea typeface="Gulim" charset="0"/>
                  <a:cs typeface="Gulim" charset="0"/>
                </a:endParaRPr>
              </a:p>
            </p:txBody>
          </p:sp>
        </p:grpSp>
        <p:sp>
          <p:nvSpPr>
            <p:cNvPr id="447647" name="Line 159"/>
            <p:cNvSpPr>
              <a:spLocks noChangeShapeType="1"/>
            </p:cNvSpPr>
            <p:nvPr/>
          </p:nvSpPr>
          <p:spPr bwMode="auto">
            <a:xfrm flipV="1">
              <a:off x="3560" y="2544"/>
              <a:ext cx="688" cy="16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129044" name="Rectangle 160"/>
          <p:cNvSpPr>
            <a:spLocks noChangeArrowheads="1"/>
          </p:cNvSpPr>
          <p:nvPr/>
        </p:nvSpPr>
        <p:spPr bwMode="auto">
          <a:xfrm>
            <a:off x="3813175" y="3673475"/>
            <a:ext cx="1831975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26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CÔNG VỤ </a:t>
            </a:r>
            <a:endParaRPr lang="en-US" sz="260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29045" name="Group 161"/>
          <p:cNvGrpSpPr>
            <a:grpSpLocks/>
          </p:cNvGrpSpPr>
          <p:nvPr/>
        </p:nvGrpSpPr>
        <p:grpSpPr bwMode="auto">
          <a:xfrm>
            <a:off x="5588000" y="2098675"/>
            <a:ext cx="3006725" cy="1787525"/>
            <a:chOff x="3520" y="1322"/>
            <a:chExt cx="1894" cy="1126"/>
          </a:xfrm>
        </p:grpSpPr>
        <p:grpSp>
          <p:nvGrpSpPr>
            <p:cNvPr id="129084" name="Group 162"/>
            <p:cNvGrpSpPr>
              <a:grpSpLocks/>
            </p:cNvGrpSpPr>
            <p:nvPr/>
          </p:nvGrpSpPr>
          <p:grpSpPr bwMode="auto">
            <a:xfrm>
              <a:off x="4048" y="1322"/>
              <a:ext cx="1366" cy="681"/>
              <a:chOff x="4112" y="1314"/>
              <a:chExt cx="1366" cy="681"/>
            </a:xfrm>
          </p:grpSpPr>
          <p:sp>
            <p:nvSpPr>
              <p:cNvPr id="447651" name="Rectangle 163"/>
              <p:cNvSpPr>
                <a:spLocks noChangeArrowheads="1"/>
              </p:cNvSpPr>
              <p:nvPr/>
            </p:nvSpPr>
            <p:spPr bwMode="auto">
              <a:xfrm>
                <a:off x="4112" y="1334"/>
                <a:ext cx="1162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447652" name="Rectangle 164"/>
              <p:cNvSpPr>
                <a:spLocks noChangeArrowheads="1"/>
              </p:cNvSpPr>
              <p:nvPr/>
            </p:nvSpPr>
            <p:spPr bwMode="auto">
              <a:xfrm>
                <a:off x="4253" y="1314"/>
                <a:ext cx="1225" cy="49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ko-KR" sz="2800">
                    <a:solidFill>
                      <a:srgbClr val="FFFF00"/>
                    </a:solidFill>
                    <a:ea typeface="Gulim" charset="0"/>
                    <a:cs typeface="Gulim" charset="0"/>
                  </a:rPr>
                  <a:t>Lịch sử </a:t>
                </a:r>
                <a:br>
                  <a:rPr lang="en-US" altLang="ko-KR" sz="2800">
                    <a:solidFill>
                      <a:srgbClr val="FFFF00"/>
                    </a:solidFill>
                    <a:ea typeface="Gulim" charset="0"/>
                    <a:cs typeface="Gulim" charset="0"/>
                  </a:rPr>
                </a:br>
                <a:r>
                  <a:rPr lang="en-US" altLang="ko-KR" sz="2800">
                    <a:solidFill>
                      <a:srgbClr val="FFFF00"/>
                    </a:solidFill>
                    <a:ea typeface="Gulim" charset="0"/>
                    <a:cs typeface="Gulim" charset="0"/>
                  </a:rPr>
                  <a:t>Hội Thánh</a:t>
                </a:r>
                <a:endParaRPr lang="en-US" sz="3600">
                  <a:ea typeface="Gulim" charset="0"/>
                  <a:cs typeface="Gulim" charset="0"/>
                </a:endParaRPr>
              </a:p>
            </p:txBody>
          </p:sp>
        </p:grpSp>
        <p:sp>
          <p:nvSpPr>
            <p:cNvPr id="447653" name="Line 165"/>
            <p:cNvSpPr>
              <a:spLocks noChangeShapeType="1"/>
            </p:cNvSpPr>
            <p:nvPr/>
          </p:nvSpPr>
          <p:spPr bwMode="auto">
            <a:xfrm flipV="1">
              <a:off x="3520" y="1552"/>
              <a:ext cx="712" cy="8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129046" name="Group 166"/>
          <p:cNvGrpSpPr>
            <a:grpSpLocks/>
          </p:cNvGrpSpPr>
          <p:nvPr/>
        </p:nvGrpSpPr>
        <p:grpSpPr bwMode="auto">
          <a:xfrm>
            <a:off x="5549900" y="425450"/>
            <a:ext cx="2832100" cy="2990850"/>
            <a:chOff x="3496" y="268"/>
            <a:chExt cx="1784" cy="1884"/>
          </a:xfrm>
        </p:grpSpPr>
        <p:grpSp>
          <p:nvGrpSpPr>
            <p:cNvPr id="129080" name="Group 167"/>
            <p:cNvGrpSpPr>
              <a:grpSpLocks/>
            </p:cNvGrpSpPr>
            <p:nvPr/>
          </p:nvGrpSpPr>
          <p:grpSpPr bwMode="auto">
            <a:xfrm>
              <a:off x="3898" y="268"/>
              <a:ext cx="1382" cy="1142"/>
              <a:chOff x="3882" y="484"/>
              <a:chExt cx="1382" cy="1142"/>
            </a:xfrm>
          </p:grpSpPr>
          <p:sp>
            <p:nvSpPr>
              <p:cNvPr id="447656" name="Rectangle 168"/>
              <p:cNvSpPr>
                <a:spLocks noChangeArrowheads="1"/>
              </p:cNvSpPr>
              <p:nvPr/>
            </p:nvSpPr>
            <p:spPr bwMode="auto">
              <a:xfrm>
                <a:off x="4102" y="490"/>
                <a:ext cx="1162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447657" name="Rectangle 169"/>
              <p:cNvSpPr>
                <a:spLocks noChangeArrowheads="1"/>
              </p:cNvSpPr>
              <p:nvPr/>
            </p:nvSpPr>
            <p:spPr bwMode="auto">
              <a:xfrm>
                <a:off x="3882" y="484"/>
                <a:ext cx="1368" cy="114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altLang="ko-KR" sz="2800">
                    <a:solidFill>
                      <a:srgbClr val="FFFF00"/>
                    </a:solidFill>
                    <a:ea typeface="Gulim" charset="0"/>
                    <a:cs typeface="Gulim" charset="0"/>
                  </a:rPr>
                  <a:t>Sự</a:t>
                </a:r>
                <a:r>
                  <a:rPr lang="en-US" altLang="ko-KR" sz="3600">
                    <a:solidFill>
                      <a:srgbClr val="FFFF00"/>
                    </a:solidFill>
                    <a:ea typeface="Gulim" charset="0"/>
                    <a:cs typeface="Gulim" charset="0"/>
                  </a:rPr>
                  <a:t> </a:t>
                </a:r>
                <a:r>
                  <a:rPr lang="en-US" altLang="ko-KR" sz="2800">
                    <a:solidFill>
                      <a:srgbClr val="FFFF00"/>
                    </a:solidFill>
                    <a:ea typeface="Gulim" charset="0"/>
                    <a:cs typeface="Gulim" charset="0"/>
                  </a:rPr>
                  <a:t>kiện và </a:t>
                </a:r>
                <a:br>
                  <a:rPr lang="en-US" altLang="ko-KR" sz="2800">
                    <a:solidFill>
                      <a:srgbClr val="FFFF00"/>
                    </a:solidFill>
                    <a:ea typeface="Gulim" charset="0"/>
                    <a:cs typeface="Gulim" charset="0"/>
                  </a:rPr>
                </a:br>
                <a:r>
                  <a:rPr lang="en-US" altLang="ko-KR" sz="2800">
                    <a:solidFill>
                      <a:srgbClr val="FFFF00"/>
                    </a:solidFill>
                    <a:ea typeface="Gulim" charset="0"/>
                    <a:cs typeface="Gulim" charset="0"/>
                  </a:rPr>
                  <a:t>Thần học</a:t>
                </a:r>
                <a:endParaRPr lang="en-US" sz="2400">
                  <a:solidFill>
                    <a:srgbClr val="FFFF00"/>
                  </a:solidFill>
                  <a:ea typeface="Gulim" charset="0"/>
                  <a:cs typeface="Gulim" charset="0"/>
                </a:endParaRPr>
              </a:p>
              <a:p>
                <a:pPr algn="ctr"/>
                <a:endParaRPr lang="en-US" sz="2400">
                  <a:solidFill>
                    <a:srgbClr val="FFFF00"/>
                  </a:solidFill>
                  <a:ea typeface="Gulim" charset="0"/>
                  <a:cs typeface="Gulim" charset="0"/>
                </a:endParaRPr>
              </a:p>
              <a:p>
                <a:pPr algn="ctr"/>
                <a:endParaRPr lang="en-US" sz="2400">
                  <a:solidFill>
                    <a:srgbClr val="FFFF00"/>
                  </a:solidFill>
                  <a:ea typeface="Gulim" charset="0"/>
                  <a:cs typeface="Gulim" charset="0"/>
                </a:endParaRPr>
              </a:p>
            </p:txBody>
          </p:sp>
        </p:grpSp>
        <p:sp>
          <p:nvSpPr>
            <p:cNvPr id="447658" name="Line 170"/>
            <p:cNvSpPr>
              <a:spLocks noChangeShapeType="1"/>
            </p:cNvSpPr>
            <p:nvPr/>
          </p:nvSpPr>
          <p:spPr bwMode="auto">
            <a:xfrm flipV="1">
              <a:off x="3496" y="856"/>
              <a:ext cx="624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129047" name="Rectangle 171"/>
          <p:cNvSpPr>
            <a:spLocks noChangeArrowheads="1"/>
          </p:cNvSpPr>
          <p:nvPr/>
        </p:nvSpPr>
        <p:spPr bwMode="auto">
          <a:xfrm>
            <a:off x="3802063" y="3216275"/>
            <a:ext cx="183038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26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PHÚC ÂM </a:t>
            </a:r>
            <a:endParaRPr lang="en-US" sz="260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9048" name="Rectangle 172"/>
          <p:cNvSpPr>
            <a:spLocks noChangeArrowheads="1"/>
          </p:cNvSpPr>
          <p:nvPr/>
        </p:nvSpPr>
        <p:spPr bwMode="auto">
          <a:xfrm>
            <a:off x="3616325" y="2708275"/>
            <a:ext cx="2033588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2600" i="1">
                <a:solidFill>
                  <a:srgbClr val="0062AC"/>
                </a:solidFill>
                <a:latin typeface="Arial" charset="0"/>
                <a:ea typeface="Arial" charset="0"/>
                <a:cs typeface="Arial" charset="0"/>
              </a:rPr>
              <a:t>HỘI THÁNH</a:t>
            </a:r>
            <a:endParaRPr lang="en-US" sz="2600" i="1">
              <a:solidFill>
                <a:srgbClr val="0062A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9049" name="Rectangle 173"/>
          <p:cNvSpPr>
            <a:spLocks noChangeArrowheads="1"/>
          </p:cNvSpPr>
          <p:nvPr/>
        </p:nvSpPr>
        <p:spPr bwMode="auto">
          <a:xfrm>
            <a:off x="2919413" y="914400"/>
            <a:ext cx="1611312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600" b="0">
                <a:solidFill>
                  <a:schemeClr val="accent1"/>
                </a:solidFill>
                <a:latin typeface="Arial" charset="0"/>
                <a:cs typeface="Arial" charset="0"/>
              </a:rPr>
              <a:t>   </a:t>
            </a:r>
            <a:r>
              <a:rPr lang="en-US" altLang="ko-KR" sz="26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GIÊ-XU</a:t>
            </a:r>
            <a:endParaRPr lang="en-US" sz="260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129050" name="Rectangle 174"/>
          <p:cNvSpPr>
            <a:spLocks noChangeArrowheads="1"/>
          </p:cNvSpPr>
          <p:nvPr/>
        </p:nvSpPr>
        <p:spPr bwMode="auto">
          <a:xfrm>
            <a:off x="3697288" y="1801813"/>
            <a:ext cx="1966912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2600" i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CUỘC ĐỜI</a:t>
            </a:r>
            <a:r>
              <a:rPr lang="en-US" altLang="ko-KR" sz="2600" i="1">
                <a:latin typeface="Arial" charset="0"/>
                <a:ea typeface="Arial" charset="0"/>
                <a:cs typeface="Arial" charset="0"/>
              </a:rPr>
              <a:t> </a:t>
            </a:r>
            <a:endParaRPr lang="en-US" sz="2600" i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9051" name="Rectangle 175"/>
          <p:cNvSpPr>
            <a:spLocks noChangeArrowheads="1"/>
          </p:cNvSpPr>
          <p:nvPr/>
        </p:nvSpPr>
        <p:spPr bwMode="auto">
          <a:xfrm>
            <a:off x="3746500" y="2265363"/>
            <a:ext cx="165735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2600" i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THẬP TỰ</a:t>
            </a:r>
            <a:endParaRPr lang="en-US" sz="2600" i="1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9" name="Group 177"/>
          <p:cNvGrpSpPr>
            <a:grpSpLocks/>
          </p:cNvGrpSpPr>
          <p:nvPr/>
        </p:nvGrpSpPr>
        <p:grpSpPr bwMode="auto">
          <a:xfrm>
            <a:off x="5867400" y="4813300"/>
            <a:ext cx="2644775" cy="2138363"/>
            <a:chOff x="3696" y="3032"/>
            <a:chExt cx="1666" cy="1347"/>
          </a:xfrm>
        </p:grpSpPr>
        <p:grpSp>
          <p:nvGrpSpPr>
            <p:cNvPr id="129076" name="Group 178"/>
            <p:cNvGrpSpPr>
              <a:grpSpLocks/>
            </p:cNvGrpSpPr>
            <p:nvPr/>
          </p:nvGrpSpPr>
          <p:grpSpPr bwMode="auto">
            <a:xfrm>
              <a:off x="4086" y="3435"/>
              <a:ext cx="1276" cy="944"/>
              <a:chOff x="4086" y="3067"/>
              <a:chExt cx="1276" cy="944"/>
            </a:xfrm>
          </p:grpSpPr>
          <p:sp>
            <p:nvSpPr>
              <p:cNvPr id="447667" name="Rectangle 179"/>
              <p:cNvSpPr>
                <a:spLocks noChangeArrowheads="1"/>
              </p:cNvSpPr>
              <p:nvPr/>
            </p:nvSpPr>
            <p:spPr bwMode="auto">
              <a:xfrm>
                <a:off x="4111" y="3072"/>
                <a:ext cx="1162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447668" name="Rectangle 180"/>
              <p:cNvSpPr>
                <a:spLocks noChangeArrowheads="1"/>
              </p:cNvSpPr>
              <p:nvPr/>
            </p:nvSpPr>
            <p:spPr bwMode="auto">
              <a:xfrm>
                <a:off x="4086" y="3067"/>
                <a:ext cx="1276" cy="94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fr-FR" sz="2800">
                    <a:solidFill>
                      <a:srgbClr val="FFFF00"/>
                    </a:solidFill>
                  </a:rPr>
                  <a:t>T</a:t>
                </a:r>
                <a:r>
                  <a:rPr lang="fr-FR" sz="2800">
                    <a:solidFill>
                      <a:srgbClr val="FFFF00"/>
                    </a:solidFill>
                    <a:latin typeface="Lucida Grande" charset="0"/>
                  </a:rPr>
                  <a:t>ươ</a:t>
                </a:r>
                <a:r>
                  <a:rPr lang="fr-FR" sz="2800">
                    <a:solidFill>
                      <a:srgbClr val="FFFF00"/>
                    </a:solidFill>
                  </a:rPr>
                  <a:t>ng lai </a:t>
                </a:r>
                <a:br>
                  <a:rPr lang="fr-FR" sz="2800">
                    <a:solidFill>
                      <a:srgbClr val="FFFF00"/>
                    </a:solidFill>
                  </a:rPr>
                </a:br>
                <a:r>
                  <a:rPr lang="fr-FR" sz="2800">
                    <a:solidFill>
                      <a:srgbClr val="FFFF00"/>
                    </a:solidFill>
                    <a:latin typeface="Lucida Grande" charset="0"/>
                  </a:rPr>
                  <a:t>đ</a:t>
                </a:r>
                <a:r>
                  <a:rPr lang="fr-FR" sz="2800">
                    <a:solidFill>
                      <a:srgbClr val="FFFF00"/>
                    </a:solidFill>
                    <a:cs typeface="Lucida Grande" charset="0"/>
                  </a:rPr>
                  <a:t>ờ</a:t>
                </a:r>
                <a:r>
                  <a:rPr lang="fr-FR" sz="2800">
                    <a:solidFill>
                      <a:srgbClr val="FFFF00"/>
                    </a:solidFill>
                    <a:ea typeface="Lucida Grande" charset="0"/>
                    <a:cs typeface="Lucida Grande" charset="0"/>
                  </a:rPr>
                  <a:t>i </a:t>
                </a:r>
                <a:r>
                  <a:rPr lang="fr-FR" sz="2800">
                    <a:solidFill>
                      <a:srgbClr val="FFFF00"/>
                    </a:solidFill>
                    <a:latin typeface="Lucida Grande" charset="0"/>
                    <a:ea typeface="Lucida Grande" charset="0"/>
                    <a:cs typeface="Lucida Grande" charset="0"/>
                  </a:rPr>
                  <a:t>đ</a:t>
                </a:r>
                <a:r>
                  <a:rPr lang="fr-FR" sz="2800">
                    <a:solidFill>
                      <a:srgbClr val="FFFF00"/>
                    </a:solidFill>
                    <a:cs typeface="Lucida Grande" charset="0"/>
                  </a:rPr>
                  <a:t>ờ</a:t>
                </a:r>
                <a:r>
                  <a:rPr lang="fr-FR" sz="2800">
                    <a:solidFill>
                      <a:srgbClr val="FFFF00"/>
                    </a:solidFill>
                    <a:ea typeface="Lucida Grande" charset="0"/>
                    <a:cs typeface="Lucida Grande" charset="0"/>
                  </a:rPr>
                  <a:t>i</a:t>
                </a:r>
                <a:endParaRPr lang="en-US" sz="2400">
                  <a:solidFill>
                    <a:srgbClr val="FFFF00"/>
                  </a:solidFill>
                  <a:ea typeface="Lucida Grande" charset="0"/>
                  <a:cs typeface="Lucida Grande" charset="0"/>
                </a:endParaRPr>
              </a:p>
              <a:p>
                <a:pPr algn="ctr">
                  <a:lnSpc>
                    <a:spcPct val="80000"/>
                  </a:lnSpc>
                </a:pPr>
                <a:endParaRPr lang="en-US" sz="2400">
                  <a:solidFill>
                    <a:srgbClr val="FFFF00"/>
                  </a:solidFill>
                  <a:ea typeface="Lucida Grande" charset="0"/>
                  <a:cs typeface="Lucida Grande" charset="0"/>
                </a:endParaRPr>
              </a:p>
              <a:p>
                <a:pPr algn="ctr">
                  <a:lnSpc>
                    <a:spcPct val="65000"/>
                  </a:lnSpc>
                </a:pPr>
                <a:endParaRPr lang="en-US" sz="2400">
                  <a:solidFill>
                    <a:srgbClr val="FFFF00"/>
                  </a:solidFill>
                  <a:ea typeface="Lucida Grande" charset="0"/>
                  <a:cs typeface="Lucida Grande" charset="0"/>
                </a:endParaRPr>
              </a:p>
            </p:txBody>
          </p:sp>
        </p:grpSp>
        <p:sp>
          <p:nvSpPr>
            <p:cNvPr id="447669" name="Line 181"/>
            <p:cNvSpPr>
              <a:spLocks noChangeShapeType="1"/>
            </p:cNvSpPr>
            <p:nvPr/>
          </p:nvSpPr>
          <p:spPr bwMode="auto">
            <a:xfrm>
              <a:off x="3696" y="3032"/>
              <a:ext cx="488" cy="38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129053" name="Text Box 201"/>
          <p:cNvSpPr txBox="1">
            <a:spLocks noChangeArrowheads="1"/>
          </p:cNvSpPr>
          <p:nvPr/>
        </p:nvSpPr>
        <p:spPr bwMode="auto">
          <a:xfrm>
            <a:off x="6824663" y="6283325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39-41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grpSp>
        <p:nvGrpSpPr>
          <p:cNvPr id="129054" name="Group 132"/>
          <p:cNvGrpSpPr>
            <a:grpSpLocks/>
          </p:cNvGrpSpPr>
          <p:nvPr/>
        </p:nvGrpSpPr>
        <p:grpSpPr bwMode="auto">
          <a:xfrm>
            <a:off x="8191500" y="3282950"/>
            <a:ext cx="952500" cy="1204913"/>
            <a:chOff x="4155" y="3231"/>
            <a:chExt cx="600" cy="759"/>
          </a:xfrm>
        </p:grpSpPr>
        <p:sp>
          <p:nvSpPr>
            <p:cNvPr id="129056" name="Freeform 133"/>
            <p:cNvSpPr>
              <a:spLocks/>
            </p:cNvSpPr>
            <p:nvPr/>
          </p:nvSpPr>
          <p:spPr bwMode="auto">
            <a:xfrm>
              <a:off x="4623" y="327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129057" name="AutoShape 134"/>
            <p:cNvSpPr>
              <a:spLocks noChangeArrowheads="1"/>
            </p:cNvSpPr>
            <p:nvPr/>
          </p:nvSpPr>
          <p:spPr bwMode="auto">
            <a:xfrm>
              <a:off x="4156" y="3233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29058" name="Rectangle 135"/>
            <p:cNvSpPr>
              <a:spLocks noChangeArrowheads="1"/>
            </p:cNvSpPr>
            <p:nvPr/>
          </p:nvSpPr>
          <p:spPr bwMode="auto">
            <a:xfrm>
              <a:off x="4155" y="3366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29059" name="AutoShape 136"/>
            <p:cNvSpPr>
              <a:spLocks noChangeArrowheads="1"/>
            </p:cNvSpPr>
            <p:nvPr/>
          </p:nvSpPr>
          <p:spPr bwMode="auto">
            <a:xfrm>
              <a:off x="4168" y="3277"/>
              <a:ext cx="436" cy="51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29060" name="Line 137"/>
            <p:cNvSpPr>
              <a:spLocks noChangeShapeType="1"/>
            </p:cNvSpPr>
            <p:nvPr/>
          </p:nvSpPr>
          <p:spPr bwMode="auto">
            <a:xfrm>
              <a:off x="4175" y="360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61" name="Line 138"/>
            <p:cNvSpPr>
              <a:spLocks noChangeShapeType="1"/>
            </p:cNvSpPr>
            <p:nvPr/>
          </p:nvSpPr>
          <p:spPr bwMode="auto">
            <a:xfrm>
              <a:off x="4179" y="36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62" name="Line 139"/>
            <p:cNvSpPr>
              <a:spLocks noChangeShapeType="1"/>
            </p:cNvSpPr>
            <p:nvPr/>
          </p:nvSpPr>
          <p:spPr bwMode="auto">
            <a:xfrm>
              <a:off x="4187" y="378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63" name="Line 140"/>
            <p:cNvSpPr>
              <a:spLocks noChangeShapeType="1"/>
            </p:cNvSpPr>
            <p:nvPr/>
          </p:nvSpPr>
          <p:spPr bwMode="auto">
            <a:xfrm>
              <a:off x="4187" y="387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64" name="Line 141"/>
            <p:cNvSpPr>
              <a:spLocks noChangeShapeType="1"/>
            </p:cNvSpPr>
            <p:nvPr/>
          </p:nvSpPr>
          <p:spPr bwMode="auto">
            <a:xfrm>
              <a:off x="4179" y="39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65" name="Rectangle 142"/>
            <p:cNvSpPr>
              <a:spLocks noChangeArrowheads="1"/>
            </p:cNvSpPr>
            <p:nvPr/>
          </p:nvSpPr>
          <p:spPr bwMode="auto">
            <a:xfrm>
              <a:off x="4243" y="3575"/>
              <a:ext cx="43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Phúc Âm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29066" name="Rectangle 143"/>
            <p:cNvSpPr>
              <a:spLocks noChangeArrowheads="1"/>
            </p:cNvSpPr>
            <p:nvPr/>
          </p:nvSpPr>
          <p:spPr bwMode="auto">
            <a:xfrm>
              <a:off x="4242" y="3667"/>
              <a:ext cx="41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Công Vụ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29067" name="Rectangle 144"/>
            <p:cNvSpPr>
              <a:spLocks noChangeArrowheads="1"/>
            </p:cNvSpPr>
            <p:nvPr/>
          </p:nvSpPr>
          <p:spPr bwMode="auto">
            <a:xfrm>
              <a:off x="4257" y="3768"/>
              <a:ext cx="39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Th</a:t>
              </a:r>
              <a:r>
                <a:rPr lang="en-US" altLang="ko-KR" sz="900" b="0">
                  <a:solidFill>
                    <a:schemeClr val="bg2"/>
                  </a:solidFill>
                  <a:latin typeface="Lucida Grande" charset="0"/>
                  <a:ea typeface="Gulim" charset="0"/>
                  <a:cs typeface="Gulim" charset="0"/>
                </a:rPr>
                <a:t>ư</a:t>
              </a:r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 Tín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29068" name="Rectangle 145"/>
            <p:cNvSpPr>
              <a:spLocks noChangeArrowheads="1"/>
            </p:cNvSpPr>
            <p:nvPr/>
          </p:nvSpPr>
          <p:spPr bwMode="auto">
            <a:xfrm>
              <a:off x="4219" y="3856"/>
              <a:ext cx="11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 b="0">
                <a:solidFill>
                  <a:schemeClr val="bg1"/>
                </a:solidFill>
                <a:latin typeface="Helvetica" charset="0"/>
              </a:endParaRPr>
            </a:p>
          </p:txBody>
        </p:sp>
        <p:sp>
          <p:nvSpPr>
            <p:cNvPr id="129069" name="Rectangle 146"/>
            <p:cNvSpPr>
              <a:spLocks noChangeArrowheads="1"/>
            </p:cNvSpPr>
            <p:nvPr/>
          </p:nvSpPr>
          <p:spPr bwMode="auto">
            <a:xfrm>
              <a:off x="4190" y="3231"/>
              <a:ext cx="38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GIÊ-XU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29070" name="Rectangle 147"/>
            <p:cNvSpPr>
              <a:spLocks noChangeArrowheads="1"/>
            </p:cNvSpPr>
            <p:nvPr/>
          </p:nvSpPr>
          <p:spPr bwMode="auto">
            <a:xfrm>
              <a:off x="4222" y="3408"/>
              <a:ext cx="4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1"/>
                  </a:solidFill>
                  <a:latin typeface="Helvetica" charset="0"/>
                  <a:ea typeface="Gulim" charset="0"/>
                  <a:cs typeface="Gulim" charset="0"/>
                </a:rPr>
                <a:t>Thập Tự</a:t>
              </a:r>
              <a:endParaRPr lang="en-US" sz="900" b="0">
                <a:solidFill>
                  <a:schemeClr val="bg1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29071" name="Rectangle 148"/>
            <p:cNvSpPr>
              <a:spLocks noChangeArrowheads="1"/>
            </p:cNvSpPr>
            <p:nvPr/>
          </p:nvSpPr>
          <p:spPr bwMode="auto">
            <a:xfrm>
              <a:off x="4311" y="3520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29072" name="Rectangle 149"/>
            <p:cNvSpPr>
              <a:spLocks noChangeArrowheads="1"/>
            </p:cNvSpPr>
            <p:nvPr/>
          </p:nvSpPr>
          <p:spPr bwMode="auto">
            <a:xfrm>
              <a:off x="4228" y="3487"/>
              <a:ext cx="47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Hội Thánh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29073" name="Rectangle 150"/>
            <p:cNvSpPr>
              <a:spLocks noChangeArrowheads="1"/>
            </p:cNvSpPr>
            <p:nvPr/>
          </p:nvSpPr>
          <p:spPr bwMode="auto">
            <a:xfrm>
              <a:off x="4226" y="3312"/>
              <a:ext cx="44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Cuộc đời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29074" name="Line 151"/>
            <p:cNvSpPr>
              <a:spLocks noChangeShapeType="1"/>
            </p:cNvSpPr>
            <p:nvPr/>
          </p:nvSpPr>
          <p:spPr bwMode="auto">
            <a:xfrm>
              <a:off x="4175" y="343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75" name="Line 152"/>
            <p:cNvSpPr>
              <a:spLocks noChangeShapeType="1"/>
            </p:cNvSpPr>
            <p:nvPr/>
          </p:nvSpPr>
          <p:spPr bwMode="auto">
            <a:xfrm>
              <a:off x="4211" y="35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9055" name="Rectangle 144"/>
          <p:cNvSpPr>
            <a:spLocks noChangeArrowheads="1"/>
          </p:cNvSpPr>
          <p:nvPr/>
        </p:nvSpPr>
        <p:spPr bwMode="auto">
          <a:xfrm>
            <a:off x="8286750" y="4287838"/>
            <a:ext cx="7794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rPr>
              <a:t>Khải Huyền</a:t>
            </a:r>
            <a:endParaRPr lang="en-US" sz="900" b="0">
              <a:solidFill>
                <a:schemeClr val="bg2"/>
              </a:solidFill>
              <a:latin typeface="Helvetica" charset="0"/>
              <a:ea typeface="Gulim" charset="0"/>
              <a:cs typeface="Gulim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497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1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" r="113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45"/>
          <p:cNvSpPr txBox="1">
            <a:spLocks noChangeArrowheads="1"/>
          </p:cNvSpPr>
          <p:nvPr/>
        </p:nvSpPr>
        <p:spPr bwMode="auto">
          <a:xfrm>
            <a:off x="307975" y="406400"/>
            <a:ext cx="7848600" cy="276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en-US" sz="2800" b="0">
                <a:solidFill>
                  <a:srgbClr val="1A0004"/>
                </a:solidFill>
                <a:latin typeface="Arial" charset="0"/>
              </a:rPr>
              <a:t>	</a:t>
            </a:r>
            <a:r>
              <a:rPr lang="ja-JP" altLang="en-US" sz="2800">
                <a:solidFill>
                  <a:srgbClr val="1A0004"/>
                </a:solidFill>
                <a:latin typeface="Arial" charset="0"/>
              </a:rPr>
              <a:t>“</a:t>
            </a:r>
            <a:r>
              <a:rPr lang="en-US" sz="2800">
                <a:solidFill>
                  <a:srgbClr val="1A0004"/>
                </a:solidFill>
                <a:latin typeface="Arial" charset="0"/>
              </a:rPr>
              <a:t>Đó là viễn cảnh khi Kinh Thánh tiến đến m</a:t>
            </a:r>
            <a:r>
              <a:rPr lang="en-US" sz="2800">
                <a:solidFill>
                  <a:srgbClr val="1A0004"/>
                </a:solidFill>
                <a:latin typeface="Arial" charset="0"/>
                <a:cs typeface="Lucida Grande" charset="0"/>
              </a:rPr>
              <a:t>ộ</a:t>
            </a:r>
            <a:r>
              <a:rPr lang="en-US" sz="2800">
                <a:solidFill>
                  <a:srgbClr val="1A0004"/>
                </a:solidFill>
                <a:latin typeface="Arial" charset="0"/>
                <a:ea typeface="Lucida Grande" charset="0"/>
                <a:cs typeface="Lucida Grande" charset="0"/>
              </a:rPr>
              <a:t>t k</a:t>
            </a:r>
            <a:r>
              <a:rPr lang="en-US" sz="2800">
                <a:solidFill>
                  <a:srgbClr val="1A0004"/>
                </a:solidFill>
                <a:latin typeface="Arial" charset="0"/>
                <a:cs typeface="Lucida Grande" charset="0"/>
              </a:rPr>
              <a:t>ế</a:t>
            </a:r>
            <a:r>
              <a:rPr lang="en-US" sz="2800">
                <a:solidFill>
                  <a:srgbClr val="1A0004"/>
                </a:solidFill>
                <a:latin typeface="Arial" charset="0"/>
                <a:ea typeface="Lucida Grande" charset="0"/>
                <a:cs typeface="Lucida Grande" charset="0"/>
              </a:rPr>
              <a:t>t lu</a:t>
            </a:r>
            <a:r>
              <a:rPr lang="en-US" sz="2800">
                <a:solidFill>
                  <a:srgbClr val="1A0004"/>
                </a:solidFill>
                <a:latin typeface="Arial" charset="0"/>
                <a:cs typeface="Lucida Grande" charset="0"/>
              </a:rPr>
              <a:t>ậ</a:t>
            </a:r>
            <a:r>
              <a:rPr lang="en-US" sz="2800">
                <a:solidFill>
                  <a:srgbClr val="1A0004"/>
                </a:solidFill>
                <a:latin typeface="Arial" charset="0"/>
                <a:ea typeface="Lucida Grande" charset="0"/>
                <a:cs typeface="Lucida Grande" charset="0"/>
              </a:rPr>
              <a:t>n vinh quang trong sách Kh</a:t>
            </a:r>
            <a:r>
              <a:rPr lang="en-US" sz="2800">
                <a:solidFill>
                  <a:srgbClr val="1A0004"/>
                </a:solidFill>
                <a:latin typeface="Arial" charset="0"/>
                <a:cs typeface="Lucida Grande" charset="0"/>
              </a:rPr>
              <a:t>ả</a:t>
            </a:r>
            <a:r>
              <a:rPr lang="en-US" sz="2800">
                <a:solidFill>
                  <a:srgbClr val="1A0004"/>
                </a:solidFill>
                <a:latin typeface="Arial" charset="0"/>
                <a:ea typeface="Lucida Grande" charset="0"/>
                <a:cs typeface="Lucida Grande" charset="0"/>
              </a:rPr>
              <a:t>i Huy</a:t>
            </a:r>
            <a:r>
              <a:rPr lang="en-US" sz="2800">
                <a:solidFill>
                  <a:srgbClr val="1A0004"/>
                </a:solidFill>
                <a:latin typeface="Arial" charset="0"/>
                <a:cs typeface="Lucida Grande" charset="0"/>
              </a:rPr>
              <a:t>ề</a:t>
            </a:r>
            <a:r>
              <a:rPr lang="en-US" sz="2800">
                <a:solidFill>
                  <a:srgbClr val="1A0004"/>
                </a:solidFill>
                <a:latin typeface="Arial" charset="0"/>
                <a:ea typeface="Lucida Grande" charset="0"/>
                <a:cs typeface="Lucida Grande" charset="0"/>
              </a:rPr>
              <a:t>n.  Trong ngữ cảnh của 1000 năm, tất cả nguồn lịch sử và </a:t>
            </a:r>
            <a:r>
              <a:rPr lang="en-US" sz="2800" u="sng">
                <a:solidFill>
                  <a:srgbClr val="1A0004"/>
                </a:solidFill>
                <a:latin typeface="Arial" charset="0"/>
                <a:ea typeface="Lucida Grande" charset="0"/>
                <a:cs typeface="Lucida Grande" charset="0"/>
              </a:rPr>
              <a:t>các giao ước vô điều kiện của Chúa</a:t>
            </a:r>
            <a:r>
              <a:rPr lang="en-US" sz="2800">
                <a:solidFill>
                  <a:srgbClr val="1A0004"/>
                </a:solidFill>
                <a:latin typeface="Arial" charset="0"/>
                <a:ea typeface="Lucida Grande" charset="0"/>
                <a:cs typeface="Lucida Grande" charset="0"/>
              </a:rPr>
              <a:t> sẽ hòa hợp cùng nhau tiến đến sự</a:t>
            </a:r>
            <a:endParaRPr lang="en-US" sz="2800">
              <a:solidFill>
                <a:srgbClr val="FFFF00"/>
              </a:solidFill>
              <a:latin typeface="Arial" charset="0"/>
              <a:cs typeface="Times" charset="0"/>
            </a:endParaRPr>
          </a:p>
        </p:txBody>
      </p:sp>
      <p:pic>
        <p:nvPicPr>
          <p:cNvPr id="131076" name="Picture 1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" r="113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Box 45"/>
          <p:cNvSpPr txBox="1">
            <a:spLocks noChangeArrowheads="1"/>
          </p:cNvSpPr>
          <p:nvPr/>
        </p:nvSpPr>
        <p:spPr bwMode="auto">
          <a:xfrm>
            <a:off x="307975" y="384175"/>
            <a:ext cx="7848600" cy="4400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en-US" sz="2800" b="0">
                <a:solidFill>
                  <a:srgbClr val="1A0004"/>
                </a:solidFill>
                <a:latin typeface="Arial" charset="0"/>
              </a:rPr>
              <a:t>	</a:t>
            </a:r>
            <a:r>
              <a:rPr lang="ja-JP" altLang="en-US" sz="2800">
                <a:solidFill>
                  <a:srgbClr val="1A0004"/>
                </a:solidFill>
                <a:latin typeface="Arial" charset="0"/>
              </a:rPr>
              <a:t>“</a:t>
            </a:r>
            <a:r>
              <a:rPr lang="en-US" sz="2800">
                <a:solidFill>
                  <a:srgbClr val="1A0004"/>
                </a:solidFill>
                <a:latin typeface="Arial" charset="0"/>
              </a:rPr>
              <a:t>Đó là viễn cảnh khi Kinh Thánh tiến đến m</a:t>
            </a:r>
            <a:r>
              <a:rPr lang="en-US" sz="2800">
                <a:solidFill>
                  <a:srgbClr val="1A0004"/>
                </a:solidFill>
                <a:latin typeface="Arial" charset="0"/>
                <a:cs typeface="Lucida Grande" charset="0"/>
              </a:rPr>
              <a:t>ộ</a:t>
            </a:r>
            <a:r>
              <a:rPr lang="en-US" sz="2800">
                <a:solidFill>
                  <a:srgbClr val="1A0004"/>
                </a:solidFill>
                <a:latin typeface="Arial" charset="0"/>
                <a:ea typeface="Lucida Grande" charset="0"/>
                <a:cs typeface="Lucida Grande" charset="0"/>
              </a:rPr>
              <a:t>t k</a:t>
            </a:r>
            <a:r>
              <a:rPr lang="en-US" sz="2800">
                <a:solidFill>
                  <a:srgbClr val="1A0004"/>
                </a:solidFill>
                <a:latin typeface="Arial" charset="0"/>
                <a:cs typeface="Lucida Grande" charset="0"/>
              </a:rPr>
              <a:t>ế</a:t>
            </a:r>
            <a:r>
              <a:rPr lang="en-US" sz="2800">
                <a:solidFill>
                  <a:srgbClr val="1A0004"/>
                </a:solidFill>
                <a:latin typeface="Arial" charset="0"/>
                <a:ea typeface="Lucida Grande" charset="0"/>
                <a:cs typeface="Lucida Grande" charset="0"/>
              </a:rPr>
              <a:t>t lu</a:t>
            </a:r>
            <a:r>
              <a:rPr lang="en-US" sz="2800">
                <a:solidFill>
                  <a:srgbClr val="1A0004"/>
                </a:solidFill>
                <a:latin typeface="Arial" charset="0"/>
                <a:cs typeface="Lucida Grande" charset="0"/>
              </a:rPr>
              <a:t>ậ</a:t>
            </a:r>
            <a:r>
              <a:rPr lang="en-US" sz="2800">
                <a:solidFill>
                  <a:srgbClr val="1A0004"/>
                </a:solidFill>
                <a:latin typeface="Arial" charset="0"/>
                <a:ea typeface="Lucida Grande" charset="0"/>
                <a:cs typeface="Lucida Grande" charset="0"/>
              </a:rPr>
              <a:t>n vinh quang trong sách Kh</a:t>
            </a:r>
            <a:r>
              <a:rPr lang="en-US" sz="2800">
                <a:solidFill>
                  <a:srgbClr val="1A0004"/>
                </a:solidFill>
                <a:latin typeface="Arial" charset="0"/>
                <a:cs typeface="Lucida Grande" charset="0"/>
              </a:rPr>
              <a:t>ả</a:t>
            </a:r>
            <a:r>
              <a:rPr lang="en-US" sz="2800">
                <a:solidFill>
                  <a:srgbClr val="1A0004"/>
                </a:solidFill>
                <a:latin typeface="Arial" charset="0"/>
                <a:ea typeface="Lucida Grande" charset="0"/>
                <a:cs typeface="Lucida Grande" charset="0"/>
              </a:rPr>
              <a:t>i Huy</a:t>
            </a:r>
            <a:r>
              <a:rPr lang="en-US" sz="2800">
                <a:solidFill>
                  <a:srgbClr val="1A0004"/>
                </a:solidFill>
                <a:latin typeface="Arial" charset="0"/>
                <a:cs typeface="Lucida Grande" charset="0"/>
              </a:rPr>
              <a:t>ề</a:t>
            </a:r>
            <a:r>
              <a:rPr lang="en-US" sz="2800">
                <a:solidFill>
                  <a:srgbClr val="1A0004"/>
                </a:solidFill>
                <a:latin typeface="Arial" charset="0"/>
                <a:ea typeface="Lucida Grande" charset="0"/>
                <a:cs typeface="Lucida Grande" charset="0"/>
              </a:rPr>
              <a:t>n.  Trong ngữ cảnh của 1000 năm, tất cả nguồn lịch sử và </a:t>
            </a:r>
            <a:r>
              <a:rPr lang="en-US" sz="2800" u="sng">
                <a:solidFill>
                  <a:srgbClr val="1A0004"/>
                </a:solidFill>
                <a:latin typeface="Arial" charset="0"/>
                <a:ea typeface="Lucida Grande" charset="0"/>
                <a:cs typeface="Lucida Grande" charset="0"/>
              </a:rPr>
              <a:t>các giao ước vô điều kiện của Chúa</a:t>
            </a:r>
            <a:r>
              <a:rPr lang="en-US" sz="2800">
                <a:solidFill>
                  <a:srgbClr val="1A0004"/>
                </a:solidFill>
                <a:latin typeface="Arial" charset="0"/>
                <a:ea typeface="Lucida Grande" charset="0"/>
                <a:cs typeface="Lucida Grande" charset="0"/>
              </a:rPr>
              <a:t> sẽ hòa hợp cùng nhau tiến đến sự hoàn tất.  Tất cả các lời hứa đều được ứng nghiệm.  </a:t>
            </a:r>
            <a:r>
              <a:rPr lang="en-US" sz="2800" u="sng">
                <a:solidFill>
                  <a:schemeClr val="tx1"/>
                </a:solidFill>
                <a:latin typeface="Arial" charset="0"/>
                <a:ea typeface="Lucida Grande" charset="0"/>
                <a:cs typeface="Lucida Grande" charset="0"/>
              </a:rPr>
              <a:t>Nhận thức xa xưa giữa Chúa và bạn hữu Ngài, Áp-ra-ham, được hoàn thành.</a:t>
            </a:r>
            <a:r>
              <a:rPr lang="en-US" sz="2800">
                <a:solidFill>
                  <a:schemeClr val="tx1"/>
                </a:solidFill>
                <a:latin typeface="Arial" charset="0"/>
                <a:ea typeface="Lucida Grande" charset="0"/>
                <a:cs typeface="Lucida Grande" charset="0"/>
              </a:rPr>
              <a:t> </a:t>
            </a:r>
            <a:r>
              <a:rPr lang="en-US" sz="2800">
                <a:solidFill>
                  <a:schemeClr val="tx1"/>
                </a:solidFill>
                <a:latin typeface="Arial" charset="0"/>
                <a:cs typeface="Times" charset="0"/>
              </a:rPr>
              <a:t> </a:t>
            </a:r>
            <a:r>
              <a:rPr lang="en-US" sz="2800">
                <a:solidFill>
                  <a:srgbClr val="FFFF00"/>
                </a:solidFill>
                <a:latin typeface="Arial" charset="0"/>
                <a:cs typeface="Times" charset="0"/>
              </a:rPr>
              <a:t>           </a:t>
            </a:r>
          </a:p>
        </p:txBody>
      </p:sp>
      <p:sp>
        <p:nvSpPr>
          <p:cNvPr id="36" name="Text Box 45"/>
          <p:cNvSpPr txBox="1">
            <a:spLocks noChangeArrowheads="1"/>
          </p:cNvSpPr>
          <p:nvPr/>
        </p:nvSpPr>
        <p:spPr bwMode="auto">
          <a:xfrm>
            <a:off x="307975" y="404813"/>
            <a:ext cx="7848600" cy="3843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en-US" sz="2800" b="0">
                <a:solidFill>
                  <a:srgbClr val="FFFF00"/>
                </a:solidFill>
                <a:latin typeface="Arial" charset="0"/>
              </a:rPr>
              <a:t>	</a:t>
            </a:r>
            <a:r>
              <a:rPr lang="ja-JP" altLang="en-US" sz="2800">
                <a:solidFill>
                  <a:srgbClr val="1A0004"/>
                </a:solidFill>
                <a:latin typeface="Arial" charset="0"/>
              </a:rPr>
              <a:t>“</a:t>
            </a:r>
            <a:r>
              <a:rPr lang="en-US" sz="2800">
                <a:solidFill>
                  <a:srgbClr val="1A0004"/>
                </a:solidFill>
                <a:latin typeface="Arial" charset="0"/>
              </a:rPr>
              <a:t>Đó là viễn cảnh khi Kinh Thánh tiến đến m</a:t>
            </a:r>
            <a:r>
              <a:rPr lang="en-US" sz="2800">
                <a:solidFill>
                  <a:srgbClr val="1A0004"/>
                </a:solidFill>
                <a:latin typeface="Arial" charset="0"/>
                <a:cs typeface="Lucida Grande" charset="0"/>
              </a:rPr>
              <a:t>ộ</a:t>
            </a:r>
            <a:r>
              <a:rPr lang="en-US" sz="2800">
                <a:solidFill>
                  <a:srgbClr val="1A0004"/>
                </a:solidFill>
                <a:latin typeface="Arial" charset="0"/>
                <a:ea typeface="Lucida Grande" charset="0"/>
                <a:cs typeface="Lucida Grande" charset="0"/>
              </a:rPr>
              <a:t>t k</a:t>
            </a:r>
            <a:r>
              <a:rPr lang="en-US" sz="2800">
                <a:solidFill>
                  <a:srgbClr val="1A0004"/>
                </a:solidFill>
                <a:latin typeface="Arial" charset="0"/>
                <a:cs typeface="Lucida Grande" charset="0"/>
              </a:rPr>
              <a:t>ế</a:t>
            </a:r>
            <a:r>
              <a:rPr lang="en-US" sz="2800">
                <a:solidFill>
                  <a:srgbClr val="1A0004"/>
                </a:solidFill>
                <a:latin typeface="Arial" charset="0"/>
                <a:ea typeface="Lucida Grande" charset="0"/>
                <a:cs typeface="Lucida Grande" charset="0"/>
              </a:rPr>
              <a:t>t lu</a:t>
            </a:r>
            <a:r>
              <a:rPr lang="en-US" sz="2800">
                <a:solidFill>
                  <a:srgbClr val="1A0004"/>
                </a:solidFill>
                <a:latin typeface="Arial" charset="0"/>
                <a:cs typeface="Lucida Grande" charset="0"/>
              </a:rPr>
              <a:t>ậ</a:t>
            </a:r>
            <a:r>
              <a:rPr lang="en-US" sz="2800">
                <a:solidFill>
                  <a:srgbClr val="1A0004"/>
                </a:solidFill>
                <a:latin typeface="Arial" charset="0"/>
                <a:ea typeface="Lucida Grande" charset="0"/>
                <a:cs typeface="Lucida Grande" charset="0"/>
              </a:rPr>
              <a:t>n vinh quang trong sách Kh</a:t>
            </a:r>
            <a:r>
              <a:rPr lang="en-US" sz="2800">
                <a:solidFill>
                  <a:srgbClr val="1A0004"/>
                </a:solidFill>
                <a:latin typeface="Arial" charset="0"/>
                <a:cs typeface="Lucida Grande" charset="0"/>
              </a:rPr>
              <a:t>ả</a:t>
            </a:r>
            <a:r>
              <a:rPr lang="en-US" sz="2800">
                <a:solidFill>
                  <a:srgbClr val="1A0004"/>
                </a:solidFill>
                <a:latin typeface="Arial" charset="0"/>
                <a:ea typeface="Lucida Grande" charset="0"/>
                <a:cs typeface="Lucida Grande" charset="0"/>
              </a:rPr>
              <a:t>i Huy</a:t>
            </a:r>
            <a:r>
              <a:rPr lang="en-US" sz="2800">
                <a:solidFill>
                  <a:srgbClr val="1A0004"/>
                </a:solidFill>
                <a:latin typeface="Arial" charset="0"/>
                <a:cs typeface="Lucida Grande" charset="0"/>
              </a:rPr>
              <a:t>ề</a:t>
            </a:r>
            <a:r>
              <a:rPr lang="en-US" sz="2800">
                <a:solidFill>
                  <a:srgbClr val="1A0004"/>
                </a:solidFill>
                <a:latin typeface="Arial" charset="0"/>
                <a:ea typeface="Lucida Grande" charset="0"/>
                <a:cs typeface="Lucida Grande" charset="0"/>
              </a:rPr>
              <a:t>n.  </a:t>
            </a:r>
            <a:r>
              <a:rPr lang="en-US" sz="2800">
                <a:solidFill>
                  <a:srgbClr val="FFFF00"/>
                </a:solidFill>
                <a:latin typeface="Arial" charset="0"/>
                <a:ea typeface="Lucida Grande" charset="0"/>
                <a:cs typeface="Lucida Grande" charset="0"/>
              </a:rPr>
              <a:t>Trong ngữ cảnh của 1000 năm, tất cả nguồn lịch sử và </a:t>
            </a:r>
            <a:r>
              <a:rPr lang="en-US" sz="2800" u="sng">
                <a:solidFill>
                  <a:schemeClr val="tx1"/>
                </a:solidFill>
                <a:latin typeface="Arial" charset="0"/>
                <a:ea typeface="Lucida Grande" charset="0"/>
                <a:cs typeface="Lucida Grande" charset="0"/>
              </a:rPr>
              <a:t>các giao ước vô điều kiện của Chúa</a:t>
            </a:r>
            <a:r>
              <a:rPr lang="en-US" sz="2800">
                <a:solidFill>
                  <a:srgbClr val="FFFF00"/>
                </a:solidFill>
                <a:latin typeface="Arial" charset="0"/>
                <a:ea typeface="Lucida Grande" charset="0"/>
                <a:cs typeface="Lucida Grande" charset="0"/>
              </a:rPr>
              <a:t> sẽ hòa hợp cùng nhau tiến đến sự hoàn tất.  Tất cả các lời hứa đều được ứng nghiệm.</a:t>
            </a:r>
            <a:endParaRPr lang="en-US" sz="2800">
              <a:solidFill>
                <a:srgbClr val="FFFF00"/>
              </a:solidFill>
              <a:latin typeface="Arial" charset="0"/>
              <a:cs typeface="Times" charset="0"/>
            </a:endParaRPr>
          </a:p>
        </p:txBody>
      </p:sp>
      <p:sp>
        <p:nvSpPr>
          <p:cNvPr id="428077" name="Text Box 45"/>
          <p:cNvSpPr txBox="1">
            <a:spLocks noChangeArrowheads="1"/>
          </p:cNvSpPr>
          <p:nvPr/>
        </p:nvSpPr>
        <p:spPr bwMode="auto">
          <a:xfrm>
            <a:off x="296863" y="404813"/>
            <a:ext cx="7848600" cy="168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en-US" sz="2800" b="0">
                <a:solidFill>
                  <a:srgbClr val="FFFF00"/>
                </a:solidFill>
                <a:latin typeface="Arial" charset="0"/>
              </a:rPr>
              <a:t>	</a:t>
            </a:r>
            <a:r>
              <a:rPr lang="ja-JP" altLang="en-US" sz="2800">
                <a:solidFill>
                  <a:srgbClr val="FFFF00"/>
                </a:solidFill>
                <a:latin typeface="Arial" charset="0"/>
              </a:rPr>
              <a:t>“</a:t>
            </a:r>
            <a:r>
              <a:rPr lang="en-US" sz="2800">
                <a:solidFill>
                  <a:srgbClr val="FFFF00"/>
                </a:solidFill>
                <a:latin typeface="Arial" charset="0"/>
              </a:rPr>
              <a:t>Đó là viễn cảnh khi Kinh Thánh tiến đến m</a:t>
            </a:r>
            <a:r>
              <a:rPr lang="en-US" sz="2800">
                <a:solidFill>
                  <a:srgbClr val="FFFF00"/>
                </a:solidFill>
                <a:latin typeface="Arial" charset="0"/>
                <a:cs typeface="Lucida Grande" charset="0"/>
              </a:rPr>
              <a:t>ộ</a:t>
            </a:r>
            <a:r>
              <a:rPr lang="en-US" sz="2800">
                <a:solidFill>
                  <a:srgbClr val="FFFF00"/>
                </a:solidFill>
                <a:latin typeface="Arial" charset="0"/>
                <a:ea typeface="Lucida Grande" charset="0"/>
                <a:cs typeface="Lucida Grande" charset="0"/>
              </a:rPr>
              <a:t>t k</a:t>
            </a:r>
            <a:r>
              <a:rPr lang="en-US" sz="2800">
                <a:solidFill>
                  <a:srgbClr val="FFFF00"/>
                </a:solidFill>
                <a:latin typeface="Arial" charset="0"/>
                <a:cs typeface="Lucida Grande" charset="0"/>
              </a:rPr>
              <a:t>ế</a:t>
            </a:r>
            <a:r>
              <a:rPr lang="en-US" sz="2800">
                <a:solidFill>
                  <a:srgbClr val="FFFF00"/>
                </a:solidFill>
                <a:latin typeface="Arial" charset="0"/>
                <a:ea typeface="Lucida Grande" charset="0"/>
                <a:cs typeface="Lucida Grande" charset="0"/>
              </a:rPr>
              <a:t>t lu</a:t>
            </a:r>
            <a:r>
              <a:rPr lang="en-US" sz="2800">
                <a:solidFill>
                  <a:srgbClr val="FFFF00"/>
                </a:solidFill>
                <a:latin typeface="Arial" charset="0"/>
                <a:cs typeface="Lucida Grande" charset="0"/>
              </a:rPr>
              <a:t>ậ</a:t>
            </a:r>
            <a:r>
              <a:rPr lang="en-US" sz="2800">
                <a:solidFill>
                  <a:srgbClr val="FFFF00"/>
                </a:solidFill>
                <a:latin typeface="Arial" charset="0"/>
                <a:ea typeface="Lucida Grande" charset="0"/>
                <a:cs typeface="Lucida Grande" charset="0"/>
              </a:rPr>
              <a:t>n vinh quang trong sách Kh</a:t>
            </a:r>
            <a:r>
              <a:rPr lang="en-US" sz="2800">
                <a:solidFill>
                  <a:srgbClr val="FFFF00"/>
                </a:solidFill>
                <a:latin typeface="Arial" charset="0"/>
                <a:cs typeface="Lucida Grande" charset="0"/>
              </a:rPr>
              <a:t>ả</a:t>
            </a:r>
            <a:r>
              <a:rPr lang="en-US" sz="2800">
                <a:solidFill>
                  <a:srgbClr val="FFFF00"/>
                </a:solidFill>
                <a:latin typeface="Arial" charset="0"/>
                <a:ea typeface="Lucida Grande" charset="0"/>
                <a:cs typeface="Lucida Grande" charset="0"/>
              </a:rPr>
              <a:t>i Huy</a:t>
            </a:r>
            <a:r>
              <a:rPr lang="en-US" sz="2800">
                <a:solidFill>
                  <a:srgbClr val="FFFF00"/>
                </a:solidFill>
                <a:latin typeface="Arial" charset="0"/>
                <a:cs typeface="Lucida Grande" charset="0"/>
              </a:rPr>
              <a:t>ề</a:t>
            </a:r>
            <a:r>
              <a:rPr lang="en-US" sz="2800">
                <a:solidFill>
                  <a:srgbClr val="FFFF00"/>
                </a:solidFill>
                <a:latin typeface="Arial" charset="0"/>
                <a:ea typeface="Lucida Grande" charset="0"/>
                <a:cs typeface="Lucida Grande" charset="0"/>
              </a:rPr>
              <a:t>n.  </a:t>
            </a:r>
            <a:endParaRPr lang="en-US" sz="2800">
              <a:solidFill>
                <a:srgbClr val="FFFF00"/>
              </a:solidFill>
              <a:latin typeface="Arial" charset="0"/>
              <a:cs typeface="Times" charset="0"/>
            </a:endParaRPr>
          </a:p>
        </p:txBody>
      </p:sp>
      <p:sp>
        <p:nvSpPr>
          <p:cNvPr id="131080" name="Rectangle 100"/>
          <p:cNvSpPr>
            <a:spLocks noChangeArrowheads="1"/>
          </p:cNvSpPr>
          <p:nvPr/>
        </p:nvSpPr>
        <p:spPr bwMode="auto">
          <a:xfrm>
            <a:off x="8107363" y="4462463"/>
            <a:ext cx="67627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Revelation</a:t>
            </a:r>
          </a:p>
        </p:txBody>
      </p:sp>
      <p:sp>
        <p:nvSpPr>
          <p:cNvPr id="131081" name="Text Box 110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8146" name="Rectangle 114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58</a:t>
            </a:r>
          </a:p>
        </p:txBody>
      </p:sp>
      <p:sp>
        <p:nvSpPr>
          <p:cNvPr id="428147" name="Text Box 115"/>
          <p:cNvSpPr txBox="1">
            <a:spLocks noChangeArrowheads="1"/>
          </p:cNvSpPr>
          <p:nvPr/>
        </p:nvSpPr>
        <p:spPr bwMode="auto">
          <a:xfrm>
            <a:off x="5451475" y="5594350"/>
            <a:ext cx="255428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rgbClr val="0A0A0A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FFFF00"/>
                </a:solidFill>
                <a:latin typeface="Arial" pitchFamily="34" charset="0"/>
                <a:ea typeface="+mn-ea"/>
                <a:cs typeface="Times" pitchFamily="8" charset="0"/>
              </a:rPr>
              <a:t>John Walvoord</a:t>
            </a:r>
          </a:p>
        </p:txBody>
      </p:sp>
      <p:sp>
        <p:nvSpPr>
          <p:cNvPr id="428156" name="Rectangle 124"/>
          <p:cNvSpPr>
            <a:spLocks noChangeArrowheads="1"/>
          </p:cNvSpPr>
          <p:nvPr/>
        </p:nvSpPr>
        <p:spPr bwMode="auto">
          <a:xfrm>
            <a:off x="7570788" y="6507163"/>
            <a:ext cx="7048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131085" name="Rectangle 144"/>
          <p:cNvSpPr>
            <a:spLocks noChangeArrowheads="1"/>
          </p:cNvSpPr>
          <p:nvPr/>
        </p:nvSpPr>
        <p:spPr bwMode="auto">
          <a:xfrm>
            <a:off x="8304213" y="4287838"/>
            <a:ext cx="7445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8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rPr>
              <a:t>Khải Huyền </a:t>
            </a:r>
            <a:endParaRPr lang="en-US" sz="800" b="0">
              <a:solidFill>
                <a:schemeClr val="bg2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131086" name="Text Box 201"/>
          <p:cNvSpPr txBox="1">
            <a:spLocks noChangeArrowheads="1"/>
          </p:cNvSpPr>
          <p:nvPr/>
        </p:nvSpPr>
        <p:spPr bwMode="auto">
          <a:xfrm>
            <a:off x="6824663" y="6283325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39-41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grpSp>
        <p:nvGrpSpPr>
          <p:cNvPr id="131087" name="Group 132"/>
          <p:cNvGrpSpPr>
            <a:grpSpLocks/>
          </p:cNvGrpSpPr>
          <p:nvPr/>
        </p:nvGrpSpPr>
        <p:grpSpPr bwMode="auto">
          <a:xfrm>
            <a:off x="8191500" y="3282950"/>
            <a:ext cx="952500" cy="1204913"/>
            <a:chOff x="4155" y="3231"/>
            <a:chExt cx="600" cy="759"/>
          </a:xfrm>
        </p:grpSpPr>
        <p:sp>
          <p:nvSpPr>
            <p:cNvPr id="131092" name="Freeform 133"/>
            <p:cNvSpPr>
              <a:spLocks/>
            </p:cNvSpPr>
            <p:nvPr/>
          </p:nvSpPr>
          <p:spPr bwMode="auto">
            <a:xfrm>
              <a:off x="4623" y="327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131093" name="AutoShape 134"/>
            <p:cNvSpPr>
              <a:spLocks noChangeArrowheads="1"/>
            </p:cNvSpPr>
            <p:nvPr/>
          </p:nvSpPr>
          <p:spPr bwMode="auto">
            <a:xfrm>
              <a:off x="4156" y="3233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31094" name="Rectangle 135"/>
            <p:cNvSpPr>
              <a:spLocks noChangeArrowheads="1"/>
            </p:cNvSpPr>
            <p:nvPr/>
          </p:nvSpPr>
          <p:spPr bwMode="auto">
            <a:xfrm>
              <a:off x="4155" y="3366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31095" name="AutoShape 136"/>
            <p:cNvSpPr>
              <a:spLocks noChangeArrowheads="1"/>
            </p:cNvSpPr>
            <p:nvPr/>
          </p:nvSpPr>
          <p:spPr bwMode="auto">
            <a:xfrm>
              <a:off x="4168" y="3277"/>
              <a:ext cx="436" cy="51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31096" name="Line 137"/>
            <p:cNvSpPr>
              <a:spLocks noChangeShapeType="1"/>
            </p:cNvSpPr>
            <p:nvPr/>
          </p:nvSpPr>
          <p:spPr bwMode="auto">
            <a:xfrm>
              <a:off x="4175" y="360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097" name="Line 138"/>
            <p:cNvSpPr>
              <a:spLocks noChangeShapeType="1"/>
            </p:cNvSpPr>
            <p:nvPr/>
          </p:nvSpPr>
          <p:spPr bwMode="auto">
            <a:xfrm>
              <a:off x="4179" y="36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098" name="Line 139"/>
            <p:cNvSpPr>
              <a:spLocks noChangeShapeType="1"/>
            </p:cNvSpPr>
            <p:nvPr/>
          </p:nvSpPr>
          <p:spPr bwMode="auto">
            <a:xfrm>
              <a:off x="4187" y="378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099" name="Line 140"/>
            <p:cNvSpPr>
              <a:spLocks noChangeShapeType="1"/>
            </p:cNvSpPr>
            <p:nvPr/>
          </p:nvSpPr>
          <p:spPr bwMode="auto">
            <a:xfrm>
              <a:off x="4187" y="387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00" name="Line 141"/>
            <p:cNvSpPr>
              <a:spLocks noChangeShapeType="1"/>
            </p:cNvSpPr>
            <p:nvPr/>
          </p:nvSpPr>
          <p:spPr bwMode="auto">
            <a:xfrm>
              <a:off x="4179" y="39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01" name="Rectangle 142"/>
            <p:cNvSpPr>
              <a:spLocks noChangeArrowheads="1"/>
            </p:cNvSpPr>
            <p:nvPr/>
          </p:nvSpPr>
          <p:spPr bwMode="auto">
            <a:xfrm>
              <a:off x="4243" y="3575"/>
              <a:ext cx="43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Phúc Âm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31102" name="Rectangle 143"/>
            <p:cNvSpPr>
              <a:spLocks noChangeArrowheads="1"/>
            </p:cNvSpPr>
            <p:nvPr/>
          </p:nvSpPr>
          <p:spPr bwMode="auto">
            <a:xfrm>
              <a:off x="4242" y="3667"/>
              <a:ext cx="41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Công Vụ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31103" name="Rectangle 144"/>
            <p:cNvSpPr>
              <a:spLocks noChangeArrowheads="1"/>
            </p:cNvSpPr>
            <p:nvPr/>
          </p:nvSpPr>
          <p:spPr bwMode="auto">
            <a:xfrm>
              <a:off x="4257" y="3768"/>
              <a:ext cx="39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Th</a:t>
              </a:r>
              <a:r>
                <a:rPr lang="en-US" altLang="ko-KR" sz="900" b="0">
                  <a:solidFill>
                    <a:schemeClr val="bg2"/>
                  </a:solidFill>
                  <a:latin typeface="Lucida Grande" charset="0"/>
                  <a:ea typeface="Gulim" charset="0"/>
                  <a:cs typeface="Gulim" charset="0"/>
                </a:rPr>
                <a:t>ư</a:t>
              </a:r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 Tín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31104" name="Rectangle 145"/>
            <p:cNvSpPr>
              <a:spLocks noChangeArrowheads="1"/>
            </p:cNvSpPr>
            <p:nvPr/>
          </p:nvSpPr>
          <p:spPr bwMode="auto">
            <a:xfrm>
              <a:off x="4219" y="3856"/>
              <a:ext cx="11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 b="0">
                <a:solidFill>
                  <a:schemeClr val="bg1"/>
                </a:solidFill>
                <a:latin typeface="Helvetica" charset="0"/>
              </a:endParaRPr>
            </a:p>
          </p:txBody>
        </p:sp>
        <p:sp>
          <p:nvSpPr>
            <p:cNvPr id="131105" name="Rectangle 146"/>
            <p:cNvSpPr>
              <a:spLocks noChangeArrowheads="1"/>
            </p:cNvSpPr>
            <p:nvPr/>
          </p:nvSpPr>
          <p:spPr bwMode="auto">
            <a:xfrm>
              <a:off x="4190" y="3231"/>
              <a:ext cx="38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GIÊ-XU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31106" name="Rectangle 147"/>
            <p:cNvSpPr>
              <a:spLocks noChangeArrowheads="1"/>
            </p:cNvSpPr>
            <p:nvPr/>
          </p:nvSpPr>
          <p:spPr bwMode="auto">
            <a:xfrm>
              <a:off x="4222" y="3408"/>
              <a:ext cx="4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1"/>
                  </a:solidFill>
                  <a:latin typeface="Helvetica" charset="0"/>
                  <a:ea typeface="Gulim" charset="0"/>
                  <a:cs typeface="Gulim" charset="0"/>
                </a:rPr>
                <a:t>Thập Tự</a:t>
              </a:r>
              <a:endParaRPr lang="en-US" sz="900" b="0">
                <a:solidFill>
                  <a:schemeClr val="bg1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31107" name="Rectangle 148"/>
            <p:cNvSpPr>
              <a:spLocks noChangeArrowheads="1"/>
            </p:cNvSpPr>
            <p:nvPr/>
          </p:nvSpPr>
          <p:spPr bwMode="auto">
            <a:xfrm>
              <a:off x="4311" y="3520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31108" name="Rectangle 149"/>
            <p:cNvSpPr>
              <a:spLocks noChangeArrowheads="1"/>
            </p:cNvSpPr>
            <p:nvPr/>
          </p:nvSpPr>
          <p:spPr bwMode="auto">
            <a:xfrm>
              <a:off x="4228" y="3487"/>
              <a:ext cx="47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Hội Thánh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31109" name="Rectangle 150"/>
            <p:cNvSpPr>
              <a:spLocks noChangeArrowheads="1"/>
            </p:cNvSpPr>
            <p:nvPr/>
          </p:nvSpPr>
          <p:spPr bwMode="auto">
            <a:xfrm>
              <a:off x="4226" y="3312"/>
              <a:ext cx="44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Cuộc đời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31110" name="Line 151"/>
            <p:cNvSpPr>
              <a:spLocks noChangeShapeType="1"/>
            </p:cNvSpPr>
            <p:nvPr/>
          </p:nvSpPr>
          <p:spPr bwMode="auto">
            <a:xfrm>
              <a:off x="4175" y="343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11" name="Line 152"/>
            <p:cNvSpPr>
              <a:spLocks noChangeShapeType="1"/>
            </p:cNvSpPr>
            <p:nvPr/>
          </p:nvSpPr>
          <p:spPr bwMode="auto">
            <a:xfrm>
              <a:off x="4211" y="35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1088" name="Rectangle 144"/>
          <p:cNvSpPr>
            <a:spLocks noChangeArrowheads="1"/>
          </p:cNvSpPr>
          <p:nvPr/>
        </p:nvSpPr>
        <p:spPr bwMode="auto">
          <a:xfrm>
            <a:off x="8286750" y="4287838"/>
            <a:ext cx="7794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rPr>
              <a:t>Khải Huyền</a:t>
            </a:r>
            <a:endParaRPr lang="en-US" sz="900" b="0">
              <a:solidFill>
                <a:schemeClr val="bg2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131089" name="Text Box 109"/>
          <p:cNvSpPr txBox="1">
            <a:spLocks noChangeArrowheads="1"/>
          </p:cNvSpPr>
          <p:nvPr/>
        </p:nvSpPr>
        <p:spPr bwMode="auto">
          <a:xfrm>
            <a:off x="8601075" y="64357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31090" name="Text Box 123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131091" name="Text Box 125"/>
          <p:cNvSpPr txBox="1">
            <a:spLocks noChangeArrowheads="1"/>
          </p:cNvSpPr>
          <p:nvPr/>
        </p:nvSpPr>
        <p:spPr bwMode="auto">
          <a:xfrm>
            <a:off x="1404938" y="6524625"/>
            <a:ext cx="188118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solidFill>
                  <a:schemeClr val="tx1"/>
                </a:solidFill>
              </a:rPr>
              <a:t>PHOTO ©NASA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8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utoUpdateAnimBg="0"/>
      <p:bldP spid="36" grpId="0" autoUpdateAnimBg="0"/>
      <p:bldP spid="428077" grpId="0" autoUpdateAnimBg="0"/>
      <p:bldP spid="428147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266" name="Picture 2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dist="152928" dir="2901988" algn="ctr" rotWithShape="0">
              <a:schemeClr val="bg2"/>
            </a:outerShdw>
          </a:effectLst>
        </p:spPr>
      </p:pic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Text Box 26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2486025" y="2003425"/>
            <a:ext cx="2427288" cy="446088"/>
            <a:chOff x="1572" y="1262"/>
            <a:chExt cx="1529" cy="281"/>
          </a:xfrm>
        </p:grpSpPr>
        <p:sp>
          <p:nvSpPr>
            <p:cNvPr id="23605" name="Oval 33"/>
            <p:cNvSpPr>
              <a:spLocks noChangeArrowheads="1"/>
            </p:cNvSpPr>
            <p:nvPr/>
          </p:nvSpPr>
          <p:spPr bwMode="auto">
            <a:xfrm>
              <a:off x="2863" y="1347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>
                <a:solidFill>
                  <a:srgbClr val="FFFF00"/>
                </a:solidFill>
              </a:endParaRPr>
            </a:p>
          </p:txBody>
        </p:sp>
        <p:sp>
          <p:nvSpPr>
            <p:cNvPr id="523300" name="Text Box 36"/>
            <p:cNvSpPr txBox="1">
              <a:spLocks noChangeArrowheads="1"/>
            </p:cNvSpPr>
            <p:nvPr/>
          </p:nvSpPr>
          <p:spPr bwMode="auto">
            <a:xfrm>
              <a:off x="1572" y="1262"/>
              <a:ext cx="152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ko-KR">
                  <a:solidFill>
                    <a:schemeClr val="tx1"/>
                  </a:solidFill>
                  <a:ea typeface="Gulim" charset="0"/>
                  <a:cs typeface="Gulim" charset="0"/>
                </a:rPr>
                <a:t>NA-XA-RÉT </a:t>
              </a:r>
              <a:endParaRPr lang="en-US">
                <a:solidFill>
                  <a:schemeClr val="tx1"/>
                </a:solidFill>
                <a:ea typeface="Gulim" charset="0"/>
                <a:cs typeface="Gulim" charset="0"/>
              </a:endParaRPr>
            </a:p>
          </p:txBody>
        </p:sp>
      </p:grpSp>
      <p:grpSp>
        <p:nvGrpSpPr>
          <p:cNvPr id="3" name="Group 76"/>
          <p:cNvGrpSpPr>
            <a:grpSpLocks/>
          </p:cNvGrpSpPr>
          <p:nvPr/>
        </p:nvGrpSpPr>
        <p:grpSpPr bwMode="auto">
          <a:xfrm>
            <a:off x="4518025" y="4132263"/>
            <a:ext cx="2605088" cy="446087"/>
            <a:chOff x="2846" y="2603"/>
            <a:chExt cx="1641" cy="281"/>
          </a:xfrm>
        </p:grpSpPr>
        <p:sp>
          <p:nvSpPr>
            <p:cNvPr id="23603" name="Oval 31"/>
            <p:cNvSpPr>
              <a:spLocks noChangeArrowheads="1"/>
            </p:cNvSpPr>
            <p:nvPr/>
          </p:nvSpPr>
          <p:spPr bwMode="auto">
            <a:xfrm>
              <a:off x="2846" y="2661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>
                <a:solidFill>
                  <a:srgbClr val="FFFF00"/>
                </a:solidFill>
              </a:endParaRPr>
            </a:p>
          </p:txBody>
        </p:sp>
        <p:sp>
          <p:nvSpPr>
            <p:cNvPr id="523301" name="Text Box 37"/>
            <p:cNvSpPr txBox="1">
              <a:spLocks noChangeArrowheads="1"/>
            </p:cNvSpPr>
            <p:nvPr/>
          </p:nvSpPr>
          <p:spPr bwMode="auto">
            <a:xfrm>
              <a:off x="2958" y="2603"/>
              <a:ext cx="152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>
                  <a:solidFill>
                    <a:schemeClr val="tx1"/>
                  </a:solidFill>
                </a:rPr>
                <a:t>GIÊ-RU-SA-LEM</a:t>
              </a:r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2127250" y="4383088"/>
            <a:ext cx="2427288" cy="446087"/>
            <a:chOff x="1346" y="2761"/>
            <a:chExt cx="1529" cy="281"/>
          </a:xfrm>
        </p:grpSpPr>
        <p:sp>
          <p:nvSpPr>
            <p:cNvPr id="23601" name="Oval 32"/>
            <p:cNvSpPr>
              <a:spLocks noChangeArrowheads="1"/>
            </p:cNvSpPr>
            <p:nvPr/>
          </p:nvSpPr>
          <p:spPr bwMode="auto">
            <a:xfrm>
              <a:off x="2657" y="2835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>
                <a:solidFill>
                  <a:srgbClr val="FFFF00"/>
                </a:solidFill>
              </a:endParaRPr>
            </a:p>
          </p:txBody>
        </p:sp>
        <p:sp>
          <p:nvSpPr>
            <p:cNvPr id="523302" name="Text Box 38"/>
            <p:cNvSpPr txBox="1">
              <a:spLocks noChangeArrowheads="1"/>
            </p:cNvSpPr>
            <p:nvPr/>
          </p:nvSpPr>
          <p:spPr bwMode="auto">
            <a:xfrm>
              <a:off x="1346" y="2761"/>
              <a:ext cx="152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ko-KR">
                  <a:solidFill>
                    <a:schemeClr val="tx1"/>
                  </a:solidFill>
                  <a:ea typeface="Gulim" charset="0"/>
                  <a:cs typeface="Gulim" charset="0"/>
                </a:rPr>
                <a:t>BẾT-LÊ-HEM </a:t>
              </a:r>
              <a:endParaRPr lang="en-US">
                <a:solidFill>
                  <a:schemeClr val="tx1"/>
                </a:solidFill>
                <a:ea typeface="Gulim" charset="0"/>
                <a:cs typeface="Gulim" charset="0"/>
              </a:endParaRPr>
            </a:p>
          </p:txBody>
        </p:sp>
      </p:grpSp>
      <p:sp>
        <p:nvSpPr>
          <p:cNvPr id="523319" name="Freeform 55"/>
          <p:cNvSpPr>
            <a:spLocks/>
          </p:cNvSpPr>
          <p:nvPr/>
        </p:nvSpPr>
        <p:spPr bwMode="auto">
          <a:xfrm>
            <a:off x="4343400" y="1287463"/>
            <a:ext cx="1074738" cy="1519237"/>
          </a:xfrm>
          <a:custGeom>
            <a:avLst/>
            <a:gdLst>
              <a:gd name="T0" fmla="*/ 2147483647 w 677"/>
              <a:gd name="T1" fmla="*/ 2147483647 h 957"/>
              <a:gd name="T2" fmla="*/ 2147483647 w 677"/>
              <a:gd name="T3" fmla="*/ 2147483647 h 957"/>
              <a:gd name="T4" fmla="*/ 2147483647 w 677"/>
              <a:gd name="T5" fmla="*/ 2147483647 h 957"/>
              <a:gd name="T6" fmla="*/ 2147483647 w 677"/>
              <a:gd name="T7" fmla="*/ 2147483647 h 957"/>
              <a:gd name="T8" fmla="*/ 2147483647 w 677"/>
              <a:gd name="T9" fmla="*/ 2147483647 h 957"/>
              <a:gd name="T10" fmla="*/ 2147483647 w 677"/>
              <a:gd name="T11" fmla="*/ 2147483647 h 957"/>
              <a:gd name="T12" fmla="*/ 2147483647 w 677"/>
              <a:gd name="T13" fmla="*/ 2147483647 h 957"/>
              <a:gd name="T14" fmla="*/ 2147483647 w 677"/>
              <a:gd name="T15" fmla="*/ 2147483647 h 957"/>
              <a:gd name="T16" fmla="*/ 2147483647 w 677"/>
              <a:gd name="T17" fmla="*/ 2147483647 h 957"/>
              <a:gd name="T18" fmla="*/ 2147483647 w 677"/>
              <a:gd name="T19" fmla="*/ 2147483647 h 957"/>
              <a:gd name="T20" fmla="*/ 2147483647 w 677"/>
              <a:gd name="T21" fmla="*/ 2147483647 h 957"/>
              <a:gd name="T22" fmla="*/ 2147483647 w 677"/>
              <a:gd name="T23" fmla="*/ 2147483647 h 957"/>
              <a:gd name="T24" fmla="*/ 2147483647 w 677"/>
              <a:gd name="T25" fmla="*/ 2147483647 h 957"/>
              <a:gd name="T26" fmla="*/ 2147483647 w 677"/>
              <a:gd name="T27" fmla="*/ 2147483647 h 957"/>
              <a:gd name="T28" fmla="*/ 2147483647 w 677"/>
              <a:gd name="T29" fmla="*/ 2147483647 h 957"/>
              <a:gd name="T30" fmla="*/ 2147483647 w 677"/>
              <a:gd name="T31" fmla="*/ 2147483647 h 957"/>
              <a:gd name="T32" fmla="*/ 2147483647 w 677"/>
              <a:gd name="T33" fmla="*/ 2147483647 h 957"/>
              <a:gd name="T34" fmla="*/ 2147483647 w 677"/>
              <a:gd name="T35" fmla="*/ 2147483647 h 957"/>
              <a:gd name="T36" fmla="*/ 2147483647 w 677"/>
              <a:gd name="T37" fmla="*/ 2147483647 h 957"/>
              <a:gd name="T38" fmla="*/ 2147483647 w 677"/>
              <a:gd name="T39" fmla="*/ 2147483647 h 957"/>
              <a:gd name="T40" fmla="*/ 2147483647 w 677"/>
              <a:gd name="T41" fmla="*/ 2147483647 h 957"/>
              <a:gd name="T42" fmla="*/ 2147483647 w 677"/>
              <a:gd name="T43" fmla="*/ 2147483647 h 957"/>
              <a:gd name="T44" fmla="*/ 2147483647 w 677"/>
              <a:gd name="T45" fmla="*/ 2147483647 h 957"/>
              <a:gd name="T46" fmla="*/ 2147483647 w 677"/>
              <a:gd name="T47" fmla="*/ 2147483647 h 957"/>
              <a:gd name="T48" fmla="*/ 2147483647 w 677"/>
              <a:gd name="T49" fmla="*/ 2147483647 h 957"/>
              <a:gd name="T50" fmla="*/ 2147483647 w 677"/>
              <a:gd name="T51" fmla="*/ 2147483647 h 957"/>
              <a:gd name="T52" fmla="*/ 2147483647 w 677"/>
              <a:gd name="T53" fmla="*/ 2147483647 h 957"/>
              <a:gd name="T54" fmla="*/ 2147483647 w 677"/>
              <a:gd name="T55" fmla="*/ 2147483647 h 957"/>
              <a:gd name="T56" fmla="*/ 2147483647 w 677"/>
              <a:gd name="T57" fmla="*/ 2147483647 h 957"/>
              <a:gd name="T58" fmla="*/ 2147483647 w 677"/>
              <a:gd name="T59" fmla="*/ 2147483647 h 957"/>
              <a:gd name="T60" fmla="*/ 2147483647 w 677"/>
              <a:gd name="T61" fmla="*/ 2147483647 h 957"/>
              <a:gd name="T62" fmla="*/ 2147483647 w 677"/>
              <a:gd name="T63" fmla="*/ 2147483647 h 957"/>
              <a:gd name="T64" fmla="*/ 2147483647 w 677"/>
              <a:gd name="T65" fmla="*/ 2147483647 h 957"/>
              <a:gd name="T66" fmla="*/ 2147483647 w 677"/>
              <a:gd name="T67" fmla="*/ 2147483647 h 957"/>
              <a:gd name="T68" fmla="*/ 2147483647 w 677"/>
              <a:gd name="T69" fmla="*/ 2147483647 h 957"/>
              <a:gd name="T70" fmla="*/ 2147483647 w 677"/>
              <a:gd name="T71" fmla="*/ 2147483647 h 957"/>
              <a:gd name="T72" fmla="*/ 2147483647 w 677"/>
              <a:gd name="T73" fmla="*/ 0 h 957"/>
              <a:gd name="T74" fmla="*/ 2147483647 w 677"/>
              <a:gd name="T75" fmla="*/ 2147483647 h 957"/>
              <a:gd name="T76" fmla="*/ 2147483647 w 677"/>
              <a:gd name="T77" fmla="*/ 2147483647 h 957"/>
              <a:gd name="T78" fmla="*/ 2147483647 w 677"/>
              <a:gd name="T79" fmla="*/ 2147483647 h 957"/>
              <a:gd name="T80" fmla="*/ 2147483647 w 677"/>
              <a:gd name="T81" fmla="*/ 2147483647 h 957"/>
              <a:gd name="T82" fmla="*/ 2147483647 w 677"/>
              <a:gd name="T83" fmla="*/ 2147483647 h 957"/>
              <a:gd name="T84" fmla="*/ 2147483647 w 677"/>
              <a:gd name="T85" fmla="*/ 2147483647 h 957"/>
              <a:gd name="T86" fmla="*/ 2147483647 w 677"/>
              <a:gd name="T87" fmla="*/ 2147483647 h 957"/>
              <a:gd name="T88" fmla="*/ 2147483647 w 677"/>
              <a:gd name="T89" fmla="*/ 2147483647 h 957"/>
              <a:gd name="T90" fmla="*/ 2147483647 w 677"/>
              <a:gd name="T91" fmla="*/ 2147483647 h 957"/>
              <a:gd name="T92" fmla="*/ 2147483647 w 677"/>
              <a:gd name="T93" fmla="*/ 2147483647 h 957"/>
              <a:gd name="T94" fmla="*/ 2147483647 w 677"/>
              <a:gd name="T95" fmla="*/ 2147483647 h 957"/>
              <a:gd name="T96" fmla="*/ 2147483647 w 677"/>
              <a:gd name="T97" fmla="*/ 2147483647 h 957"/>
              <a:gd name="T98" fmla="*/ 2147483647 w 677"/>
              <a:gd name="T99" fmla="*/ 2147483647 h 957"/>
              <a:gd name="T100" fmla="*/ 2147483647 w 677"/>
              <a:gd name="T101" fmla="*/ 2147483647 h 957"/>
              <a:gd name="T102" fmla="*/ 0 w 677"/>
              <a:gd name="T103" fmla="*/ 2147483647 h 957"/>
              <a:gd name="T104" fmla="*/ 2147483647 w 677"/>
              <a:gd name="T105" fmla="*/ 2147483647 h 957"/>
              <a:gd name="T106" fmla="*/ 2147483647 w 677"/>
              <a:gd name="T107" fmla="*/ 2147483647 h 95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677"/>
              <a:gd name="T163" fmla="*/ 0 h 957"/>
              <a:gd name="T164" fmla="*/ 677 w 677"/>
              <a:gd name="T165" fmla="*/ 957 h 957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677" h="957">
                <a:moveTo>
                  <a:pt x="13" y="680"/>
                </a:moveTo>
                <a:cubicBezTo>
                  <a:pt x="28" y="683"/>
                  <a:pt x="34" y="692"/>
                  <a:pt x="48" y="701"/>
                </a:cubicBezTo>
                <a:cubicBezTo>
                  <a:pt x="53" y="710"/>
                  <a:pt x="59" y="720"/>
                  <a:pt x="67" y="728"/>
                </a:cubicBezTo>
                <a:cubicBezTo>
                  <a:pt x="75" y="769"/>
                  <a:pt x="96" y="808"/>
                  <a:pt x="107" y="850"/>
                </a:cubicBezTo>
                <a:cubicBezTo>
                  <a:pt x="111" y="869"/>
                  <a:pt x="115" y="892"/>
                  <a:pt x="131" y="906"/>
                </a:cubicBezTo>
                <a:cubicBezTo>
                  <a:pt x="138" y="937"/>
                  <a:pt x="181" y="947"/>
                  <a:pt x="208" y="957"/>
                </a:cubicBezTo>
                <a:cubicBezTo>
                  <a:pt x="232" y="954"/>
                  <a:pt x="258" y="954"/>
                  <a:pt x="283" y="952"/>
                </a:cubicBezTo>
                <a:cubicBezTo>
                  <a:pt x="290" y="951"/>
                  <a:pt x="301" y="946"/>
                  <a:pt x="309" y="944"/>
                </a:cubicBezTo>
                <a:cubicBezTo>
                  <a:pt x="314" y="942"/>
                  <a:pt x="325" y="938"/>
                  <a:pt x="325" y="938"/>
                </a:cubicBezTo>
                <a:cubicBezTo>
                  <a:pt x="335" y="929"/>
                  <a:pt x="343" y="925"/>
                  <a:pt x="349" y="912"/>
                </a:cubicBezTo>
                <a:cubicBezTo>
                  <a:pt x="351" y="906"/>
                  <a:pt x="355" y="896"/>
                  <a:pt x="355" y="896"/>
                </a:cubicBezTo>
                <a:cubicBezTo>
                  <a:pt x="352" y="883"/>
                  <a:pt x="352" y="875"/>
                  <a:pt x="344" y="866"/>
                </a:cubicBezTo>
                <a:cubicBezTo>
                  <a:pt x="332" y="836"/>
                  <a:pt x="336" y="786"/>
                  <a:pt x="355" y="757"/>
                </a:cubicBezTo>
                <a:cubicBezTo>
                  <a:pt x="361" y="746"/>
                  <a:pt x="364" y="739"/>
                  <a:pt x="376" y="736"/>
                </a:cubicBezTo>
                <a:cubicBezTo>
                  <a:pt x="381" y="734"/>
                  <a:pt x="392" y="730"/>
                  <a:pt x="392" y="730"/>
                </a:cubicBezTo>
                <a:cubicBezTo>
                  <a:pt x="421" y="734"/>
                  <a:pt x="411" y="736"/>
                  <a:pt x="432" y="749"/>
                </a:cubicBezTo>
                <a:cubicBezTo>
                  <a:pt x="443" y="766"/>
                  <a:pt x="472" y="780"/>
                  <a:pt x="493" y="786"/>
                </a:cubicBezTo>
                <a:cubicBezTo>
                  <a:pt x="510" y="784"/>
                  <a:pt x="524" y="784"/>
                  <a:pt x="536" y="770"/>
                </a:cubicBezTo>
                <a:cubicBezTo>
                  <a:pt x="545" y="738"/>
                  <a:pt x="534" y="701"/>
                  <a:pt x="555" y="674"/>
                </a:cubicBezTo>
                <a:cubicBezTo>
                  <a:pt x="559" y="654"/>
                  <a:pt x="565" y="613"/>
                  <a:pt x="587" y="608"/>
                </a:cubicBezTo>
                <a:cubicBezTo>
                  <a:pt x="599" y="592"/>
                  <a:pt x="582" y="610"/>
                  <a:pt x="600" y="600"/>
                </a:cubicBezTo>
                <a:cubicBezTo>
                  <a:pt x="607" y="595"/>
                  <a:pt x="623" y="577"/>
                  <a:pt x="629" y="570"/>
                </a:cubicBezTo>
                <a:cubicBezTo>
                  <a:pt x="635" y="553"/>
                  <a:pt x="642" y="534"/>
                  <a:pt x="651" y="520"/>
                </a:cubicBezTo>
                <a:cubicBezTo>
                  <a:pt x="656" y="487"/>
                  <a:pt x="668" y="456"/>
                  <a:pt x="677" y="424"/>
                </a:cubicBezTo>
                <a:cubicBezTo>
                  <a:pt x="675" y="397"/>
                  <a:pt x="676" y="379"/>
                  <a:pt x="653" y="365"/>
                </a:cubicBezTo>
                <a:cubicBezTo>
                  <a:pt x="650" y="366"/>
                  <a:pt x="646" y="370"/>
                  <a:pt x="645" y="368"/>
                </a:cubicBezTo>
                <a:cubicBezTo>
                  <a:pt x="643" y="365"/>
                  <a:pt x="651" y="364"/>
                  <a:pt x="651" y="362"/>
                </a:cubicBezTo>
                <a:cubicBezTo>
                  <a:pt x="651" y="357"/>
                  <a:pt x="642" y="335"/>
                  <a:pt x="640" y="330"/>
                </a:cubicBezTo>
                <a:cubicBezTo>
                  <a:pt x="643" y="295"/>
                  <a:pt x="647" y="260"/>
                  <a:pt x="653" y="226"/>
                </a:cubicBezTo>
                <a:cubicBezTo>
                  <a:pt x="655" y="212"/>
                  <a:pt x="661" y="186"/>
                  <a:pt x="661" y="186"/>
                </a:cubicBezTo>
                <a:cubicBezTo>
                  <a:pt x="657" y="152"/>
                  <a:pt x="654" y="137"/>
                  <a:pt x="624" y="122"/>
                </a:cubicBezTo>
                <a:cubicBezTo>
                  <a:pt x="611" y="115"/>
                  <a:pt x="594" y="112"/>
                  <a:pt x="581" y="109"/>
                </a:cubicBezTo>
                <a:cubicBezTo>
                  <a:pt x="574" y="107"/>
                  <a:pt x="560" y="104"/>
                  <a:pt x="560" y="104"/>
                </a:cubicBezTo>
                <a:cubicBezTo>
                  <a:pt x="549" y="91"/>
                  <a:pt x="534" y="81"/>
                  <a:pt x="525" y="69"/>
                </a:cubicBezTo>
                <a:cubicBezTo>
                  <a:pt x="514" y="55"/>
                  <a:pt x="506" y="40"/>
                  <a:pt x="493" y="29"/>
                </a:cubicBezTo>
                <a:cubicBezTo>
                  <a:pt x="489" y="16"/>
                  <a:pt x="481" y="10"/>
                  <a:pt x="469" y="8"/>
                </a:cubicBezTo>
                <a:cubicBezTo>
                  <a:pt x="449" y="0"/>
                  <a:pt x="458" y="3"/>
                  <a:pt x="443" y="0"/>
                </a:cubicBezTo>
                <a:cubicBezTo>
                  <a:pt x="434" y="2"/>
                  <a:pt x="419" y="8"/>
                  <a:pt x="419" y="8"/>
                </a:cubicBezTo>
                <a:cubicBezTo>
                  <a:pt x="413" y="27"/>
                  <a:pt x="411" y="51"/>
                  <a:pt x="400" y="69"/>
                </a:cubicBezTo>
                <a:cubicBezTo>
                  <a:pt x="382" y="96"/>
                  <a:pt x="355" y="115"/>
                  <a:pt x="333" y="138"/>
                </a:cubicBezTo>
                <a:cubicBezTo>
                  <a:pt x="310" y="160"/>
                  <a:pt x="287" y="186"/>
                  <a:pt x="261" y="205"/>
                </a:cubicBezTo>
                <a:cubicBezTo>
                  <a:pt x="242" y="217"/>
                  <a:pt x="201" y="231"/>
                  <a:pt x="179" y="240"/>
                </a:cubicBezTo>
                <a:cubicBezTo>
                  <a:pt x="162" y="253"/>
                  <a:pt x="151" y="265"/>
                  <a:pt x="141" y="285"/>
                </a:cubicBezTo>
                <a:cubicBezTo>
                  <a:pt x="135" y="306"/>
                  <a:pt x="130" y="327"/>
                  <a:pt x="125" y="349"/>
                </a:cubicBezTo>
                <a:cubicBezTo>
                  <a:pt x="124" y="354"/>
                  <a:pt x="119" y="403"/>
                  <a:pt x="115" y="405"/>
                </a:cubicBezTo>
                <a:cubicBezTo>
                  <a:pt x="107" y="407"/>
                  <a:pt x="98" y="410"/>
                  <a:pt x="91" y="413"/>
                </a:cubicBezTo>
                <a:cubicBezTo>
                  <a:pt x="80" y="422"/>
                  <a:pt x="74" y="432"/>
                  <a:pt x="69" y="445"/>
                </a:cubicBezTo>
                <a:cubicBezTo>
                  <a:pt x="65" y="461"/>
                  <a:pt x="62" y="475"/>
                  <a:pt x="61" y="493"/>
                </a:cubicBezTo>
                <a:cubicBezTo>
                  <a:pt x="63" y="512"/>
                  <a:pt x="64" y="532"/>
                  <a:pt x="69" y="552"/>
                </a:cubicBezTo>
                <a:cubicBezTo>
                  <a:pt x="67" y="580"/>
                  <a:pt x="72" y="585"/>
                  <a:pt x="53" y="600"/>
                </a:cubicBezTo>
                <a:cubicBezTo>
                  <a:pt x="44" y="613"/>
                  <a:pt x="29" y="619"/>
                  <a:pt x="19" y="632"/>
                </a:cubicBezTo>
                <a:cubicBezTo>
                  <a:pt x="13" y="646"/>
                  <a:pt x="7" y="659"/>
                  <a:pt x="0" y="672"/>
                </a:cubicBezTo>
                <a:cubicBezTo>
                  <a:pt x="4" y="691"/>
                  <a:pt x="17" y="691"/>
                  <a:pt x="37" y="696"/>
                </a:cubicBezTo>
                <a:cubicBezTo>
                  <a:pt x="41" y="697"/>
                  <a:pt x="55" y="701"/>
                  <a:pt x="51" y="701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321" name="Rectangle 57"/>
          <p:cNvSpPr>
            <a:spLocks noChangeArrowheads="1"/>
          </p:cNvSpPr>
          <p:nvPr/>
        </p:nvSpPr>
        <p:spPr bwMode="auto">
          <a:xfrm>
            <a:off x="8093075" y="6497638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pic>
        <p:nvPicPr>
          <p:cNvPr id="523330" name="Picture 66" descr="Bethlehem from above, 43-10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085850" y="4824413"/>
            <a:ext cx="2755900" cy="1666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</p:pic>
      <p:pic>
        <p:nvPicPr>
          <p:cNvPr id="523331" name="Picture 67" descr="Nazareth from northeast2, tb n0508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485900" y="250825"/>
            <a:ext cx="2259013" cy="16954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</p:pic>
      <p:pic>
        <p:nvPicPr>
          <p:cNvPr id="523332" name="Picture 68" descr="Capernaum aerial, 115-17tb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6119813" y="223838"/>
            <a:ext cx="2725737" cy="18002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</p:pic>
      <p:pic>
        <p:nvPicPr>
          <p:cNvPr id="523333" name="Picture 6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96013" y="2924175"/>
            <a:ext cx="1673225" cy="12176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</p:pic>
      <p:pic>
        <p:nvPicPr>
          <p:cNvPr id="523334" name="Picture 70" descr="Jerusalem from Mt of Olives panorama, df 090101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/>
          <a:srcRect l="28323" r="12538"/>
          <a:stretch>
            <a:fillRect/>
          </a:stretch>
        </p:blipFill>
        <p:spPr bwMode="auto">
          <a:xfrm>
            <a:off x="4627563" y="4645025"/>
            <a:ext cx="4343400" cy="14366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68392" dir="4091915" algn="ctr" rotWithShape="0">
              <a:schemeClr val="bg2"/>
            </a:outerShdw>
          </a:effectLst>
        </p:spPr>
      </p:pic>
      <p:grpSp>
        <p:nvGrpSpPr>
          <p:cNvPr id="5" name="Group 75"/>
          <p:cNvGrpSpPr>
            <a:grpSpLocks/>
          </p:cNvGrpSpPr>
          <p:nvPr/>
        </p:nvGrpSpPr>
        <p:grpSpPr bwMode="auto">
          <a:xfrm>
            <a:off x="5259388" y="1628775"/>
            <a:ext cx="2495550" cy="446088"/>
            <a:chOff x="3313" y="1026"/>
            <a:chExt cx="1572" cy="281"/>
          </a:xfrm>
        </p:grpSpPr>
        <p:sp>
          <p:nvSpPr>
            <p:cNvPr id="23599" name="Oval 34"/>
            <p:cNvSpPr>
              <a:spLocks noChangeArrowheads="1"/>
            </p:cNvSpPr>
            <p:nvPr/>
          </p:nvSpPr>
          <p:spPr bwMode="auto">
            <a:xfrm>
              <a:off x="3313" y="1113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>
                <a:solidFill>
                  <a:srgbClr val="FFFF00"/>
                </a:solidFill>
              </a:endParaRPr>
            </a:p>
          </p:txBody>
        </p:sp>
        <p:sp>
          <p:nvSpPr>
            <p:cNvPr id="523299" name="Text Box 35"/>
            <p:cNvSpPr txBox="1">
              <a:spLocks noChangeArrowheads="1"/>
            </p:cNvSpPr>
            <p:nvPr/>
          </p:nvSpPr>
          <p:spPr bwMode="auto">
            <a:xfrm>
              <a:off x="3356" y="1026"/>
              <a:ext cx="1529" cy="281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altLang="ko-KR">
                  <a:solidFill>
                    <a:schemeClr val="tx1"/>
                  </a:solidFill>
                  <a:ea typeface="Gulim" charset="0"/>
                  <a:cs typeface="Gulim" charset="0"/>
                </a:rPr>
                <a:t>CA-BÊ-NA-UM</a:t>
              </a:r>
              <a:endParaRPr lang="en-US">
                <a:solidFill>
                  <a:schemeClr val="tx1"/>
                </a:solidFill>
                <a:ea typeface="Gulim" charset="0"/>
                <a:cs typeface="Gulim" charset="0"/>
              </a:endParaRPr>
            </a:p>
          </p:txBody>
        </p:sp>
      </p:grpSp>
      <p:sp>
        <p:nvSpPr>
          <p:cNvPr id="523307" name="Text Box 43"/>
          <p:cNvSpPr txBox="1">
            <a:spLocks noChangeArrowheads="1"/>
          </p:cNvSpPr>
          <p:nvPr/>
        </p:nvSpPr>
        <p:spPr bwMode="auto">
          <a:xfrm>
            <a:off x="231775" y="2052638"/>
            <a:ext cx="2090738" cy="306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ko-KR" sz="2800">
                <a:solidFill>
                  <a:srgbClr val="FFFF00"/>
                </a:solidFill>
                <a:ea typeface="Gulim" charset="0"/>
                <a:cs typeface="Gulim" charset="0"/>
              </a:rPr>
              <a:t>Sáu trung tâm của cuộc </a:t>
            </a:r>
            <a:r>
              <a:rPr lang="en-US" altLang="ko-KR" sz="2800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2800">
                <a:solidFill>
                  <a:srgbClr val="FFFF00"/>
                </a:solidFill>
                <a:ea typeface="Gulim" charset="0"/>
                <a:cs typeface="Gulim" charset="0"/>
              </a:rPr>
              <a:t>ời &amp; du hành của Chúa Giê-xu </a:t>
            </a:r>
            <a:endParaRPr lang="en-US" sz="2800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grpSp>
        <p:nvGrpSpPr>
          <p:cNvPr id="6" name="Group 65"/>
          <p:cNvGrpSpPr>
            <a:grpSpLocks/>
          </p:cNvGrpSpPr>
          <p:nvPr/>
        </p:nvGrpSpPr>
        <p:grpSpPr bwMode="auto">
          <a:xfrm>
            <a:off x="4681538" y="2019300"/>
            <a:ext cx="2565400" cy="1738313"/>
            <a:chOff x="2949" y="1272"/>
            <a:chExt cx="1616" cy="1095"/>
          </a:xfrm>
        </p:grpSpPr>
        <p:sp>
          <p:nvSpPr>
            <p:cNvPr id="23596" name="AutoShape 59"/>
            <p:cNvSpPr>
              <a:spLocks noChangeArrowheads="1"/>
            </p:cNvSpPr>
            <p:nvPr/>
          </p:nvSpPr>
          <p:spPr bwMode="auto">
            <a:xfrm>
              <a:off x="3048" y="1272"/>
              <a:ext cx="192" cy="136"/>
            </a:xfrm>
            <a:prstGeom prst="pentagon">
              <a:avLst/>
            </a:prstGeom>
            <a:solidFill>
              <a:schemeClr val="tx1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327" name="Text Box 63"/>
            <p:cNvSpPr txBox="1">
              <a:spLocks noChangeArrowheads="1"/>
            </p:cNvSpPr>
            <p:nvPr/>
          </p:nvSpPr>
          <p:spPr bwMode="auto">
            <a:xfrm>
              <a:off x="2949" y="1908"/>
              <a:ext cx="1616" cy="45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00FFFF"/>
                  </a:solidFill>
                  <a:latin typeface="Comic Sans MS" pitchFamily="66" charset="0"/>
                  <a:ea typeface="+mn-ea"/>
                  <a:cs typeface="+mn-cs"/>
                </a:rPr>
                <a:t>CA-NA</a:t>
              </a:r>
            </a:p>
          </p:txBody>
        </p:sp>
        <p:sp>
          <p:nvSpPr>
            <p:cNvPr id="23598" name="AutoShape 64"/>
            <p:cNvSpPr>
              <a:spLocks noChangeArrowheads="1"/>
            </p:cNvSpPr>
            <p:nvPr/>
          </p:nvSpPr>
          <p:spPr bwMode="auto">
            <a:xfrm rot="-7715819">
              <a:off x="3010" y="1581"/>
              <a:ext cx="826" cy="261"/>
            </a:xfrm>
            <a:prstGeom prst="notchedRightArrow">
              <a:avLst>
                <a:gd name="adj1" fmla="val 50000"/>
                <a:gd name="adj2" fmla="val 79119"/>
              </a:avLst>
            </a:prstGeom>
            <a:solidFill>
              <a:srgbClr val="00FF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53"/>
          <p:cNvGrpSpPr>
            <a:grpSpLocks/>
          </p:cNvGrpSpPr>
          <p:nvPr/>
        </p:nvGrpSpPr>
        <p:grpSpPr bwMode="auto">
          <a:xfrm>
            <a:off x="4443413" y="1827213"/>
            <a:ext cx="4124325" cy="1022350"/>
            <a:chOff x="2757" y="1148"/>
            <a:chExt cx="2598" cy="644"/>
          </a:xfrm>
        </p:grpSpPr>
        <p:sp>
          <p:nvSpPr>
            <p:cNvPr id="523316" name="Oval 52"/>
            <p:cNvSpPr>
              <a:spLocks noChangeArrowheads="1"/>
            </p:cNvSpPr>
            <p:nvPr/>
          </p:nvSpPr>
          <p:spPr bwMode="auto">
            <a:xfrm>
              <a:off x="2757" y="1148"/>
              <a:ext cx="584" cy="183"/>
            </a:xfrm>
            <a:prstGeom prst="ellips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23593" name="Group 51"/>
            <p:cNvGrpSpPr>
              <a:grpSpLocks/>
            </p:cNvGrpSpPr>
            <p:nvPr/>
          </p:nvGrpSpPr>
          <p:grpSpPr bwMode="auto">
            <a:xfrm>
              <a:off x="3191" y="1323"/>
              <a:ext cx="2164" cy="469"/>
              <a:chOff x="3191" y="1323"/>
              <a:chExt cx="2164" cy="469"/>
            </a:xfrm>
          </p:grpSpPr>
          <p:sp>
            <p:nvSpPr>
              <p:cNvPr id="523313" name="Text Box 49"/>
              <p:cNvSpPr txBox="1">
                <a:spLocks noChangeArrowheads="1"/>
              </p:cNvSpPr>
              <p:nvPr/>
            </p:nvSpPr>
            <p:spPr bwMode="auto">
              <a:xfrm>
                <a:off x="3739" y="1377"/>
                <a:ext cx="1616" cy="41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>
                <a:lvl1pPr>
                  <a:defRPr sz="2000" b="1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000" b="1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000" b="1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000" b="1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000" b="1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ko-KR" sz="3200">
                    <a:solidFill>
                      <a:srgbClr val="FFFF00"/>
                    </a:solidFill>
                    <a:ea typeface="Gulim" charset="0"/>
                    <a:cs typeface="Gulim" charset="0"/>
                  </a:rPr>
                  <a:t>GA-LI-LÊ</a:t>
                </a:r>
                <a:endParaRPr lang="en-US" sz="3200">
                  <a:solidFill>
                    <a:srgbClr val="FFFF00"/>
                  </a:solidFill>
                  <a:ea typeface="Gulim" charset="0"/>
                  <a:cs typeface="Gulim" charset="0"/>
                </a:endParaRPr>
              </a:p>
            </p:txBody>
          </p:sp>
          <p:sp>
            <p:nvSpPr>
              <p:cNvPr id="23595" name="AutoShape 50"/>
              <p:cNvSpPr>
                <a:spLocks noChangeArrowheads="1"/>
              </p:cNvSpPr>
              <p:nvPr/>
            </p:nvSpPr>
            <p:spPr bwMode="auto">
              <a:xfrm rot="-9339341">
                <a:off x="3191" y="1323"/>
                <a:ext cx="744" cy="261"/>
              </a:xfrm>
              <a:prstGeom prst="notchedRightArrow">
                <a:avLst>
                  <a:gd name="adj1" fmla="val 50000"/>
                  <a:gd name="adj2" fmla="val 71264"/>
                </a:avLst>
              </a:prstGeom>
              <a:solidFill>
                <a:srgbClr val="FF00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3571" name="Group 71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523336" name="Rectangle 72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800"/>
            </a:p>
          </p:txBody>
        </p:sp>
        <p:sp>
          <p:nvSpPr>
            <p:cNvPr id="523337" name="Line 73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523338" name="Text Box 74"/>
          <p:cNvSpPr txBox="1">
            <a:spLocks noChangeArrowheads="1"/>
          </p:cNvSpPr>
          <p:nvPr/>
        </p:nvSpPr>
        <p:spPr bwMode="auto">
          <a:xfrm>
            <a:off x="4162425" y="212725"/>
            <a:ext cx="4548188" cy="4000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ko-KR">
                <a:solidFill>
                  <a:srgbClr val="FFFF00"/>
                </a:solidFill>
                <a:ea typeface="Gulim" charset="0"/>
                <a:cs typeface="Gulim" charset="0"/>
              </a:rPr>
              <a:t>H</a:t>
            </a:r>
            <a:r>
              <a:rPr lang="fr-FR" altLang="ko-KR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>
                <a:solidFill>
                  <a:srgbClr val="FFFF00"/>
                </a:solidFill>
                <a:ea typeface="Gulim" charset="0"/>
                <a:cs typeface="Gulim" charset="0"/>
              </a:rPr>
              <a:t>ỚNG DẪN HỌC TẬP #07</a:t>
            </a:r>
            <a:endParaRPr lang="en-US" sz="3200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grpSp>
        <p:nvGrpSpPr>
          <p:cNvPr id="23573" name="Group 126"/>
          <p:cNvGrpSpPr>
            <a:grpSpLocks/>
          </p:cNvGrpSpPr>
          <p:nvPr/>
        </p:nvGrpSpPr>
        <p:grpSpPr bwMode="auto">
          <a:xfrm>
            <a:off x="7961313" y="3341688"/>
            <a:ext cx="995362" cy="1212850"/>
            <a:chOff x="5016" y="2178"/>
            <a:chExt cx="627" cy="764"/>
          </a:xfrm>
        </p:grpSpPr>
        <p:sp>
          <p:nvSpPr>
            <p:cNvPr id="23576" name="AutoShape 127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577" name="Rectangle 128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578" name="Line 129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9" name="Line 130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0" name="Line 131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1" name="Line 132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2" name="Line 133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3" name="Rectangle 134"/>
            <p:cNvSpPr>
              <a:spLocks noChangeArrowheads="1"/>
            </p:cNvSpPr>
            <p:nvPr/>
          </p:nvSpPr>
          <p:spPr bwMode="auto">
            <a:xfrm>
              <a:off x="5061" y="2178"/>
              <a:ext cx="415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1000" b="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rPr>
                <a:t>GIÊ-XU </a:t>
              </a:r>
              <a:endParaRPr lang="en-US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3584" name="Rectangle 135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585" name="Line 136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6" name="Line 137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7" name="Rectangle 138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588" name="Rectangle 139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589" name="Rectangle 140"/>
            <p:cNvSpPr>
              <a:spLocks noChangeArrowheads="1"/>
            </p:cNvSpPr>
            <p:nvPr/>
          </p:nvSpPr>
          <p:spPr bwMode="auto">
            <a:xfrm>
              <a:off x="5016" y="2259"/>
              <a:ext cx="503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1000" b="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rPr>
                <a:t>  Cuộc đời </a:t>
              </a:r>
              <a:endParaRPr lang="en-US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3574" name="Text Box 201"/>
          <p:cNvSpPr txBox="1">
            <a:spLocks noChangeArrowheads="1"/>
          </p:cNvSpPr>
          <p:nvPr/>
        </p:nvSpPr>
        <p:spPr bwMode="auto">
          <a:xfrm>
            <a:off x="6824663" y="6283325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39-41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23575" name="Text Box 109"/>
          <p:cNvSpPr txBox="1">
            <a:spLocks noChangeArrowheads="1"/>
          </p:cNvSpPr>
          <p:nvPr/>
        </p:nvSpPr>
        <p:spPr bwMode="auto">
          <a:xfrm>
            <a:off x="8597900" y="6434138"/>
            <a:ext cx="3143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3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3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2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23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2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2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2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2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3319" grpId="0" animBg="1"/>
      <p:bldP spid="523330" grpId="0" animBg="1"/>
      <p:bldP spid="523331" grpId="0" animBg="1" autoUpdateAnimBg="0"/>
      <p:bldP spid="523332" grpId="0" animBg="1" autoUpdateAnimBg="0"/>
      <p:bldP spid="523307" grpId="0" autoUpdateAnimBg="0"/>
      <p:bldP spid="523338" grpId="0" animBg="1" autoUpdateAnimBg="0"/>
      <p:bldP spid="523338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1507" name="Rectangle 3"/>
          <p:cNvSpPr>
            <a:spLocks noChangeArrowheads="1"/>
          </p:cNvSpPr>
          <p:nvPr/>
        </p:nvSpPr>
        <p:spPr bwMode="auto">
          <a:xfrm>
            <a:off x="852488" y="612775"/>
            <a:ext cx="7505700" cy="8683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5194" dir="3806097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fr-FR" altLang="ko-KR" sz="4400">
                <a:solidFill>
                  <a:srgbClr val="FFFF00"/>
                </a:solidFill>
                <a:ea typeface="Gulim" charset="0"/>
                <a:cs typeface="Gulim" charset="0"/>
              </a:rPr>
              <a:t>Giao </a:t>
            </a:r>
            <a:r>
              <a:rPr lang="fr-FR" altLang="ko-KR" sz="4400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4400">
                <a:solidFill>
                  <a:srgbClr val="FFFF00"/>
                </a:solidFill>
                <a:ea typeface="Gulim" charset="0"/>
                <a:cs typeface="Gulim" charset="0"/>
              </a:rPr>
              <a:t>ớc Áp-ra-ham </a:t>
            </a:r>
            <a:endParaRPr lang="en-US" sz="4400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sp>
        <p:nvSpPr>
          <p:cNvPr id="133124" name="Text Box 5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61512" name="Rectangle 8"/>
          <p:cNvSpPr>
            <a:spLocks noChangeArrowheads="1"/>
          </p:cNvSpPr>
          <p:nvPr/>
        </p:nvSpPr>
        <p:spPr bwMode="auto">
          <a:xfrm>
            <a:off x="3249613" y="1323975"/>
            <a:ext cx="26511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5194" dir="3806097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(</a:t>
            </a:r>
            <a:r>
              <a:rPr lang="en-US" altLang="ko-KR" sz="2400">
                <a:solidFill>
                  <a:srgbClr val="FFFF00"/>
                </a:solidFill>
                <a:ea typeface="Gulim" pitchFamily="34" charset="-128"/>
                <a:cs typeface="Gulim" pitchFamily="34" charset="-128"/>
              </a:rPr>
              <a:t>”Sự Kêu gọi”</a:t>
            </a:r>
            <a:r>
              <a:rPr lang="en-US" sz="320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)</a:t>
            </a:r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647700" y="2463800"/>
            <a:ext cx="7524750" cy="3662363"/>
            <a:chOff x="408" y="1552"/>
            <a:chExt cx="4740" cy="2307"/>
          </a:xfrm>
        </p:grpSpPr>
        <p:sp>
          <p:nvSpPr>
            <p:cNvPr id="661508" name="Rectangle 4"/>
            <p:cNvSpPr>
              <a:spLocks noChangeArrowheads="1"/>
            </p:cNvSpPr>
            <p:nvPr/>
          </p:nvSpPr>
          <p:spPr bwMode="auto">
            <a:xfrm>
              <a:off x="642" y="2081"/>
              <a:ext cx="4464" cy="1778"/>
            </a:xfrm>
            <a:prstGeom prst="rect">
              <a:avLst/>
            </a:prstGeom>
            <a:noFill/>
            <a:ln w="76200">
              <a:solidFill>
                <a:srgbClr val="FAFD00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1510" name="Text Box 6"/>
            <p:cNvSpPr txBox="1">
              <a:spLocks noChangeArrowheads="1"/>
            </p:cNvSpPr>
            <p:nvPr/>
          </p:nvSpPr>
          <p:spPr bwMode="auto">
            <a:xfrm>
              <a:off x="408" y="2231"/>
              <a:ext cx="3973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3600">
                <a:solidFill>
                  <a:srgbClr val="00FF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1514" name="Rectangle 10"/>
            <p:cNvSpPr>
              <a:spLocks noChangeArrowheads="1"/>
            </p:cNvSpPr>
            <p:nvPr/>
          </p:nvSpPr>
          <p:spPr bwMode="auto">
            <a:xfrm>
              <a:off x="698" y="3175"/>
              <a:ext cx="1503" cy="5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altLang="ko-KR" sz="2800" i="1" dirty="0" err="1">
                  <a:solidFill>
                    <a:srgbClr val="99FF99"/>
                  </a:solidFill>
                  <a:latin typeface="Comic Sans MS" pitchFamily="66" charset="0"/>
                  <a:ea typeface="Gulim" pitchFamily="34" charset="-127"/>
                  <a:cs typeface="+mn-cs"/>
                </a:rPr>
                <a:t>Phục</a:t>
              </a:r>
              <a:r>
                <a:rPr lang="en-US" altLang="ko-KR" sz="2800" i="1" dirty="0">
                  <a:solidFill>
                    <a:srgbClr val="99FF99"/>
                  </a:solidFill>
                  <a:latin typeface="Comic Sans MS" pitchFamily="66" charset="0"/>
                  <a:ea typeface="Gulim" pitchFamily="34" charset="-127"/>
                  <a:cs typeface="+mn-cs"/>
                </a:rPr>
                <a:t> </a:t>
              </a:r>
              <a:r>
                <a:rPr lang="en-US" altLang="ko-KR" sz="2800" i="1" dirty="0" err="1">
                  <a:solidFill>
                    <a:srgbClr val="99FF99"/>
                  </a:solidFill>
                  <a:latin typeface="Comic Sans MS" pitchFamily="66" charset="0"/>
                  <a:ea typeface="Gulim" pitchFamily="34" charset="-127"/>
                  <a:cs typeface="+mn-cs"/>
                </a:rPr>
                <a:t>Truyền</a:t>
              </a:r>
              <a:r>
                <a:rPr lang="en-US" altLang="ko-KR" dirty="0">
                  <a:latin typeface="Comic Sans MS" pitchFamily="66" charset="0"/>
                  <a:ea typeface="Gulim" pitchFamily="34" charset="-127"/>
                  <a:cs typeface="+mn-cs"/>
                </a:rPr>
                <a:t> </a:t>
              </a:r>
              <a:endParaRPr lang="en-US" sz="2800" i="1" dirty="0">
                <a:solidFill>
                  <a:srgbClr val="A4FF94"/>
                </a:solidFill>
                <a:latin typeface="Arial" pitchFamily="34" charset="0"/>
                <a:ea typeface="+mn-ea"/>
                <a:cs typeface="+mn-cs"/>
              </a:endParaRPr>
            </a:p>
            <a:p>
              <a:pPr algn="ctr">
                <a:defRPr/>
              </a:pPr>
              <a:r>
                <a:rPr lang="en-US" sz="2800" i="1" dirty="0">
                  <a:solidFill>
                    <a:srgbClr val="A4FF94"/>
                  </a:solidFill>
                  <a:latin typeface="Arial" pitchFamily="34" charset="0"/>
                  <a:ea typeface="+mn-ea"/>
                  <a:cs typeface="+mn-cs"/>
                </a:rPr>
                <a:t>30: 1-10</a:t>
              </a:r>
            </a:p>
          </p:txBody>
        </p:sp>
        <p:sp>
          <p:nvSpPr>
            <p:cNvPr id="661515" name="Text Box 11"/>
            <p:cNvSpPr txBox="1">
              <a:spLocks noChangeArrowheads="1"/>
            </p:cNvSpPr>
            <p:nvPr/>
          </p:nvSpPr>
          <p:spPr bwMode="auto">
            <a:xfrm>
              <a:off x="936" y="2289"/>
              <a:ext cx="1014" cy="29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ko-KR" sz="2400">
                  <a:solidFill>
                    <a:srgbClr val="00FF00"/>
                  </a:solidFill>
                  <a:latin typeface="Lucida Grande" charset="0"/>
                  <a:ea typeface="Gulim" charset="0"/>
                  <a:cs typeface="Gulim" charset="0"/>
                </a:rPr>
                <a:t>Đ</a:t>
              </a:r>
              <a:r>
                <a:rPr lang="en-US" altLang="ko-KR" sz="2400">
                  <a:solidFill>
                    <a:srgbClr val="00FF00"/>
                  </a:solidFill>
                  <a:ea typeface="Gulim" charset="0"/>
                  <a:cs typeface="Gulim" charset="0"/>
                </a:rPr>
                <a:t>ẤT </a:t>
              </a:r>
              <a:r>
                <a:rPr lang="en-US" altLang="ko-KR">
                  <a:solidFill>
                    <a:srgbClr val="00FF00"/>
                  </a:solidFill>
                  <a:ea typeface="Gulim" charset="0"/>
                  <a:cs typeface="Gulim" charset="0"/>
                </a:rPr>
                <a:t> </a:t>
              </a:r>
              <a:endParaRPr lang="en-US">
                <a:solidFill>
                  <a:srgbClr val="00FF00"/>
                </a:solidFill>
                <a:ea typeface="Gulim" charset="0"/>
                <a:cs typeface="Gulim" charset="0"/>
              </a:endParaRPr>
            </a:p>
          </p:txBody>
        </p:sp>
        <p:sp>
          <p:nvSpPr>
            <p:cNvPr id="661516" name="Text Box 12"/>
            <p:cNvSpPr txBox="1">
              <a:spLocks noChangeArrowheads="1"/>
            </p:cNvSpPr>
            <p:nvPr/>
          </p:nvSpPr>
          <p:spPr bwMode="auto">
            <a:xfrm>
              <a:off x="920" y="2733"/>
              <a:ext cx="1061" cy="45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ko-KR" sz="3600">
                  <a:solidFill>
                    <a:srgbClr val="FFFF00"/>
                  </a:solidFill>
                  <a:latin typeface="Lucida Grande" charset="0"/>
                  <a:ea typeface="Gulim" charset="0"/>
                  <a:cs typeface="Gulim" charset="0"/>
                </a:rPr>
                <a:t>Đ</a:t>
              </a:r>
              <a:r>
                <a:rPr lang="en-US" altLang="ko-KR" sz="3600">
                  <a:solidFill>
                    <a:srgbClr val="FFFF00"/>
                  </a:solidFill>
                  <a:ea typeface="Gulim" charset="0"/>
                  <a:cs typeface="Gulim" charset="0"/>
                </a:rPr>
                <a:t>ất </a:t>
              </a:r>
              <a:endParaRPr lang="en-US" sz="3600">
                <a:solidFill>
                  <a:srgbClr val="FFFF00"/>
                </a:solidFill>
                <a:ea typeface="Gulim" charset="0"/>
                <a:cs typeface="Gulim" charset="0"/>
              </a:endParaRPr>
            </a:p>
          </p:txBody>
        </p:sp>
        <p:sp>
          <p:nvSpPr>
            <p:cNvPr id="661517" name="Rectangle 13"/>
            <p:cNvSpPr>
              <a:spLocks noChangeArrowheads="1"/>
            </p:cNvSpPr>
            <p:nvPr/>
          </p:nvSpPr>
          <p:spPr bwMode="auto">
            <a:xfrm>
              <a:off x="2194" y="3176"/>
              <a:ext cx="1315" cy="59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altLang="ko-KR" sz="2400" i="1">
                  <a:solidFill>
                    <a:srgbClr val="99FF99"/>
                  </a:solidFill>
                  <a:latin typeface="Comic Sans MS" pitchFamily="66" charset="0"/>
                  <a:ea typeface="Gulim" pitchFamily="34" charset="-127"/>
                  <a:cs typeface="+mn-cs"/>
                </a:rPr>
                <a:t>2 Sa-mu-ên</a:t>
              </a:r>
              <a:r>
                <a:rPr lang="en-US" altLang="ko-KR">
                  <a:latin typeface="Comic Sans MS" pitchFamily="66" charset="0"/>
                  <a:ea typeface="Gulim" pitchFamily="34" charset="-127"/>
                  <a:cs typeface="+mn-cs"/>
                </a:rPr>
                <a:t> </a:t>
              </a:r>
              <a:br>
                <a:rPr lang="en-US" altLang="ko-KR">
                  <a:latin typeface="Comic Sans MS" pitchFamily="66" charset="0"/>
                  <a:ea typeface="Gulim" pitchFamily="34" charset="-127"/>
                  <a:cs typeface="+mn-cs"/>
                </a:rPr>
              </a:br>
              <a:r>
                <a:rPr lang="en-US" sz="2800" i="1">
                  <a:solidFill>
                    <a:srgbClr val="A4FF94"/>
                  </a:solidFill>
                  <a:latin typeface="Arial" pitchFamily="34" charset="0"/>
                  <a:ea typeface="+mn-ea"/>
                  <a:cs typeface="+mn-cs"/>
                </a:rPr>
                <a:t>7: 4 -16</a:t>
              </a:r>
            </a:p>
          </p:txBody>
        </p:sp>
        <p:sp>
          <p:nvSpPr>
            <p:cNvPr id="661518" name="Text Box 14"/>
            <p:cNvSpPr txBox="1">
              <a:spLocks noChangeArrowheads="1"/>
            </p:cNvSpPr>
            <p:nvPr/>
          </p:nvSpPr>
          <p:spPr bwMode="auto">
            <a:xfrm>
              <a:off x="2201" y="2348"/>
              <a:ext cx="1350" cy="29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400">
                  <a:solidFill>
                    <a:srgbClr val="00FF00"/>
                  </a:solidFill>
                </a:rPr>
                <a:t>H</a:t>
              </a:r>
              <a:r>
                <a:rPr lang="en-US" sz="2400">
                  <a:solidFill>
                    <a:srgbClr val="00FF00"/>
                  </a:solidFill>
                  <a:cs typeface="Lucida Grande" charset="0"/>
                </a:rPr>
                <a:t>Ạ</a:t>
              </a:r>
              <a:r>
                <a:rPr lang="en-US" sz="2400">
                  <a:solidFill>
                    <a:srgbClr val="00FF00"/>
                  </a:solidFill>
                  <a:ea typeface="Lucida Grande" charset="0"/>
                  <a:cs typeface="Lucida Grande" charset="0"/>
                </a:rPr>
                <a:t>T GI</a:t>
              </a:r>
              <a:r>
                <a:rPr lang="en-US" sz="2400">
                  <a:solidFill>
                    <a:srgbClr val="00FF00"/>
                  </a:solidFill>
                  <a:cs typeface="Lucida Grande" charset="0"/>
                </a:rPr>
                <a:t>Ố</a:t>
              </a:r>
              <a:r>
                <a:rPr lang="en-US" sz="2400">
                  <a:solidFill>
                    <a:srgbClr val="00FF00"/>
                  </a:solidFill>
                  <a:ea typeface="Lucida Grande" charset="0"/>
                  <a:cs typeface="Lucida Grande" charset="0"/>
                </a:rPr>
                <a:t>NG</a:t>
              </a:r>
            </a:p>
          </p:txBody>
        </p:sp>
        <p:sp>
          <p:nvSpPr>
            <p:cNvPr id="661519" name="Text Box 15"/>
            <p:cNvSpPr txBox="1">
              <a:spLocks noChangeArrowheads="1"/>
            </p:cNvSpPr>
            <p:nvPr/>
          </p:nvSpPr>
          <p:spPr bwMode="auto">
            <a:xfrm>
              <a:off x="2115" y="2741"/>
              <a:ext cx="1513" cy="4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ko-KR" sz="3200">
                  <a:solidFill>
                    <a:srgbClr val="FFFF00"/>
                  </a:solidFill>
                  <a:latin typeface="Lucida Grande" charset="0"/>
                  <a:ea typeface="Gulim" charset="0"/>
                  <a:cs typeface="Gulim" charset="0"/>
                </a:rPr>
                <a:t>Đ</a:t>
              </a:r>
              <a:r>
                <a:rPr lang="en-US" altLang="ko-KR" sz="3200">
                  <a:solidFill>
                    <a:srgbClr val="FFFF00"/>
                  </a:solidFill>
                  <a:ea typeface="Gulim" charset="0"/>
                  <a:cs typeface="Gulim" charset="0"/>
                </a:rPr>
                <a:t>a-vít </a:t>
              </a:r>
              <a:endParaRPr lang="en-US" sz="3200">
                <a:solidFill>
                  <a:srgbClr val="FFFF00"/>
                </a:solidFill>
                <a:ea typeface="Gulim" charset="0"/>
                <a:cs typeface="Gulim" charset="0"/>
              </a:endParaRPr>
            </a:p>
          </p:txBody>
        </p:sp>
        <p:sp>
          <p:nvSpPr>
            <p:cNvPr id="661520" name="Rectangle 16"/>
            <p:cNvSpPr>
              <a:spLocks noChangeArrowheads="1"/>
            </p:cNvSpPr>
            <p:nvPr/>
          </p:nvSpPr>
          <p:spPr bwMode="auto">
            <a:xfrm>
              <a:off x="3711" y="3174"/>
              <a:ext cx="1126" cy="59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altLang="ko-KR" sz="2400" i="1">
                  <a:solidFill>
                    <a:srgbClr val="99FF99"/>
                  </a:solidFill>
                  <a:latin typeface="Comic Sans MS" pitchFamily="66" charset="0"/>
                  <a:ea typeface="Gulim" pitchFamily="34" charset="-127"/>
                  <a:cs typeface="+mn-cs"/>
                </a:rPr>
                <a:t>Giê-rê-mi</a:t>
              </a:r>
              <a:r>
                <a:rPr lang="en-US" altLang="ko-KR" sz="2400">
                  <a:solidFill>
                    <a:srgbClr val="99FF99"/>
                  </a:solidFill>
                  <a:latin typeface="Comic Sans MS" pitchFamily="66" charset="0"/>
                  <a:ea typeface="Gulim" pitchFamily="34" charset="-127"/>
                  <a:cs typeface="+mn-cs"/>
                </a:rPr>
                <a:t> </a:t>
              </a:r>
              <a:endParaRPr lang="en-US" sz="3200" i="1">
                <a:solidFill>
                  <a:srgbClr val="99FF99"/>
                </a:solidFill>
                <a:latin typeface="Arial" pitchFamily="34" charset="0"/>
                <a:ea typeface="+mn-ea"/>
                <a:cs typeface="+mn-cs"/>
              </a:endParaRPr>
            </a:p>
            <a:p>
              <a:pPr algn="ctr">
                <a:defRPr/>
              </a:pPr>
              <a:r>
                <a:rPr lang="en-US" sz="2800" i="1">
                  <a:solidFill>
                    <a:srgbClr val="A4FF94"/>
                  </a:solidFill>
                  <a:latin typeface="Arial" pitchFamily="34" charset="0"/>
                  <a:ea typeface="+mn-ea"/>
                  <a:cs typeface="+mn-cs"/>
                </a:rPr>
                <a:t>31: 31-33</a:t>
              </a:r>
            </a:p>
          </p:txBody>
        </p:sp>
        <p:sp>
          <p:nvSpPr>
            <p:cNvPr id="661521" name="Text Box 17"/>
            <p:cNvSpPr txBox="1">
              <a:spLocks noChangeArrowheads="1"/>
            </p:cNvSpPr>
            <p:nvPr/>
          </p:nvSpPr>
          <p:spPr bwMode="auto">
            <a:xfrm>
              <a:off x="3414" y="2288"/>
              <a:ext cx="1734" cy="3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ko-KR" sz="2800">
                  <a:solidFill>
                    <a:srgbClr val="00FF00"/>
                  </a:solidFill>
                  <a:ea typeface="Gulim" charset="0"/>
                  <a:cs typeface="Gulim" charset="0"/>
                </a:rPr>
                <a:t>PH</a:t>
              </a:r>
              <a:r>
                <a:rPr lang="en-US" altLang="ko-KR" sz="2800">
                  <a:solidFill>
                    <a:srgbClr val="00FF00"/>
                  </a:solidFill>
                  <a:latin typeface="Lucida Grande" charset="0"/>
                  <a:ea typeface="Gulim" charset="0"/>
                  <a:cs typeface="Gulim" charset="0"/>
                </a:rPr>
                <a:t>Ư</a:t>
              </a:r>
              <a:r>
                <a:rPr lang="en-US" altLang="ko-KR" sz="2800">
                  <a:solidFill>
                    <a:srgbClr val="00FF00"/>
                  </a:solidFill>
                  <a:ea typeface="Gulim" charset="0"/>
                  <a:cs typeface="Gulim" charset="0"/>
                </a:rPr>
                <a:t>ỚC </a:t>
              </a:r>
              <a:r>
                <a:rPr lang="en-US" sz="2400">
                  <a:solidFill>
                    <a:srgbClr val="00FF00"/>
                  </a:solidFill>
                  <a:ea typeface="Gulim" charset="0"/>
                  <a:cs typeface="Gulim" charset="0"/>
                </a:rPr>
                <a:t>LÀNH</a:t>
              </a:r>
              <a:r>
                <a:rPr lang="en-US" altLang="ko-KR" sz="3200">
                  <a:solidFill>
                    <a:srgbClr val="00FF00"/>
                  </a:solidFill>
                  <a:ea typeface="Gulim" charset="0"/>
                  <a:cs typeface="Gulim" charset="0"/>
                </a:rPr>
                <a:t> </a:t>
              </a:r>
              <a:endParaRPr lang="en-US" sz="3200">
                <a:solidFill>
                  <a:srgbClr val="00FF00"/>
                </a:solidFill>
                <a:ea typeface="Gulim" charset="0"/>
                <a:cs typeface="Gulim" charset="0"/>
              </a:endParaRPr>
            </a:p>
          </p:txBody>
        </p:sp>
        <p:sp>
          <p:nvSpPr>
            <p:cNvPr id="661522" name="Text Box 18"/>
            <p:cNvSpPr txBox="1">
              <a:spLocks noChangeArrowheads="1"/>
            </p:cNvSpPr>
            <p:nvPr/>
          </p:nvSpPr>
          <p:spPr bwMode="auto">
            <a:xfrm>
              <a:off x="3588" y="2733"/>
              <a:ext cx="1386" cy="4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ko-KR" sz="3200">
                  <a:solidFill>
                    <a:srgbClr val="FFFF00"/>
                  </a:solidFill>
                  <a:ea typeface="Gulim" charset="0"/>
                  <a:cs typeface="Gulim" charset="0"/>
                </a:rPr>
                <a:t>Mới </a:t>
              </a:r>
              <a:endParaRPr lang="en-US" sz="3200">
                <a:solidFill>
                  <a:srgbClr val="FFFF00"/>
                </a:solidFill>
                <a:ea typeface="Gulim" charset="0"/>
                <a:cs typeface="Gulim" charset="0"/>
              </a:endParaRPr>
            </a:p>
          </p:txBody>
        </p:sp>
        <p:sp>
          <p:nvSpPr>
            <p:cNvPr id="661523" name="Line 19"/>
            <p:cNvSpPr>
              <a:spLocks noChangeShapeType="1"/>
            </p:cNvSpPr>
            <p:nvPr/>
          </p:nvSpPr>
          <p:spPr bwMode="auto">
            <a:xfrm flipH="1">
              <a:off x="1449" y="1555"/>
              <a:ext cx="1410" cy="75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1524" name="Line 20"/>
            <p:cNvSpPr>
              <a:spLocks noChangeShapeType="1"/>
            </p:cNvSpPr>
            <p:nvPr/>
          </p:nvSpPr>
          <p:spPr bwMode="auto">
            <a:xfrm flipH="1">
              <a:off x="2859" y="1552"/>
              <a:ext cx="0" cy="78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1525" name="Line 21"/>
            <p:cNvSpPr>
              <a:spLocks noChangeShapeType="1"/>
            </p:cNvSpPr>
            <p:nvPr/>
          </p:nvSpPr>
          <p:spPr bwMode="auto">
            <a:xfrm>
              <a:off x="2850" y="1553"/>
              <a:ext cx="1363" cy="7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661547" name="Rectangle 43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661571" name="Text Box 67"/>
          <p:cNvSpPr txBox="1">
            <a:spLocks noChangeArrowheads="1"/>
          </p:cNvSpPr>
          <p:nvPr/>
        </p:nvSpPr>
        <p:spPr bwMode="auto">
          <a:xfrm>
            <a:off x="2019300" y="1878013"/>
            <a:ext cx="5076825" cy="58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i="1">
                <a:solidFill>
                  <a:srgbClr val="00FF00"/>
                </a:solidFill>
              </a:rPr>
              <a:t>Sáng Th</a:t>
            </a:r>
            <a:r>
              <a:rPr lang="en-US" sz="3200" i="1">
                <a:solidFill>
                  <a:srgbClr val="00FF00"/>
                </a:solidFill>
                <a:cs typeface="Lucida Grande" charset="0"/>
              </a:rPr>
              <a:t>ế K</a:t>
            </a:r>
            <a:r>
              <a:rPr lang="en-US" sz="3200" i="1">
                <a:solidFill>
                  <a:srgbClr val="00FF00"/>
                </a:solidFill>
                <a:ea typeface="Lucida Grande" charset="0"/>
                <a:cs typeface="Lucida Grande" charset="0"/>
              </a:rPr>
              <a:t>ý 12:1-3</a:t>
            </a:r>
          </a:p>
        </p:txBody>
      </p:sp>
      <p:sp>
        <p:nvSpPr>
          <p:cNvPr id="133129" name="Rectangle 144"/>
          <p:cNvSpPr>
            <a:spLocks noChangeArrowheads="1"/>
          </p:cNvSpPr>
          <p:nvPr/>
        </p:nvSpPr>
        <p:spPr bwMode="auto">
          <a:xfrm>
            <a:off x="8304213" y="4287838"/>
            <a:ext cx="7445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8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rPr>
              <a:t>Khải Huyền </a:t>
            </a:r>
            <a:endParaRPr lang="en-US" sz="800" b="0">
              <a:solidFill>
                <a:schemeClr val="bg2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133130" name="Text Box 201"/>
          <p:cNvSpPr txBox="1">
            <a:spLocks noChangeArrowheads="1"/>
          </p:cNvSpPr>
          <p:nvPr/>
        </p:nvSpPr>
        <p:spPr bwMode="auto">
          <a:xfrm>
            <a:off x="6824663" y="6283325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39-41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grpSp>
        <p:nvGrpSpPr>
          <p:cNvPr id="133131" name="Group 132"/>
          <p:cNvGrpSpPr>
            <a:grpSpLocks/>
          </p:cNvGrpSpPr>
          <p:nvPr/>
        </p:nvGrpSpPr>
        <p:grpSpPr bwMode="auto">
          <a:xfrm>
            <a:off x="8191500" y="3282950"/>
            <a:ext cx="952500" cy="1204913"/>
            <a:chOff x="4155" y="3231"/>
            <a:chExt cx="600" cy="759"/>
          </a:xfrm>
        </p:grpSpPr>
        <p:sp>
          <p:nvSpPr>
            <p:cNvPr id="133133" name="Freeform 133"/>
            <p:cNvSpPr>
              <a:spLocks/>
            </p:cNvSpPr>
            <p:nvPr/>
          </p:nvSpPr>
          <p:spPr bwMode="auto">
            <a:xfrm>
              <a:off x="4623" y="327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133134" name="AutoShape 134"/>
            <p:cNvSpPr>
              <a:spLocks noChangeArrowheads="1"/>
            </p:cNvSpPr>
            <p:nvPr/>
          </p:nvSpPr>
          <p:spPr bwMode="auto">
            <a:xfrm>
              <a:off x="4156" y="3233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33135" name="Rectangle 135"/>
            <p:cNvSpPr>
              <a:spLocks noChangeArrowheads="1"/>
            </p:cNvSpPr>
            <p:nvPr/>
          </p:nvSpPr>
          <p:spPr bwMode="auto">
            <a:xfrm>
              <a:off x="4155" y="3366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33136" name="AutoShape 136"/>
            <p:cNvSpPr>
              <a:spLocks noChangeArrowheads="1"/>
            </p:cNvSpPr>
            <p:nvPr/>
          </p:nvSpPr>
          <p:spPr bwMode="auto">
            <a:xfrm>
              <a:off x="4168" y="3277"/>
              <a:ext cx="436" cy="51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33137" name="Line 137"/>
            <p:cNvSpPr>
              <a:spLocks noChangeShapeType="1"/>
            </p:cNvSpPr>
            <p:nvPr/>
          </p:nvSpPr>
          <p:spPr bwMode="auto">
            <a:xfrm>
              <a:off x="4175" y="360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138" name="Line 138"/>
            <p:cNvSpPr>
              <a:spLocks noChangeShapeType="1"/>
            </p:cNvSpPr>
            <p:nvPr/>
          </p:nvSpPr>
          <p:spPr bwMode="auto">
            <a:xfrm>
              <a:off x="4179" y="36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139" name="Line 139"/>
            <p:cNvSpPr>
              <a:spLocks noChangeShapeType="1"/>
            </p:cNvSpPr>
            <p:nvPr/>
          </p:nvSpPr>
          <p:spPr bwMode="auto">
            <a:xfrm>
              <a:off x="4187" y="378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140" name="Line 140"/>
            <p:cNvSpPr>
              <a:spLocks noChangeShapeType="1"/>
            </p:cNvSpPr>
            <p:nvPr/>
          </p:nvSpPr>
          <p:spPr bwMode="auto">
            <a:xfrm>
              <a:off x="4187" y="387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141" name="Line 141"/>
            <p:cNvSpPr>
              <a:spLocks noChangeShapeType="1"/>
            </p:cNvSpPr>
            <p:nvPr/>
          </p:nvSpPr>
          <p:spPr bwMode="auto">
            <a:xfrm>
              <a:off x="4179" y="39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142" name="Rectangle 142"/>
            <p:cNvSpPr>
              <a:spLocks noChangeArrowheads="1"/>
            </p:cNvSpPr>
            <p:nvPr/>
          </p:nvSpPr>
          <p:spPr bwMode="auto">
            <a:xfrm>
              <a:off x="4243" y="3575"/>
              <a:ext cx="43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Phúc Âm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33143" name="Rectangle 143"/>
            <p:cNvSpPr>
              <a:spLocks noChangeArrowheads="1"/>
            </p:cNvSpPr>
            <p:nvPr/>
          </p:nvSpPr>
          <p:spPr bwMode="auto">
            <a:xfrm>
              <a:off x="4242" y="3667"/>
              <a:ext cx="41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Công Vụ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33144" name="Rectangle 144"/>
            <p:cNvSpPr>
              <a:spLocks noChangeArrowheads="1"/>
            </p:cNvSpPr>
            <p:nvPr/>
          </p:nvSpPr>
          <p:spPr bwMode="auto">
            <a:xfrm>
              <a:off x="4257" y="3768"/>
              <a:ext cx="39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Th</a:t>
              </a:r>
              <a:r>
                <a:rPr lang="en-US" altLang="ko-KR" sz="900" b="0">
                  <a:solidFill>
                    <a:schemeClr val="bg2"/>
                  </a:solidFill>
                  <a:latin typeface="Lucida Grande" charset="0"/>
                  <a:ea typeface="Gulim" charset="0"/>
                  <a:cs typeface="Gulim" charset="0"/>
                </a:rPr>
                <a:t>ư</a:t>
              </a:r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 Tín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33145" name="Rectangle 145"/>
            <p:cNvSpPr>
              <a:spLocks noChangeArrowheads="1"/>
            </p:cNvSpPr>
            <p:nvPr/>
          </p:nvSpPr>
          <p:spPr bwMode="auto">
            <a:xfrm>
              <a:off x="4219" y="3856"/>
              <a:ext cx="11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 b="0">
                <a:solidFill>
                  <a:schemeClr val="bg1"/>
                </a:solidFill>
                <a:latin typeface="Helvetica" charset="0"/>
              </a:endParaRPr>
            </a:p>
          </p:txBody>
        </p:sp>
        <p:sp>
          <p:nvSpPr>
            <p:cNvPr id="133146" name="Rectangle 146"/>
            <p:cNvSpPr>
              <a:spLocks noChangeArrowheads="1"/>
            </p:cNvSpPr>
            <p:nvPr/>
          </p:nvSpPr>
          <p:spPr bwMode="auto">
            <a:xfrm>
              <a:off x="4190" y="3231"/>
              <a:ext cx="38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GIÊ-XU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33147" name="Rectangle 147"/>
            <p:cNvSpPr>
              <a:spLocks noChangeArrowheads="1"/>
            </p:cNvSpPr>
            <p:nvPr/>
          </p:nvSpPr>
          <p:spPr bwMode="auto">
            <a:xfrm>
              <a:off x="4222" y="3408"/>
              <a:ext cx="4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1"/>
                  </a:solidFill>
                  <a:latin typeface="Helvetica" charset="0"/>
                  <a:ea typeface="Gulim" charset="0"/>
                  <a:cs typeface="Gulim" charset="0"/>
                </a:rPr>
                <a:t>Thập Tự</a:t>
              </a:r>
              <a:endParaRPr lang="en-US" sz="900" b="0">
                <a:solidFill>
                  <a:schemeClr val="bg1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33148" name="Rectangle 148"/>
            <p:cNvSpPr>
              <a:spLocks noChangeArrowheads="1"/>
            </p:cNvSpPr>
            <p:nvPr/>
          </p:nvSpPr>
          <p:spPr bwMode="auto">
            <a:xfrm>
              <a:off x="4311" y="3520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33149" name="Rectangle 149"/>
            <p:cNvSpPr>
              <a:spLocks noChangeArrowheads="1"/>
            </p:cNvSpPr>
            <p:nvPr/>
          </p:nvSpPr>
          <p:spPr bwMode="auto">
            <a:xfrm>
              <a:off x="4228" y="3487"/>
              <a:ext cx="47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Hội Thánh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33150" name="Rectangle 150"/>
            <p:cNvSpPr>
              <a:spLocks noChangeArrowheads="1"/>
            </p:cNvSpPr>
            <p:nvPr/>
          </p:nvSpPr>
          <p:spPr bwMode="auto">
            <a:xfrm>
              <a:off x="4226" y="3312"/>
              <a:ext cx="44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Cuộc đời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33151" name="Line 151"/>
            <p:cNvSpPr>
              <a:spLocks noChangeShapeType="1"/>
            </p:cNvSpPr>
            <p:nvPr/>
          </p:nvSpPr>
          <p:spPr bwMode="auto">
            <a:xfrm>
              <a:off x="4175" y="343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152" name="Line 152"/>
            <p:cNvSpPr>
              <a:spLocks noChangeShapeType="1"/>
            </p:cNvSpPr>
            <p:nvPr/>
          </p:nvSpPr>
          <p:spPr bwMode="auto">
            <a:xfrm>
              <a:off x="4211" y="35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3132" name="Rectangle 144"/>
          <p:cNvSpPr>
            <a:spLocks noChangeArrowheads="1"/>
          </p:cNvSpPr>
          <p:nvPr/>
        </p:nvSpPr>
        <p:spPr bwMode="auto">
          <a:xfrm>
            <a:off x="8286750" y="4287838"/>
            <a:ext cx="7794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rPr>
              <a:t>Khải Huyền</a:t>
            </a:r>
            <a:endParaRPr lang="en-US" sz="900" b="0">
              <a:solidFill>
                <a:schemeClr val="bg2"/>
              </a:solidFill>
              <a:latin typeface="Helvetica" charset="0"/>
              <a:ea typeface="Gulim" charset="0"/>
              <a:cs typeface="Gulim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1988" name="Rectangle 4"/>
          <p:cNvSpPr>
            <a:spLocks noChangeArrowheads="1"/>
          </p:cNvSpPr>
          <p:nvPr/>
        </p:nvSpPr>
        <p:spPr bwMode="auto">
          <a:xfrm>
            <a:off x="1019175" y="3303588"/>
            <a:ext cx="7086600" cy="28225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35172" name="Text Box 5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81990" name="Text Box 6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3600">
              <a:solidFill>
                <a:srgbClr val="00FF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81993" name="AutoShape 9"/>
          <p:cNvSpPr>
            <a:spLocks noChangeArrowheads="1"/>
          </p:cNvSpPr>
          <p:nvPr/>
        </p:nvSpPr>
        <p:spPr bwMode="auto">
          <a:xfrm>
            <a:off x="1092200" y="3408363"/>
            <a:ext cx="2425700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82003" name="Line 19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82004" name="Line 20"/>
          <p:cNvSpPr>
            <a:spLocks noChangeShapeType="1"/>
          </p:cNvSpPr>
          <p:nvPr/>
        </p:nvSpPr>
        <p:spPr bwMode="auto">
          <a:xfrm flipH="1">
            <a:off x="4538663" y="24638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82005" name="Line 21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82027" name="Rectangle 43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</a:t>
            </a:r>
          </a:p>
        </p:txBody>
      </p:sp>
      <p:sp>
        <p:nvSpPr>
          <p:cNvPr id="682029" name="Rectangle 45"/>
          <p:cNvSpPr>
            <a:spLocks noChangeArrowheads="1"/>
          </p:cNvSpPr>
          <p:nvPr/>
        </p:nvSpPr>
        <p:spPr bwMode="auto">
          <a:xfrm>
            <a:off x="852488" y="612775"/>
            <a:ext cx="7505700" cy="8683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5194" dir="3806097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fr-FR" altLang="ko-KR" sz="4400">
                <a:solidFill>
                  <a:srgbClr val="FFFF00"/>
                </a:solidFill>
                <a:ea typeface="Gulim" charset="0"/>
                <a:cs typeface="Gulim" charset="0"/>
              </a:rPr>
              <a:t>Giao </a:t>
            </a:r>
            <a:r>
              <a:rPr lang="fr-FR" altLang="ko-KR" sz="4400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4400">
                <a:solidFill>
                  <a:srgbClr val="FFFF00"/>
                </a:solidFill>
                <a:ea typeface="Gulim" charset="0"/>
                <a:cs typeface="Gulim" charset="0"/>
              </a:rPr>
              <a:t>ớc Áp-ra-ham </a:t>
            </a:r>
            <a:endParaRPr lang="en-US" sz="4400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sp>
        <p:nvSpPr>
          <p:cNvPr id="682031" name="Rectangle 47"/>
          <p:cNvSpPr>
            <a:spLocks noChangeArrowheads="1"/>
          </p:cNvSpPr>
          <p:nvPr/>
        </p:nvSpPr>
        <p:spPr bwMode="auto">
          <a:xfrm>
            <a:off x="3249613" y="1323975"/>
            <a:ext cx="26511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5194" dir="3806097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(</a:t>
            </a:r>
            <a:r>
              <a:rPr lang="en-US" altLang="ko-KR" sz="2400">
                <a:solidFill>
                  <a:srgbClr val="FFFF00"/>
                </a:solidFill>
                <a:ea typeface="Gulim" pitchFamily="34" charset="-128"/>
                <a:cs typeface="Gulim" pitchFamily="34" charset="-128"/>
              </a:rPr>
              <a:t>”Sự Kêu gọi”</a:t>
            </a:r>
            <a:r>
              <a:rPr lang="en-US" sz="320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)</a:t>
            </a:r>
          </a:p>
        </p:txBody>
      </p:sp>
      <p:sp>
        <p:nvSpPr>
          <p:cNvPr id="682047" name="Rectangle 63"/>
          <p:cNvSpPr>
            <a:spLocks noChangeArrowheads="1"/>
          </p:cNvSpPr>
          <p:nvPr/>
        </p:nvSpPr>
        <p:spPr bwMode="auto">
          <a:xfrm>
            <a:off x="1108075" y="5040313"/>
            <a:ext cx="2386013" cy="950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altLang="ko-KR" sz="2800" i="1" dirty="0" err="1">
                <a:solidFill>
                  <a:srgbClr val="99FF99"/>
                </a:solidFill>
                <a:latin typeface="Comic Sans MS" pitchFamily="66" charset="0"/>
                <a:ea typeface="Gulim" pitchFamily="34" charset="-127"/>
                <a:cs typeface="+mn-cs"/>
              </a:rPr>
              <a:t>Phục</a:t>
            </a:r>
            <a:r>
              <a:rPr lang="en-US" altLang="ko-KR" sz="2800" i="1" dirty="0">
                <a:solidFill>
                  <a:srgbClr val="99FF99"/>
                </a:solidFill>
                <a:latin typeface="Comic Sans MS" pitchFamily="66" charset="0"/>
                <a:ea typeface="Gulim" pitchFamily="34" charset="-127"/>
                <a:cs typeface="+mn-cs"/>
              </a:rPr>
              <a:t> </a:t>
            </a:r>
            <a:r>
              <a:rPr lang="en-US" altLang="ko-KR" sz="2800" i="1" dirty="0" err="1">
                <a:solidFill>
                  <a:srgbClr val="99FF99"/>
                </a:solidFill>
                <a:latin typeface="Comic Sans MS" pitchFamily="66" charset="0"/>
                <a:ea typeface="Gulim" pitchFamily="34" charset="-127"/>
                <a:cs typeface="+mn-cs"/>
              </a:rPr>
              <a:t>Truyền</a:t>
            </a:r>
            <a:r>
              <a:rPr lang="en-US" altLang="ko-KR" dirty="0">
                <a:latin typeface="Comic Sans MS" pitchFamily="66" charset="0"/>
                <a:ea typeface="Gulim" pitchFamily="34" charset="-127"/>
                <a:cs typeface="+mn-cs"/>
              </a:rPr>
              <a:t> </a:t>
            </a:r>
            <a:endParaRPr lang="en-US" sz="2800" i="1" dirty="0">
              <a:solidFill>
                <a:srgbClr val="A4FF94"/>
              </a:solidFill>
              <a:latin typeface="Arial" pitchFamily="34" charset="0"/>
              <a:ea typeface="+mn-ea"/>
              <a:cs typeface="+mn-cs"/>
            </a:endParaRPr>
          </a:p>
          <a:p>
            <a:pPr algn="ctr">
              <a:defRPr/>
            </a:pPr>
            <a:r>
              <a:rPr lang="en-US" sz="2800" i="1" dirty="0">
                <a:solidFill>
                  <a:srgbClr val="A4FF94"/>
                </a:solidFill>
                <a:latin typeface="Arial" pitchFamily="34" charset="0"/>
                <a:ea typeface="+mn-ea"/>
                <a:cs typeface="+mn-cs"/>
              </a:rPr>
              <a:t>30: 1-10</a:t>
            </a:r>
          </a:p>
        </p:txBody>
      </p:sp>
      <p:sp>
        <p:nvSpPr>
          <p:cNvPr id="682048" name="Text Box 64"/>
          <p:cNvSpPr txBox="1">
            <a:spLocks noChangeArrowheads="1"/>
          </p:cNvSpPr>
          <p:nvPr/>
        </p:nvSpPr>
        <p:spPr bwMode="auto">
          <a:xfrm>
            <a:off x="1485900" y="3633788"/>
            <a:ext cx="1609725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2400">
                <a:solidFill>
                  <a:srgbClr val="00FF00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2400">
                <a:solidFill>
                  <a:srgbClr val="00FF00"/>
                </a:solidFill>
                <a:ea typeface="Gulim" charset="0"/>
                <a:cs typeface="Gulim" charset="0"/>
              </a:rPr>
              <a:t>ẤT</a:t>
            </a:r>
            <a:r>
              <a:rPr lang="en-US" altLang="ko-KR">
                <a:solidFill>
                  <a:srgbClr val="00FF00"/>
                </a:solidFill>
                <a:ea typeface="Gulim" charset="0"/>
                <a:cs typeface="Gulim" charset="0"/>
              </a:rPr>
              <a:t> </a:t>
            </a:r>
            <a:endParaRPr lang="en-US">
              <a:solidFill>
                <a:srgbClr val="00FF00"/>
              </a:solidFill>
              <a:ea typeface="Gulim" charset="0"/>
              <a:cs typeface="Gulim" charset="0"/>
            </a:endParaRPr>
          </a:p>
        </p:txBody>
      </p:sp>
      <p:sp>
        <p:nvSpPr>
          <p:cNvPr id="682049" name="Text Box 65"/>
          <p:cNvSpPr txBox="1">
            <a:spLocks noChangeArrowheads="1"/>
          </p:cNvSpPr>
          <p:nvPr/>
        </p:nvSpPr>
        <p:spPr bwMode="auto">
          <a:xfrm>
            <a:off x="1460500" y="4338638"/>
            <a:ext cx="1684338" cy="728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3600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3600">
                <a:solidFill>
                  <a:srgbClr val="FFFF00"/>
                </a:solidFill>
                <a:ea typeface="Gulim" charset="0"/>
                <a:cs typeface="Gulim" charset="0"/>
              </a:rPr>
              <a:t>ất </a:t>
            </a:r>
            <a:endParaRPr lang="en-US" sz="3600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sp>
        <p:nvSpPr>
          <p:cNvPr id="682050" name="Rectangle 66"/>
          <p:cNvSpPr>
            <a:spLocks noChangeArrowheads="1"/>
          </p:cNvSpPr>
          <p:nvPr/>
        </p:nvSpPr>
        <p:spPr bwMode="auto">
          <a:xfrm>
            <a:off x="3482975" y="5041900"/>
            <a:ext cx="2087563" cy="941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altLang="ko-KR" sz="2400" i="1">
                <a:solidFill>
                  <a:srgbClr val="99FF99"/>
                </a:solidFill>
                <a:latin typeface="Comic Sans MS" pitchFamily="66" charset="0"/>
                <a:ea typeface="Gulim" pitchFamily="34" charset="-127"/>
                <a:cs typeface="+mn-cs"/>
              </a:rPr>
              <a:t>2 Sa-mu-ên</a:t>
            </a:r>
            <a:r>
              <a:rPr lang="en-US" altLang="ko-KR">
                <a:latin typeface="Comic Sans MS" pitchFamily="66" charset="0"/>
                <a:ea typeface="Gulim" pitchFamily="34" charset="-127"/>
                <a:cs typeface="+mn-cs"/>
              </a:rPr>
              <a:t> </a:t>
            </a:r>
            <a:br>
              <a:rPr lang="en-US" altLang="ko-KR">
                <a:latin typeface="Comic Sans MS" pitchFamily="66" charset="0"/>
                <a:ea typeface="Gulim" pitchFamily="34" charset="-127"/>
                <a:cs typeface="+mn-cs"/>
              </a:rPr>
            </a:br>
            <a:r>
              <a:rPr lang="en-US" sz="2800" i="1">
                <a:solidFill>
                  <a:srgbClr val="A4FF94"/>
                </a:solidFill>
                <a:latin typeface="Arial" pitchFamily="34" charset="0"/>
                <a:ea typeface="+mn-ea"/>
                <a:cs typeface="+mn-cs"/>
              </a:rPr>
              <a:t>7: 4 -16</a:t>
            </a:r>
          </a:p>
        </p:txBody>
      </p:sp>
      <p:sp>
        <p:nvSpPr>
          <p:cNvPr id="682051" name="Text Box 67"/>
          <p:cNvSpPr txBox="1">
            <a:spLocks noChangeArrowheads="1"/>
          </p:cNvSpPr>
          <p:nvPr/>
        </p:nvSpPr>
        <p:spPr bwMode="auto">
          <a:xfrm>
            <a:off x="3543300" y="3644900"/>
            <a:ext cx="2054225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FF00"/>
                </a:solidFill>
              </a:rPr>
              <a:t>H</a:t>
            </a:r>
            <a:r>
              <a:rPr lang="en-US" sz="2400">
                <a:solidFill>
                  <a:srgbClr val="00FF00"/>
                </a:solidFill>
                <a:cs typeface="Lucida Grande" charset="0"/>
              </a:rPr>
              <a:t>Ạ</a:t>
            </a:r>
            <a:r>
              <a:rPr lang="en-US" sz="2400">
                <a:solidFill>
                  <a:srgbClr val="00FF00"/>
                </a:solidFill>
                <a:ea typeface="Lucida Grande" charset="0"/>
                <a:cs typeface="Lucida Grande" charset="0"/>
              </a:rPr>
              <a:t>T GI</a:t>
            </a:r>
            <a:r>
              <a:rPr lang="en-US" sz="2400">
                <a:solidFill>
                  <a:srgbClr val="00FF00"/>
                </a:solidFill>
                <a:cs typeface="Lucida Grande" charset="0"/>
              </a:rPr>
              <a:t>Ố</a:t>
            </a:r>
            <a:r>
              <a:rPr lang="en-US" sz="2400">
                <a:solidFill>
                  <a:srgbClr val="00FF00"/>
                </a:solidFill>
                <a:ea typeface="Lucida Grande" charset="0"/>
                <a:cs typeface="Lucida Grande" charset="0"/>
              </a:rPr>
              <a:t>NG</a:t>
            </a:r>
          </a:p>
        </p:txBody>
      </p:sp>
      <p:sp>
        <p:nvSpPr>
          <p:cNvPr id="682052" name="Text Box 68"/>
          <p:cNvSpPr txBox="1">
            <a:spLocks noChangeArrowheads="1"/>
          </p:cNvSpPr>
          <p:nvPr/>
        </p:nvSpPr>
        <p:spPr bwMode="auto">
          <a:xfrm>
            <a:off x="3357563" y="4351338"/>
            <a:ext cx="2401887" cy="658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3200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3200">
                <a:solidFill>
                  <a:srgbClr val="FFFF00"/>
                </a:solidFill>
                <a:ea typeface="Gulim" charset="0"/>
                <a:cs typeface="Gulim" charset="0"/>
              </a:rPr>
              <a:t>a-vít </a:t>
            </a:r>
            <a:endParaRPr lang="en-US" sz="3200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sp>
        <p:nvSpPr>
          <p:cNvPr id="682053" name="Rectangle 69"/>
          <p:cNvSpPr>
            <a:spLocks noChangeArrowheads="1"/>
          </p:cNvSpPr>
          <p:nvPr/>
        </p:nvSpPr>
        <p:spPr bwMode="auto">
          <a:xfrm>
            <a:off x="5891213" y="5038725"/>
            <a:ext cx="1787525" cy="941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altLang="ko-KR" sz="2400" i="1">
                <a:solidFill>
                  <a:srgbClr val="99FF99"/>
                </a:solidFill>
                <a:latin typeface="Comic Sans MS" pitchFamily="66" charset="0"/>
                <a:ea typeface="Gulim" pitchFamily="34" charset="-127"/>
                <a:cs typeface="+mn-cs"/>
              </a:rPr>
              <a:t>Giê-rê-mi</a:t>
            </a:r>
            <a:r>
              <a:rPr lang="en-US" altLang="ko-KR" sz="2400">
                <a:solidFill>
                  <a:srgbClr val="99FF99"/>
                </a:solidFill>
                <a:latin typeface="Comic Sans MS" pitchFamily="66" charset="0"/>
                <a:ea typeface="Gulim" pitchFamily="34" charset="-127"/>
                <a:cs typeface="+mn-cs"/>
              </a:rPr>
              <a:t> </a:t>
            </a:r>
            <a:endParaRPr lang="en-US" sz="3200" i="1">
              <a:solidFill>
                <a:srgbClr val="99FF99"/>
              </a:solidFill>
              <a:latin typeface="Arial" pitchFamily="34" charset="0"/>
              <a:ea typeface="+mn-ea"/>
              <a:cs typeface="+mn-cs"/>
            </a:endParaRPr>
          </a:p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pitchFamily="34" charset="0"/>
                <a:ea typeface="+mn-ea"/>
                <a:cs typeface="+mn-cs"/>
              </a:rPr>
              <a:t>31: 31-33</a:t>
            </a:r>
          </a:p>
        </p:txBody>
      </p:sp>
      <p:sp>
        <p:nvSpPr>
          <p:cNvPr id="682054" name="Text Box 70"/>
          <p:cNvSpPr txBox="1">
            <a:spLocks noChangeArrowheads="1"/>
          </p:cNvSpPr>
          <p:nvPr/>
        </p:nvSpPr>
        <p:spPr bwMode="auto">
          <a:xfrm>
            <a:off x="5419725" y="3632200"/>
            <a:ext cx="2752725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400">
                <a:solidFill>
                  <a:srgbClr val="00FF00"/>
                </a:solidFill>
                <a:ea typeface="Gulim" pitchFamily="34" charset="-128"/>
                <a:cs typeface="Gulim" pitchFamily="34" charset="-128"/>
              </a:rPr>
              <a:t>PH</a:t>
            </a:r>
            <a:r>
              <a:rPr lang="en-US" altLang="ko-KR" sz="2400">
                <a:solidFill>
                  <a:srgbClr val="00FF00"/>
                </a:solidFill>
                <a:latin typeface="Lucida Grande" charset="0"/>
                <a:ea typeface="Gulim" pitchFamily="34" charset="-128"/>
                <a:cs typeface="Gulim" pitchFamily="34" charset="-128"/>
              </a:rPr>
              <a:t>Ư</a:t>
            </a:r>
            <a:r>
              <a:rPr lang="en-US" altLang="ko-KR" sz="2400">
                <a:solidFill>
                  <a:srgbClr val="00FF00"/>
                </a:solidFill>
                <a:ea typeface="Gulim" pitchFamily="34" charset="-128"/>
                <a:cs typeface="Gulim" pitchFamily="34" charset="-128"/>
              </a:rPr>
              <a:t>ỚC </a:t>
            </a:r>
            <a:r>
              <a:rPr lang="en-US" sz="2400">
                <a:solidFill>
                  <a:srgbClr val="00FF00"/>
                </a:solidFill>
                <a:ea typeface="+mn-ea"/>
                <a:cs typeface="+mn-cs"/>
              </a:rPr>
              <a:t>LÀNH</a:t>
            </a:r>
          </a:p>
        </p:txBody>
      </p:sp>
      <p:sp>
        <p:nvSpPr>
          <p:cNvPr id="682055" name="Text Box 71"/>
          <p:cNvSpPr txBox="1">
            <a:spLocks noChangeArrowheads="1"/>
          </p:cNvSpPr>
          <p:nvPr/>
        </p:nvSpPr>
        <p:spPr bwMode="auto">
          <a:xfrm>
            <a:off x="5695950" y="4338638"/>
            <a:ext cx="2200275" cy="658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3200">
                <a:solidFill>
                  <a:srgbClr val="FFFF00"/>
                </a:solidFill>
                <a:ea typeface="Gulim" charset="0"/>
                <a:cs typeface="Gulim" charset="0"/>
              </a:rPr>
              <a:t>Mới </a:t>
            </a:r>
            <a:endParaRPr lang="en-US" sz="3200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sp>
        <p:nvSpPr>
          <p:cNvPr id="682056" name="Text Box 72"/>
          <p:cNvSpPr txBox="1">
            <a:spLocks noChangeArrowheads="1"/>
          </p:cNvSpPr>
          <p:nvPr/>
        </p:nvSpPr>
        <p:spPr bwMode="auto">
          <a:xfrm>
            <a:off x="2019300" y="1878013"/>
            <a:ext cx="5076825" cy="58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i="1">
                <a:solidFill>
                  <a:srgbClr val="00FF00"/>
                </a:solidFill>
              </a:rPr>
              <a:t>Sáng Th</a:t>
            </a:r>
            <a:r>
              <a:rPr lang="en-US" sz="3200" i="1">
                <a:solidFill>
                  <a:srgbClr val="00FF00"/>
                </a:solidFill>
                <a:cs typeface="Lucida Grande" charset="0"/>
              </a:rPr>
              <a:t>ế </a:t>
            </a:r>
            <a:r>
              <a:rPr lang="en-US" sz="3200" i="1">
                <a:solidFill>
                  <a:srgbClr val="00FF00"/>
                </a:solidFill>
                <a:ea typeface="Lucida Grande" charset="0"/>
                <a:cs typeface="Lucida Grande" charset="0"/>
              </a:rPr>
              <a:t>Ký 12:1-3</a:t>
            </a:r>
          </a:p>
        </p:txBody>
      </p:sp>
      <p:sp>
        <p:nvSpPr>
          <p:cNvPr id="135191" name="Rectangle 144"/>
          <p:cNvSpPr>
            <a:spLocks noChangeArrowheads="1"/>
          </p:cNvSpPr>
          <p:nvPr/>
        </p:nvSpPr>
        <p:spPr bwMode="auto">
          <a:xfrm>
            <a:off x="8304213" y="4287838"/>
            <a:ext cx="7445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8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rPr>
              <a:t>Khải Huyền </a:t>
            </a:r>
            <a:endParaRPr lang="en-US" sz="800" b="0">
              <a:solidFill>
                <a:schemeClr val="bg2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135192" name="Text Box 201"/>
          <p:cNvSpPr txBox="1">
            <a:spLocks noChangeArrowheads="1"/>
          </p:cNvSpPr>
          <p:nvPr/>
        </p:nvSpPr>
        <p:spPr bwMode="auto">
          <a:xfrm>
            <a:off x="6824663" y="6283325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39-41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grpSp>
        <p:nvGrpSpPr>
          <p:cNvPr id="135193" name="Group 132"/>
          <p:cNvGrpSpPr>
            <a:grpSpLocks/>
          </p:cNvGrpSpPr>
          <p:nvPr/>
        </p:nvGrpSpPr>
        <p:grpSpPr bwMode="auto">
          <a:xfrm>
            <a:off x="8191500" y="3282950"/>
            <a:ext cx="952500" cy="1204913"/>
            <a:chOff x="4155" y="3231"/>
            <a:chExt cx="600" cy="759"/>
          </a:xfrm>
        </p:grpSpPr>
        <p:sp>
          <p:nvSpPr>
            <p:cNvPr id="135195" name="Freeform 133"/>
            <p:cNvSpPr>
              <a:spLocks/>
            </p:cNvSpPr>
            <p:nvPr/>
          </p:nvSpPr>
          <p:spPr bwMode="auto">
            <a:xfrm>
              <a:off x="4623" y="327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135196" name="AutoShape 134"/>
            <p:cNvSpPr>
              <a:spLocks noChangeArrowheads="1"/>
            </p:cNvSpPr>
            <p:nvPr/>
          </p:nvSpPr>
          <p:spPr bwMode="auto">
            <a:xfrm>
              <a:off x="4156" y="3233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35197" name="Rectangle 135"/>
            <p:cNvSpPr>
              <a:spLocks noChangeArrowheads="1"/>
            </p:cNvSpPr>
            <p:nvPr/>
          </p:nvSpPr>
          <p:spPr bwMode="auto">
            <a:xfrm>
              <a:off x="4155" y="3366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35198" name="AutoShape 136"/>
            <p:cNvSpPr>
              <a:spLocks noChangeArrowheads="1"/>
            </p:cNvSpPr>
            <p:nvPr/>
          </p:nvSpPr>
          <p:spPr bwMode="auto">
            <a:xfrm>
              <a:off x="4168" y="3277"/>
              <a:ext cx="436" cy="51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35199" name="Line 137"/>
            <p:cNvSpPr>
              <a:spLocks noChangeShapeType="1"/>
            </p:cNvSpPr>
            <p:nvPr/>
          </p:nvSpPr>
          <p:spPr bwMode="auto">
            <a:xfrm>
              <a:off x="4175" y="360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200" name="Line 138"/>
            <p:cNvSpPr>
              <a:spLocks noChangeShapeType="1"/>
            </p:cNvSpPr>
            <p:nvPr/>
          </p:nvSpPr>
          <p:spPr bwMode="auto">
            <a:xfrm>
              <a:off x="4179" y="36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201" name="Line 139"/>
            <p:cNvSpPr>
              <a:spLocks noChangeShapeType="1"/>
            </p:cNvSpPr>
            <p:nvPr/>
          </p:nvSpPr>
          <p:spPr bwMode="auto">
            <a:xfrm>
              <a:off x="4187" y="378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202" name="Line 140"/>
            <p:cNvSpPr>
              <a:spLocks noChangeShapeType="1"/>
            </p:cNvSpPr>
            <p:nvPr/>
          </p:nvSpPr>
          <p:spPr bwMode="auto">
            <a:xfrm>
              <a:off x="4187" y="387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203" name="Line 141"/>
            <p:cNvSpPr>
              <a:spLocks noChangeShapeType="1"/>
            </p:cNvSpPr>
            <p:nvPr/>
          </p:nvSpPr>
          <p:spPr bwMode="auto">
            <a:xfrm>
              <a:off x="4179" y="39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204" name="Rectangle 142"/>
            <p:cNvSpPr>
              <a:spLocks noChangeArrowheads="1"/>
            </p:cNvSpPr>
            <p:nvPr/>
          </p:nvSpPr>
          <p:spPr bwMode="auto">
            <a:xfrm>
              <a:off x="4243" y="3575"/>
              <a:ext cx="43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Phúc Âm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35205" name="Rectangle 143"/>
            <p:cNvSpPr>
              <a:spLocks noChangeArrowheads="1"/>
            </p:cNvSpPr>
            <p:nvPr/>
          </p:nvSpPr>
          <p:spPr bwMode="auto">
            <a:xfrm>
              <a:off x="4242" y="3667"/>
              <a:ext cx="41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Công Vụ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35206" name="Rectangle 144"/>
            <p:cNvSpPr>
              <a:spLocks noChangeArrowheads="1"/>
            </p:cNvSpPr>
            <p:nvPr/>
          </p:nvSpPr>
          <p:spPr bwMode="auto">
            <a:xfrm>
              <a:off x="4257" y="3768"/>
              <a:ext cx="39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Th</a:t>
              </a:r>
              <a:r>
                <a:rPr lang="en-US" altLang="ko-KR" sz="900" b="0">
                  <a:solidFill>
                    <a:schemeClr val="bg2"/>
                  </a:solidFill>
                  <a:latin typeface="Lucida Grande" charset="0"/>
                  <a:ea typeface="Gulim" charset="0"/>
                  <a:cs typeface="Gulim" charset="0"/>
                </a:rPr>
                <a:t>ư</a:t>
              </a:r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 Tín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35207" name="Rectangle 145"/>
            <p:cNvSpPr>
              <a:spLocks noChangeArrowheads="1"/>
            </p:cNvSpPr>
            <p:nvPr/>
          </p:nvSpPr>
          <p:spPr bwMode="auto">
            <a:xfrm>
              <a:off x="4219" y="3856"/>
              <a:ext cx="11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 b="0">
                <a:solidFill>
                  <a:schemeClr val="bg1"/>
                </a:solidFill>
                <a:latin typeface="Helvetica" charset="0"/>
              </a:endParaRPr>
            </a:p>
          </p:txBody>
        </p:sp>
        <p:sp>
          <p:nvSpPr>
            <p:cNvPr id="135208" name="Rectangle 146"/>
            <p:cNvSpPr>
              <a:spLocks noChangeArrowheads="1"/>
            </p:cNvSpPr>
            <p:nvPr/>
          </p:nvSpPr>
          <p:spPr bwMode="auto">
            <a:xfrm>
              <a:off x="4190" y="3231"/>
              <a:ext cx="38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GIÊ-XU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35209" name="Rectangle 147"/>
            <p:cNvSpPr>
              <a:spLocks noChangeArrowheads="1"/>
            </p:cNvSpPr>
            <p:nvPr/>
          </p:nvSpPr>
          <p:spPr bwMode="auto">
            <a:xfrm>
              <a:off x="4222" y="3408"/>
              <a:ext cx="4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1"/>
                  </a:solidFill>
                  <a:latin typeface="Helvetica" charset="0"/>
                  <a:ea typeface="Gulim" charset="0"/>
                  <a:cs typeface="Gulim" charset="0"/>
                </a:rPr>
                <a:t>Thập Tự</a:t>
              </a:r>
              <a:endParaRPr lang="en-US" sz="900" b="0">
                <a:solidFill>
                  <a:schemeClr val="bg1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35210" name="Rectangle 148"/>
            <p:cNvSpPr>
              <a:spLocks noChangeArrowheads="1"/>
            </p:cNvSpPr>
            <p:nvPr/>
          </p:nvSpPr>
          <p:spPr bwMode="auto">
            <a:xfrm>
              <a:off x="4311" y="3520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35211" name="Rectangle 149"/>
            <p:cNvSpPr>
              <a:spLocks noChangeArrowheads="1"/>
            </p:cNvSpPr>
            <p:nvPr/>
          </p:nvSpPr>
          <p:spPr bwMode="auto">
            <a:xfrm>
              <a:off x="4228" y="3487"/>
              <a:ext cx="47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Hội Thánh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35212" name="Rectangle 150"/>
            <p:cNvSpPr>
              <a:spLocks noChangeArrowheads="1"/>
            </p:cNvSpPr>
            <p:nvPr/>
          </p:nvSpPr>
          <p:spPr bwMode="auto">
            <a:xfrm>
              <a:off x="4226" y="3312"/>
              <a:ext cx="44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Cuộc đời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35213" name="Line 151"/>
            <p:cNvSpPr>
              <a:spLocks noChangeShapeType="1"/>
            </p:cNvSpPr>
            <p:nvPr/>
          </p:nvSpPr>
          <p:spPr bwMode="auto">
            <a:xfrm>
              <a:off x="4175" y="343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214" name="Line 152"/>
            <p:cNvSpPr>
              <a:spLocks noChangeShapeType="1"/>
            </p:cNvSpPr>
            <p:nvPr/>
          </p:nvSpPr>
          <p:spPr bwMode="auto">
            <a:xfrm>
              <a:off x="4211" y="35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5194" name="Rectangle 144"/>
          <p:cNvSpPr>
            <a:spLocks noChangeArrowheads="1"/>
          </p:cNvSpPr>
          <p:nvPr/>
        </p:nvSpPr>
        <p:spPr bwMode="auto">
          <a:xfrm>
            <a:off x="8286750" y="4287838"/>
            <a:ext cx="7794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rPr>
              <a:t>Khải Huyền</a:t>
            </a:r>
            <a:endParaRPr lang="en-US" sz="900" b="0">
              <a:solidFill>
                <a:schemeClr val="bg2"/>
              </a:solidFill>
              <a:latin typeface="Helvetica" charset="0"/>
              <a:ea typeface="Gulim" charset="0"/>
              <a:cs typeface="Gulim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2" name="Rectangle 4"/>
          <p:cNvSpPr>
            <a:spLocks noChangeArrowheads="1"/>
          </p:cNvSpPr>
          <p:nvPr/>
        </p:nvSpPr>
        <p:spPr bwMode="auto">
          <a:xfrm>
            <a:off x="1019175" y="3303588"/>
            <a:ext cx="7086600" cy="28225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37219" name="Text Box 5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62534" name="Text Box 6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3600">
              <a:solidFill>
                <a:srgbClr val="00FF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62540" name="AutoShape 12"/>
          <p:cNvSpPr>
            <a:spLocks noChangeArrowheads="1"/>
          </p:cNvSpPr>
          <p:nvPr/>
        </p:nvSpPr>
        <p:spPr bwMode="auto">
          <a:xfrm>
            <a:off x="3543300" y="3421063"/>
            <a:ext cx="2011363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2547" name="Line 19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2548" name="Line 20"/>
          <p:cNvSpPr>
            <a:spLocks noChangeShapeType="1"/>
          </p:cNvSpPr>
          <p:nvPr/>
        </p:nvSpPr>
        <p:spPr bwMode="auto">
          <a:xfrm flipH="1">
            <a:off x="4538663" y="24638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2549" name="Line 21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2571" name="Rectangle 43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61</a:t>
            </a:r>
          </a:p>
        </p:txBody>
      </p:sp>
      <p:sp>
        <p:nvSpPr>
          <p:cNvPr id="662573" name="Rectangle 45"/>
          <p:cNvSpPr>
            <a:spLocks noChangeArrowheads="1"/>
          </p:cNvSpPr>
          <p:nvPr/>
        </p:nvSpPr>
        <p:spPr bwMode="auto">
          <a:xfrm>
            <a:off x="1108075" y="5040313"/>
            <a:ext cx="2386013" cy="950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altLang="ko-KR" sz="2800" i="1" dirty="0" err="1">
                <a:solidFill>
                  <a:srgbClr val="99FF99"/>
                </a:solidFill>
                <a:latin typeface="Comic Sans MS" pitchFamily="66" charset="0"/>
                <a:ea typeface="Gulim" pitchFamily="34" charset="-127"/>
                <a:cs typeface="+mn-cs"/>
              </a:rPr>
              <a:t>Phục</a:t>
            </a:r>
            <a:r>
              <a:rPr lang="en-US" altLang="ko-KR" sz="2800" i="1" dirty="0">
                <a:solidFill>
                  <a:srgbClr val="99FF99"/>
                </a:solidFill>
                <a:latin typeface="Comic Sans MS" pitchFamily="66" charset="0"/>
                <a:ea typeface="Gulim" pitchFamily="34" charset="-127"/>
                <a:cs typeface="+mn-cs"/>
              </a:rPr>
              <a:t> </a:t>
            </a:r>
            <a:r>
              <a:rPr lang="en-US" altLang="ko-KR" sz="2800" i="1" dirty="0" err="1">
                <a:solidFill>
                  <a:srgbClr val="99FF99"/>
                </a:solidFill>
                <a:latin typeface="Comic Sans MS" pitchFamily="66" charset="0"/>
                <a:ea typeface="Gulim" pitchFamily="34" charset="-127"/>
                <a:cs typeface="+mn-cs"/>
              </a:rPr>
              <a:t>Truyền</a:t>
            </a:r>
            <a:r>
              <a:rPr lang="en-US" altLang="ko-KR" dirty="0">
                <a:latin typeface="Comic Sans MS" pitchFamily="66" charset="0"/>
                <a:ea typeface="Gulim" pitchFamily="34" charset="-127"/>
                <a:cs typeface="+mn-cs"/>
              </a:rPr>
              <a:t> </a:t>
            </a:r>
            <a:endParaRPr lang="en-US" sz="2800" i="1" dirty="0">
              <a:solidFill>
                <a:srgbClr val="A4FF94"/>
              </a:solidFill>
              <a:latin typeface="Arial" pitchFamily="34" charset="0"/>
              <a:ea typeface="+mn-ea"/>
              <a:cs typeface="+mn-cs"/>
            </a:endParaRPr>
          </a:p>
          <a:p>
            <a:pPr algn="ctr">
              <a:defRPr/>
            </a:pPr>
            <a:r>
              <a:rPr lang="en-US" sz="2800" i="1" dirty="0">
                <a:solidFill>
                  <a:srgbClr val="A4FF94"/>
                </a:solidFill>
                <a:latin typeface="Arial" pitchFamily="34" charset="0"/>
                <a:ea typeface="+mn-ea"/>
                <a:cs typeface="+mn-cs"/>
              </a:rPr>
              <a:t>30: 1-10</a:t>
            </a:r>
          </a:p>
        </p:txBody>
      </p:sp>
      <p:sp>
        <p:nvSpPr>
          <p:cNvPr id="662575" name="Text Box 47"/>
          <p:cNvSpPr txBox="1">
            <a:spLocks noChangeArrowheads="1"/>
          </p:cNvSpPr>
          <p:nvPr/>
        </p:nvSpPr>
        <p:spPr bwMode="auto">
          <a:xfrm>
            <a:off x="1460500" y="4338638"/>
            <a:ext cx="1684338" cy="728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3600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3600">
                <a:solidFill>
                  <a:srgbClr val="FFFF00"/>
                </a:solidFill>
                <a:ea typeface="Gulim" charset="0"/>
                <a:cs typeface="Gulim" charset="0"/>
              </a:rPr>
              <a:t>ất </a:t>
            </a:r>
            <a:endParaRPr lang="en-US" sz="3600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sp>
        <p:nvSpPr>
          <p:cNvPr id="662576" name="Rectangle 48"/>
          <p:cNvSpPr>
            <a:spLocks noChangeArrowheads="1"/>
          </p:cNvSpPr>
          <p:nvPr/>
        </p:nvSpPr>
        <p:spPr bwMode="auto">
          <a:xfrm>
            <a:off x="3482975" y="5041900"/>
            <a:ext cx="2087563" cy="941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altLang="ko-KR" sz="2400" i="1">
                <a:solidFill>
                  <a:srgbClr val="99FF99"/>
                </a:solidFill>
                <a:latin typeface="Comic Sans MS" pitchFamily="66" charset="0"/>
                <a:ea typeface="Gulim" pitchFamily="34" charset="-127"/>
                <a:cs typeface="+mn-cs"/>
              </a:rPr>
              <a:t>2 Sa-mu-ên</a:t>
            </a:r>
            <a:r>
              <a:rPr lang="en-US" altLang="ko-KR">
                <a:latin typeface="Comic Sans MS" pitchFamily="66" charset="0"/>
                <a:ea typeface="Gulim" pitchFamily="34" charset="-127"/>
                <a:cs typeface="+mn-cs"/>
              </a:rPr>
              <a:t> </a:t>
            </a:r>
            <a:br>
              <a:rPr lang="en-US" altLang="ko-KR">
                <a:latin typeface="Comic Sans MS" pitchFamily="66" charset="0"/>
                <a:ea typeface="Gulim" pitchFamily="34" charset="-127"/>
                <a:cs typeface="+mn-cs"/>
              </a:rPr>
            </a:br>
            <a:r>
              <a:rPr lang="en-US" sz="2800" i="1">
                <a:solidFill>
                  <a:srgbClr val="A4FF94"/>
                </a:solidFill>
                <a:latin typeface="Arial" pitchFamily="34" charset="0"/>
                <a:ea typeface="+mn-ea"/>
                <a:cs typeface="+mn-cs"/>
              </a:rPr>
              <a:t>7: 4 -16</a:t>
            </a:r>
          </a:p>
        </p:txBody>
      </p:sp>
      <p:sp>
        <p:nvSpPr>
          <p:cNvPr id="662578" name="Text Box 50"/>
          <p:cNvSpPr txBox="1">
            <a:spLocks noChangeArrowheads="1"/>
          </p:cNvSpPr>
          <p:nvPr/>
        </p:nvSpPr>
        <p:spPr bwMode="auto">
          <a:xfrm>
            <a:off x="3357563" y="4351338"/>
            <a:ext cx="2401887" cy="658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3200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3200">
                <a:solidFill>
                  <a:srgbClr val="FFFF00"/>
                </a:solidFill>
                <a:ea typeface="Gulim" charset="0"/>
                <a:cs typeface="Gulim" charset="0"/>
              </a:rPr>
              <a:t>a-vít </a:t>
            </a:r>
            <a:endParaRPr lang="en-US" sz="3200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sp>
        <p:nvSpPr>
          <p:cNvPr id="662579" name="Rectangle 51"/>
          <p:cNvSpPr>
            <a:spLocks noChangeArrowheads="1"/>
          </p:cNvSpPr>
          <p:nvPr/>
        </p:nvSpPr>
        <p:spPr bwMode="auto">
          <a:xfrm>
            <a:off x="5891213" y="5038725"/>
            <a:ext cx="1787525" cy="941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altLang="ko-KR" sz="2400" i="1">
                <a:solidFill>
                  <a:srgbClr val="99FF99"/>
                </a:solidFill>
                <a:latin typeface="Comic Sans MS" pitchFamily="66" charset="0"/>
                <a:ea typeface="Gulim" pitchFamily="34" charset="-127"/>
                <a:cs typeface="+mn-cs"/>
              </a:rPr>
              <a:t>Giê-rê-mi</a:t>
            </a:r>
            <a:r>
              <a:rPr lang="en-US" altLang="ko-KR" sz="2400">
                <a:solidFill>
                  <a:srgbClr val="99FF99"/>
                </a:solidFill>
                <a:latin typeface="Comic Sans MS" pitchFamily="66" charset="0"/>
                <a:ea typeface="Gulim" pitchFamily="34" charset="-127"/>
                <a:cs typeface="+mn-cs"/>
              </a:rPr>
              <a:t> </a:t>
            </a:r>
            <a:endParaRPr lang="en-US" sz="3200" i="1">
              <a:solidFill>
                <a:srgbClr val="99FF99"/>
              </a:solidFill>
              <a:latin typeface="Arial" pitchFamily="34" charset="0"/>
              <a:ea typeface="+mn-ea"/>
              <a:cs typeface="+mn-cs"/>
            </a:endParaRPr>
          </a:p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pitchFamily="34" charset="0"/>
                <a:ea typeface="+mn-ea"/>
                <a:cs typeface="+mn-cs"/>
              </a:rPr>
              <a:t>31: 31-33</a:t>
            </a:r>
          </a:p>
        </p:txBody>
      </p:sp>
      <p:sp>
        <p:nvSpPr>
          <p:cNvPr id="662581" name="Text Box 53"/>
          <p:cNvSpPr txBox="1">
            <a:spLocks noChangeArrowheads="1"/>
          </p:cNvSpPr>
          <p:nvPr/>
        </p:nvSpPr>
        <p:spPr bwMode="auto">
          <a:xfrm>
            <a:off x="5695950" y="4338638"/>
            <a:ext cx="2200275" cy="658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3200">
                <a:solidFill>
                  <a:srgbClr val="FFFF00"/>
                </a:solidFill>
                <a:ea typeface="Gulim" charset="0"/>
                <a:cs typeface="Gulim" charset="0"/>
              </a:rPr>
              <a:t>Mới </a:t>
            </a:r>
            <a:endParaRPr lang="en-US" sz="3200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sp>
        <p:nvSpPr>
          <p:cNvPr id="662582" name="Rectangle 54"/>
          <p:cNvSpPr>
            <a:spLocks noChangeArrowheads="1"/>
          </p:cNvSpPr>
          <p:nvPr/>
        </p:nvSpPr>
        <p:spPr bwMode="auto">
          <a:xfrm>
            <a:off x="852488" y="612775"/>
            <a:ext cx="7505700" cy="8683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5194" dir="3806097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fr-FR" altLang="ko-KR" sz="4400">
                <a:solidFill>
                  <a:srgbClr val="FFFF00"/>
                </a:solidFill>
                <a:ea typeface="Gulim" charset="0"/>
                <a:cs typeface="Gulim" charset="0"/>
              </a:rPr>
              <a:t>Giao </a:t>
            </a:r>
            <a:r>
              <a:rPr lang="fr-FR" altLang="ko-KR" sz="4400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4400">
                <a:solidFill>
                  <a:srgbClr val="FFFF00"/>
                </a:solidFill>
                <a:ea typeface="Gulim" charset="0"/>
                <a:cs typeface="Gulim" charset="0"/>
              </a:rPr>
              <a:t>ớc Áp-ra-ham </a:t>
            </a:r>
            <a:endParaRPr lang="en-US" sz="4400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sp>
        <p:nvSpPr>
          <p:cNvPr id="662583" name="Text Box 55"/>
          <p:cNvSpPr txBox="1">
            <a:spLocks noChangeArrowheads="1"/>
          </p:cNvSpPr>
          <p:nvPr/>
        </p:nvSpPr>
        <p:spPr bwMode="auto">
          <a:xfrm>
            <a:off x="2019300" y="1878013"/>
            <a:ext cx="5076825" cy="58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i="1">
                <a:solidFill>
                  <a:srgbClr val="00FF00"/>
                </a:solidFill>
              </a:rPr>
              <a:t>Sáng Th</a:t>
            </a:r>
            <a:r>
              <a:rPr lang="en-US" sz="3200" i="1">
                <a:solidFill>
                  <a:srgbClr val="00FF00"/>
                </a:solidFill>
                <a:cs typeface="Lucida Grande" charset="0"/>
              </a:rPr>
              <a:t>ế </a:t>
            </a:r>
            <a:r>
              <a:rPr lang="en-US" sz="3200" i="1">
                <a:solidFill>
                  <a:srgbClr val="00FF00"/>
                </a:solidFill>
                <a:ea typeface="Lucida Grande" charset="0"/>
                <a:cs typeface="Lucida Grande" charset="0"/>
              </a:rPr>
              <a:t>Ký 12:1-3</a:t>
            </a:r>
          </a:p>
        </p:txBody>
      </p:sp>
      <p:sp>
        <p:nvSpPr>
          <p:cNvPr id="662584" name="Rectangle 56"/>
          <p:cNvSpPr>
            <a:spLocks noChangeArrowheads="1"/>
          </p:cNvSpPr>
          <p:nvPr/>
        </p:nvSpPr>
        <p:spPr bwMode="auto">
          <a:xfrm>
            <a:off x="3249613" y="1323975"/>
            <a:ext cx="26511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5194" dir="3806097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(</a:t>
            </a:r>
            <a:r>
              <a:rPr lang="en-US" altLang="ko-KR" sz="2400">
                <a:solidFill>
                  <a:srgbClr val="FFFF00"/>
                </a:solidFill>
                <a:ea typeface="Gulim" pitchFamily="34" charset="-128"/>
                <a:cs typeface="Gulim" pitchFamily="34" charset="-128"/>
              </a:rPr>
              <a:t>”Sự Kêu gọi”</a:t>
            </a:r>
            <a:r>
              <a:rPr lang="en-US" sz="320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)</a:t>
            </a:r>
          </a:p>
        </p:txBody>
      </p:sp>
      <p:sp>
        <p:nvSpPr>
          <p:cNvPr id="662606" name="Text Box 78"/>
          <p:cNvSpPr txBox="1">
            <a:spLocks noChangeArrowheads="1"/>
          </p:cNvSpPr>
          <p:nvPr/>
        </p:nvSpPr>
        <p:spPr bwMode="auto">
          <a:xfrm>
            <a:off x="1485900" y="3633788"/>
            <a:ext cx="1609725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2400">
                <a:solidFill>
                  <a:srgbClr val="00FF00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2400">
                <a:solidFill>
                  <a:srgbClr val="00FF00"/>
                </a:solidFill>
                <a:ea typeface="Gulim" charset="0"/>
                <a:cs typeface="Gulim" charset="0"/>
              </a:rPr>
              <a:t>ẤT</a:t>
            </a:r>
            <a:endParaRPr lang="en-US">
              <a:solidFill>
                <a:srgbClr val="00FF00"/>
              </a:solidFill>
              <a:ea typeface="Gulim" charset="0"/>
              <a:cs typeface="Gulim" charset="0"/>
            </a:endParaRPr>
          </a:p>
        </p:txBody>
      </p:sp>
      <p:sp>
        <p:nvSpPr>
          <p:cNvPr id="662607" name="Text Box 79"/>
          <p:cNvSpPr txBox="1">
            <a:spLocks noChangeArrowheads="1"/>
          </p:cNvSpPr>
          <p:nvPr/>
        </p:nvSpPr>
        <p:spPr bwMode="auto">
          <a:xfrm>
            <a:off x="3543300" y="3644900"/>
            <a:ext cx="2054225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FF00"/>
                </a:solidFill>
              </a:rPr>
              <a:t>H</a:t>
            </a:r>
            <a:r>
              <a:rPr lang="en-US" sz="2400">
                <a:solidFill>
                  <a:srgbClr val="00FF00"/>
                </a:solidFill>
                <a:cs typeface="Lucida Grande" charset="0"/>
              </a:rPr>
              <a:t>Ạ</a:t>
            </a:r>
            <a:r>
              <a:rPr lang="en-US" sz="2400">
                <a:solidFill>
                  <a:srgbClr val="00FF00"/>
                </a:solidFill>
                <a:ea typeface="Lucida Grande" charset="0"/>
                <a:cs typeface="Lucida Grande" charset="0"/>
              </a:rPr>
              <a:t>T GI</a:t>
            </a:r>
            <a:r>
              <a:rPr lang="en-US" sz="2400">
                <a:solidFill>
                  <a:srgbClr val="00FF00"/>
                </a:solidFill>
                <a:cs typeface="Lucida Grande" charset="0"/>
              </a:rPr>
              <a:t>Ố</a:t>
            </a:r>
            <a:r>
              <a:rPr lang="en-US" sz="2400">
                <a:solidFill>
                  <a:srgbClr val="00FF00"/>
                </a:solidFill>
                <a:ea typeface="Lucida Grande" charset="0"/>
                <a:cs typeface="Lucida Grande" charset="0"/>
              </a:rPr>
              <a:t>NG</a:t>
            </a:r>
          </a:p>
        </p:txBody>
      </p:sp>
      <p:sp>
        <p:nvSpPr>
          <p:cNvPr id="662608" name="Text Box 80"/>
          <p:cNvSpPr txBox="1">
            <a:spLocks noChangeArrowheads="1"/>
          </p:cNvSpPr>
          <p:nvPr/>
        </p:nvSpPr>
        <p:spPr bwMode="auto">
          <a:xfrm>
            <a:off x="5419725" y="3632200"/>
            <a:ext cx="2752725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400">
                <a:solidFill>
                  <a:srgbClr val="00FF00"/>
                </a:solidFill>
                <a:ea typeface="Gulim" pitchFamily="34" charset="-128"/>
                <a:cs typeface="Gulim" pitchFamily="34" charset="-128"/>
              </a:rPr>
              <a:t>PH</a:t>
            </a:r>
            <a:r>
              <a:rPr lang="en-US" altLang="ko-KR" sz="2400">
                <a:solidFill>
                  <a:srgbClr val="00FF00"/>
                </a:solidFill>
                <a:latin typeface="Lucida Grande" charset="0"/>
                <a:ea typeface="Gulim" pitchFamily="34" charset="-128"/>
                <a:cs typeface="Gulim" pitchFamily="34" charset="-128"/>
              </a:rPr>
              <a:t>Ư</a:t>
            </a:r>
            <a:r>
              <a:rPr lang="en-US" altLang="ko-KR" sz="2400">
                <a:solidFill>
                  <a:srgbClr val="00FF00"/>
                </a:solidFill>
                <a:ea typeface="Gulim" pitchFamily="34" charset="-128"/>
                <a:cs typeface="Gulim" pitchFamily="34" charset="-128"/>
              </a:rPr>
              <a:t>ỚC </a:t>
            </a:r>
            <a:r>
              <a:rPr lang="en-US" sz="2400">
                <a:solidFill>
                  <a:srgbClr val="00FF00"/>
                </a:solidFill>
                <a:ea typeface="+mn-ea"/>
                <a:cs typeface="+mn-cs"/>
              </a:rPr>
              <a:t>LÀNH</a:t>
            </a:r>
          </a:p>
        </p:txBody>
      </p:sp>
      <p:sp>
        <p:nvSpPr>
          <p:cNvPr id="137238" name="Text Box 201"/>
          <p:cNvSpPr txBox="1">
            <a:spLocks noChangeArrowheads="1"/>
          </p:cNvSpPr>
          <p:nvPr/>
        </p:nvSpPr>
        <p:spPr bwMode="auto">
          <a:xfrm>
            <a:off x="6824663" y="6283325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39-41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grpSp>
        <p:nvGrpSpPr>
          <p:cNvPr id="137239" name="Group 132"/>
          <p:cNvGrpSpPr>
            <a:grpSpLocks/>
          </p:cNvGrpSpPr>
          <p:nvPr/>
        </p:nvGrpSpPr>
        <p:grpSpPr bwMode="auto">
          <a:xfrm>
            <a:off x="8191500" y="3282950"/>
            <a:ext cx="952500" cy="1204913"/>
            <a:chOff x="4155" y="3231"/>
            <a:chExt cx="600" cy="759"/>
          </a:xfrm>
        </p:grpSpPr>
        <p:sp>
          <p:nvSpPr>
            <p:cNvPr id="137241" name="Freeform 133"/>
            <p:cNvSpPr>
              <a:spLocks/>
            </p:cNvSpPr>
            <p:nvPr/>
          </p:nvSpPr>
          <p:spPr bwMode="auto">
            <a:xfrm>
              <a:off x="4623" y="327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137242" name="AutoShape 134"/>
            <p:cNvSpPr>
              <a:spLocks noChangeArrowheads="1"/>
            </p:cNvSpPr>
            <p:nvPr/>
          </p:nvSpPr>
          <p:spPr bwMode="auto">
            <a:xfrm>
              <a:off x="4156" y="3233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37243" name="Rectangle 135"/>
            <p:cNvSpPr>
              <a:spLocks noChangeArrowheads="1"/>
            </p:cNvSpPr>
            <p:nvPr/>
          </p:nvSpPr>
          <p:spPr bwMode="auto">
            <a:xfrm>
              <a:off x="4155" y="3366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37244" name="AutoShape 136"/>
            <p:cNvSpPr>
              <a:spLocks noChangeArrowheads="1"/>
            </p:cNvSpPr>
            <p:nvPr/>
          </p:nvSpPr>
          <p:spPr bwMode="auto">
            <a:xfrm>
              <a:off x="4168" y="3277"/>
              <a:ext cx="436" cy="51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37245" name="Line 137"/>
            <p:cNvSpPr>
              <a:spLocks noChangeShapeType="1"/>
            </p:cNvSpPr>
            <p:nvPr/>
          </p:nvSpPr>
          <p:spPr bwMode="auto">
            <a:xfrm>
              <a:off x="4175" y="360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246" name="Line 138"/>
            <p:cNvSpPr>
              <a:spLocks noChangeShapeType="1"/>
            </p:cNvSpPr>
            <p:nvPr/>
          </p:nvSpPr>
          <p:spPr bwMode="auto">
            <a:xfrm>
              <a:off x="4179" y="36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247" name="Line 139"/>
            <p:cNvSpPr>
              <a:spLocks noChangeShapeType="1"/>
            </p:cNvSpPr>
            <p:nvPr/>
          </p:nvSpPr>
          <p:spPr bwMode="auto">
            <a:xfrm>
              <a:off x="4187" y="378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248" name="Line 140"/>
            <p:cNvSpPr>
              <a:spLocks noChangeShapeType="1"/>
            </p:cNvSpPr>
            <p:nvPr/>
          </p:nvSpPr>
          <p:spPr bwMode="auto">
            <a:xfrm>
              <a:off x="4187" y="387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249" name="Line 141"/>
            <p:cNvSpPr>
              <a:spLocks noChangeShapeType="1"/>
            </p:cNvSpPr>
            <p:nvPr/>
          </p:nvSpPr>
          <p:spPr bwMode="auto">
            <a:xfrm>
              <a:off x="4179" y="39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250" name="Rectangle 142"/>
            <p:cNvSpPr>
              <a:spLocks noChangeArrowheads="1"/>
            </p:cNvSpPr>
            <p:nvPr/>
          </p:nvSpPr>
          <p:spPr bwMode="auto">
            <a:xfrm>
              <a:off x="4243" y="3575"/>
              <a:ext cx="43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Phúc Âm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37251" name="Rectangle 143"/>
            <p:cNvSpPr>
              <a:spLocks noChangeArrowheads="1"/>
            </p:cNvSpPr>
            <p:nvPr/>
          </p:nvSpPr>
          <p:spPr bwMode="auto">
            <a:xfrm>
              <a:off x="4242" y="3667"/>
              <a:ext cx="41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Công Vụ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37252" name="Rectangle 144"/>
            <p:cNvSpPr>
              <a:spLocks noChangeArrowheads="1"/>
            </p:cNvSpPr>
            <p:nvPr/>
          </p:nvSpPr>
          <p:spPr bwMode="auto">
            <a:xfrm>
              <a:off x="4257" y="3768"/>
              <a:ext cx="39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Th</a:t>
              </a:r>
              <a:r>
                <a:rPr lang="en-US" altLang="ko-KR" sz="900" b="0">
                  <a:solidFill>
                    <a:schemeClr val="bg2"/>
                  </a:solidFill>
                  <a:latin typeface="Lucida Grande" charset="0"/>
                  <a:ea typeface="Gulim" charset="0"/>
                  <a:cs typeface="Gulim" charset="0"/>
                </a:rPr>
                <a:t>ư</a:t>
              </a:r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 Tín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37253" name="Rectangle 145"/>
            <p:cNvSpPr>
              <a:spLocks noChangeArrowheads="1"/>
            </p:cNvSpPr>
            <p:nvPr/>
          </p:nvSpPr>
          <p:spPr bwMode="auto">
            <a:xfrm>
              <a:off x="4219" y="3856"/>
              <a:ext cx="11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 b="0">
                <a:solidFill>
                  <a:schemeClr val="bg1"/>
                </a:solidFill>
                <a:latin typeface="Helvetica" charset="0"/>
              </a:endParaRPr>
            </a:p>
          </p:txBody>
        </p:sp>
        <p:sp>
          <p:nvSpPr>
            <p:cNvPr id="137254" name="Rectangle 146"/>
            <p:cNvSpPr>
              <a:spLocks noChangeArrowheads="1"/>
            </p:cNvSpPr>
            <p:nvPr/>
          </p:nvSpPr>
          <p:spPr bwMode="auto">
            <a:xfrm>
              <a:off x="4190" y="3231"/>
              <a:ext cx="38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GIÊ-XU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37255" name="Rectangle 147"/>
            <p:cNvSpPr>
              <a:spLocks noChangeArrowheads="1"/>
            </p:cNvSpPr>
            <p:nvPr/>
          </p:nvSpPr>
          <p:spPr bwMode="auto">
            <a:xfrm>
              <a:off x="4222" y="3408"/>
              <a:ext cx="4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1"/>
                  </a:solidFill>
                  <a:latin typeface="Helvetica" charset="0"/>
                  <a:ea typeface="Gulim" charset="0"/>
                  <a:cs typeface="Gulim" charset="0"/>
                </a:rPr>
                <a:t>Thập Tự</a:t>
              </a:r>
              <a:endParaRPr lang="en-US" sz="900" b="0">
                <a:solidFill>
                  <a:schemeClr val="bg1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37256" name="Rectangle 148"/>
            <p:cNvSpPr>
              <a:spLocks noChangeArrowheads="1"/>
            </p:cNvSpPr>
            <p:nvPr/>
          </p:nvSpPr>
          <p:spPr bwMode="auto">
            <a:xfrm>
              <a:off x="4311" y="3520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37257" name="Rectangle 149"/>
            <p:cNvSpPr>
              <a:spLocks noChangeArrowheads="1"/>
            </p:cNvSpPr>
            <p:nvPr/>
          </p:nvSpPr>
          <p:spPr bwMode="auto">
            <a:xfrm>
              <a:off x="4228" y="3487"/>
              <a:ext cx="47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Hội Thánh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37258" name="Rectangle 150"/>
            <p:cNvSpPr>
              <a:spLocks noChangeArrowheads="1"/>
            </p:cNvSpPr>
            <p:nvPr/>
          </p:nvSpPr>
          <p:spPr bwMode="auto">
            <a:xfrm>
              <a:off x="4226" y="3312"/>
              <a:ext cx="44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Cuộc đời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37259" name="Line 151"/>
            <p:cNvSpPr>
              <a:spLocks noChangeShapeType="1"/>
            </p:cNvSpPr>
            <p:nvPr/>
          </p:nvSpPr>
          <p:spPr bwMode="auto">
            <a:xfrm>
              <a:off x="4175" y="343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260" name="Line 152"/>
            <p:cNvSpPr>
              <a:spLocks noChangeShapeType="1"/>
            </p:cNvSpPr>
            <p:nvPr/>
          </p:nvSpPr>
          <p:spPr bwMode="auto">
            <a:xfrm>
              <a:off x="4211" y="35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7240" name="Rectangle 144"/>
          <p:cNvSpPr>
            <a:spLocks noChangeArrowheads="1"/>
          </p:cNvSpPr>
          <p:nvPr/>
        </p:nvSpPr>
        <p:spPr bwMode="auto">
          <a:xfrm>
            <a:off x="8286750" y="4287838"/>
            <a:ext cx="7794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rPr>
              <a:t>Khải Huyền</a:t>
            </a:r>
            <a:endParaRPr lang="en-US" sz="900" b="0">
              <a:solidFill>
                <a:schemeClr val="bg2"/>
              </a:solidFill>
              <a:latin typeface="Helvetica" charset="0"/>
              <a:ea typeface="Gulim" charset="0"/>
              <a:cs typeface="Gulim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AutoShape 2"/>
          <p:cNvSpPr>
            <a:spLocks noChangeArrowheads="1"/>
          </p:cNvSpPr>
          <p:nvPr/>
        </p:nvSpPr>
        <p:spPr bwMode="auto">
          <a:xfrm>
            <a:off x="1092200" y="3408363"/>
            <a:ext cx="6926263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39267" name="Rectangle 3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77" name="Rectangle 5"/>
          <p:cNvSpPr>
            <a:spLocks noChangeArrowheads="1"/>
          </p:cNvSpPr>
          <p:nvPr/>
        </p:nvSpPr>
        <p:spPr bwMode="auto">
          <a:xfrm>
            <a:off x="1019175" y="3303588"/>
            <a:ext cx="7086600" cy="28225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39269" name="Text Box 6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68679" name="Text Box 7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3600">
              <a:solidFill>
                <a:srgbClr val="00FF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68722" name="AutoShape 50"/>
          <p:cNvSpPr>
            <a:spLocks noChangeArrowheads="1"/>
          </p:cNvSpPr>
          <p:nvPr/>
        </p:nvSpPr>
        <p:spPr bwMode="auto">
          <a:xfrm>
            <a:off x="1150938" y="3441700"/>
            <a:ext cx="6926262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688" name="AutoShape 16"/>
          <p:cNvSpPr>
            <a:spLocks noChangeArrowheads="1"/>
          </p:cNvSpPr>
          <p:nvPr/>
        </p:nvSpPr>
        <p:spPr bwMode="auto">
          <a:xfrm>
            <a:off x="5595938" y="3424238"/>
            <a:ext cx="2425700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692" name="Line 20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693" name="Line 21"/>
          <p:cNvSpPr>
            <a:spLocks noChangeShapeType="1"/>
          </p:cNvSpPr>
          <p:nvPr/>
        </p:nvSpPr>
        <p:spPr bwMode="auto">
          <a:xfrm flipH="1">
            <a:off x="4538663" y="24638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694" name="Line 22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16" name="Rectangle 44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62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19113" y="457200"/>
            <a:ext cx="7974012" cy="5870575"/>
            <a:chOff x="96" y="144"/>
            <a:chExt cx="5254" cy="3842"/>
          </a:xfrm>
        </p:grpSpPr>
        <p:sp>
          <p:nvSpPr>
            <p:cNvPr id="668720" name="AutoShape 48"/>
            <p:cNvSpPr>
              <a:spLocks noChangeArrowheads="1"/>
            </p:cNvSpPr>
            <p:nvPr/>
          </p:nvSpPr>
          <p:spPr bwMode="auto">
            <a:xfrm>
              <a:off x="224" y="265"/>
              <a:ext cx="5001" cy="3599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0">
                  <a:latin typeface="Comic Sans MS" pitchFamily="66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668721" name="AutoShape 49"/>
            <p:cNvSpPr>
              <a:spLocks noChangeArrowheads="1"/>
            </p:cNvSpPr>
            <p:nvPr/>
          </p:nvSpPr>
          <p:spPr bwMode="auto">
            <a:xfrm>
              <a:off x="96" y="144"/>
              <a:ext cx="5254" cy="384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0">
                  <a:latin typeface="Comic Sans MS" pitchFamily="66" charset="0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668723" name="Rectangle 51"/>
          <p:cNvSpPr>
            <a:spLocks noChangeArrowheads="1"/>
          </p:cNvSpPr>
          <p:nvPr/>
        </p:nvSpPr>
        <p:spPr bwMode="auto">
          <a:xfrm>
            <a:off x="1108075" y="5040313"/>
            <a:ext cx="2386013" cy="950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altLang="ko-KR" sz="2800" i="1" dirty="0" err="1">
                <a:solidFill>
                  <a:srgbClr val="99FF99"/>
                </a:solidFill>
                <a:latin typeface="Comic Sans MS" pitchFamily="66" charset="0"/>
                <a:ea typeface="Gulim" pitchFamily="34" charset="-127"/>
                <a:cs typeface="+mn-cs"/>
              </a:rPr>
              <a:t>Phục</a:t>
            </a:r>
            <a:r>
              <a:rPr lang="en-US" altLang="ko-KR" sz="2800" i="1" dirty="0">
                <a:solidFill>
                  <a:srgbClr val="99FF99"/>
                </a:solidFill>
                <a:latin typeface="Comic Sans MS" pitchFamily="66" charset="0"/>
                <a:ea typeface="Gulim" pitchFamily="34" charset="-127"/>
                <a:cs typeface="+mn-cs"/>
              </a:rPr>
              <a:t> </a:t>
            </a:r>
            <a:r>
              <a:rPr lang="en-US" altLang="ko-KR" sz="2800" i="1" dirty="0" err="1">
                <a:solidFill>
                  <a:srgbClr val="99FF99"/>
                </a:solidFill>
                <a:latin typeface="Comic Sans MS" pitchFamily="66" charset="0"/>
                <a:ea typeface="Gulim" pitchFamily="34" charset="-127"/>
                <a:cs typeface="+mn-cs"/>
              </a:rPr>
              <a:t>Truyền</a:t>
            </a:r>
            <a:r>
              <a:rPr lang="en-US" altLang="ko-KR" dirty="0">
                <a:latin typeface="Comic Sans MS" pitchFamily="66" charset="0"/>
                <a:ea typeface="Gulim" pitchFamily="34" charset="-127"/>
                <a:cs typeface="+mn-cs"/>
              </a:rPr>
              <a:t> </a:t>
            </a:r>
            <a:endParaRPr lang="en-US" sz="2800" i="1" dirty="0">
              <a:solidFill>
                <a:srgbClr val="A4FF94"/>
              </a:solidFill>
              <a:latin typeface="Arial" pitchFamily="34" charset="0"/>
              <a:ea typeface="+mn-ea"/>
              <a:cs typeface="+mn-cs"/>
            </a:endParaRPr>
          </a:p>
          <a:p>
            <a:pPr algn="ctr">
              <a:defRPr/>
            </a:pPr>
            <a:r>
              <a:rPr lang="en-US" sz="2800" i="1" dirty="0">
                <a:solidFill>
                  <a:srgbClr val="A4FF94"/>
                </a:solidFill>
                <a:latin typeface="Arial" pitchFamily="34" charset="0"/>
                <a:ea typeface="+mn-ea"/>
                <a:cs typeface="+mn-cs"/>
              </a:rPr>
              <a:t>30: 1-10</a:t>
            </a:r>
          </a:p>
        </p:txBody>
      </p:sp>
      <p:sp>
        <p:nvSpPr>
          <p:cNvPr id="668725" name="Text Box 53"/>
          <p:cNvSpPr txBox="1">
            <a:spLocks noChangeArrowheads="1"/>
          </p:cNvSpPr>
          <p:nvPr/>
        </p:nvSpPr>
        <p:spPr bwMode="auto">
          <a:xfrm>
            <a:off x="1460500" y="4338638"/>
            <a:ext cx="1684338" cy="728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3600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3600">
                <a:solidFill>
                  <a:srgbClr val="FFFF00"/>
                </a:solidFill>
                <a:ea typeface="Gulim" charset="0"/>
                <a:cs typeface="Gulim" charset="0"/>
              </a:rPr>
              <a:t>ất </a:t>
            </a:r>
            <a:endParaRPr lang="en-US" sz="3600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sp>
        <p:nvSpPr>
          <p:cNvPr id="668726" name="Rectangle 54"/>
          <p:cNvSpPr>
            <a:spLocks noChangeArrowheads="1"/>
          </p:cNvSpPr>
          <p:nvPr/>
        </p:nvSpPr>
        <p:spPr bwMode="auto">
          <a:xfrm>
            <a:off x="3482975" y="5041900"/>
            <a:ext cx="2087563" cy="941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altLang="ko-KR" sz="2400" i="1">
                <a:solidFill>
                  <a:srgbClr val="99FF99"/>
                </a:solidFill>
                <a:latin typeface="Comic Sans MS" pitchFamily="66" charset="0"/>
                <a:ea typeface="Gulim" pitchFamily="34" charset="-127"/>
                <a:cs typeface="+mn-cs"/>
              </a:rPr>
              <a:t>2 Sa-mu-ên</a:t>
            </a:r>
            <a:r>
              <a:rPr lang="en-US" altLang="ko-KR">
                <a:latin typeface="Comic Sans MS" pitchFamily="66" charset="0"/>
                <a:ea typeface="Gulim" pitchFamily="34" charset="-127"/>
                <a:cs typeface="+mn-cs"/>
              </a:rPr>
              <a:t> </a:t>
            </a:r>
            <a:br>
              <a:rPr lang="en-US" altLang="ko-KR">
                <a:latin typeface="Comic Sans MS" pitchFamily="66" charset="0"/>
                <a:ea typeface="Gulim" pitchFamily="34" charset="-127"/>
                <a:cs typeface="+mn-cs"/>
              </a:rPr>
            </a:br>
            <a:r>
              <a:rPr lang="en-US" sz="2800" i="1">
                <a:solidFill>
                  <a:srgbClr val="A4FF94"/>
                </a:solidFill>
                <a:latin typeface="Arial" pitchFamily="34" charset="0"/>
                <a:ea typeface="+mn-ea"/>
                <a:cs typeface="+mn-cs"/>
              </a:rPr>
              <a:t>7: 4 -16</a:t>
            </a:r>
          </a:p>
        </p:txBody>
      </p:sp>
      <p:sp>
        <p:nvSpPr>
          <p:cNvPr id="668728" name="Text Box 56"/>
          <p:cNvSpPr txBox="1">
            <a:spLocks noChangeArrowheads="1"/>
          </p:cNvSpPr>
          <p:nvPr/>
        </p:nvSpPr>
        <p:spPr bwMode="auto">
          <a:xfrm>
            <a:off x="3357563" y="4351338"/>
            <a:ext cx="2401887" cy="658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3200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3200">
                <a:solidFill>
                  <a:srgbClr val="FFFF00"/>
                </a:solidFill>
                <a:ea typeface="Gulim" charset="0"/>
                <a:cs typeface="Gulim" charset="0"/>
              </a:rPr>
              <a:t>a-vít </a:t>
            </a:r>
            <a:endParaRPr lang="en-US" sz="3200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sp>
        <p:nvSpPr>
          <p:cNvPr id="668729" name="Rectangle 57"/>
          <p:cNvSpPr>
            <a:spLocks noChangeArrowheads="1"/>
          </p:cNvSpPr>
          <p:nvPr/>
        </p:nvSpPr>
        <p:spPr bwMode="auto">
          <a:xfrm>
            <a:off x="5891213" y="5038725"/>
            <a:ext cx="1787525" cy="941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altLang="ko-KR" sz="2400" i="1">
                <a:solidFill>
                  <a:srgbClr val="99FF99"/>
                </a:solidFill>
                <a:latin typeface="Comic Sans MS" pitchFamily="66" charset="0"/>
                <a:ea typeface="Gulim" pitchFamily="34" charset="-127"/>
                <a:cs typeface="+mn-cs"/>
              </a:rPr>
              <a:t>Giê-rê-mi</a:t>
            </a:r>
            <a:r>
              <a:rPr lang="en-US" altLang="ko-KR" sz="2400">
                <a:solidFill>
                  <a:srgbClr val="99FF99"/>
                </a:solidFill>
                <a:latin typeface="Comic Sans MS" pitchFamily="66" charset="0"/>
                <a:ea typeface="Gulim" pitchFamily="34" charset="-127"/>
                <a:cs typeface="+mn-cs"/>
              </a:rPr>
              <a:t> </a:t>
            </a:r>
            <a:endParaRPr lang="en-US" sz="3200" i="1">
              <a:solidFill>
                <a:srgbClr val="99FF99"/>
              </a:solidFill>
              <a:latin typeface="Arial" pitchFamily="34" charset="0"/>
              <a:ea typeface="+mn-ea"/>
              <a:cs typeface="+mn-cs"/>
            </a:endParaRPr>
          </a:p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pitchFamily="34" charset="0"/>
                <a:ea typeface="+mn-ea"/>
                <a:cs typeface="+mn-cs"/>
              </a:rPr>
              <a:t>31: 31-33</a:t>
            </a:r>
          </a:p>
        </p:txBody>
      </p:sp>
      <p:sp>
        <p:nvSpPr>
          <p:cNvPr id="668731" name="Text Box 59"/>
          <p:cNvSpPr txBox="1">
            <a:spLocks noChangeArrowheads="1"/>
          </p:cNvSpPr>
          <p:nvPr/>
        </p:nvSpPr>
        <p:spPr bwMode="auto">
          <a:xfrm>
            <a:off x="5695950" y="4338638"/>
            <a:ext cx="2200275" cy="658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3200">
                <a:solidFill>
                  <a:srgbClr val="FFFF00"/>
                </a:solidFill>
                <a:ea typeface="Gulim" charset="0"/>
                <a:cs typeface="Gulim" charset="0"/>
              </a:rPr>
              <a:t>Mới </a:t>
            </a:r>
            <a:endParaRPr lang="en-US" sz="3200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sp>
        <p:nvSpPr>
          <p:cNvPr id="668732" name="Rectangle 60"/>
          <p:cNvSpPr>
            <a:spLocks noChangeArrowheads="1"/>
          </p:cNvSpPr>
          <p:nvPr/>
        </p:nvSpPr>
        <p:spPr bwMode="auto">
          <a:xfrm>
            <a:off x="852488" y="612775"/>
            <a:ext cx="7505700" cy="8683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5194" dir="3806097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fr-FR" altLang="ko-KR" sz="4400">
                <a:solidFill>
                  <a:srgbClr val="FFFF00"/>
                </a:solidFill>
                <a:ea typeface="Gulim" charset="0"/>
                <a:cs typeface="Gulim" charset="0"/>
              </a:rPr>
              <a:t>Giao </a:t>
            </a:r>
            <a:r>
              <a:rPr lang="fr-FR" altLang="ko-KR" sz="4400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4400">
                <a:solidFill>
                  <a:srgbClr val="FFFF00"/>
                </a:solidFill>
                <a:ea typeface="Gulim" charset="0"/>
                <a:cs typeface="Gulim" charset="0"/>
              </a:rPr>
              <a:t>ớc Áp-ra-ham </a:t>
            </a:r>
            <a:endParaRPr lang="en-US" sz="4400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sp>
        <p:nvSpPr>
          <p:cNvPr id="668733" name="Text Box 61"/>
          <p:cNvSpPr txBox="1">
            <a:spLocks noChangeArrowheads="1"/>
          </p:cNvSpPr>
          <p:nvPr/>
        </p:nvSpPr>
        <p:spPr bwMode="auto">
          <a:xfrm>
            <a:off x="2019300" y="1878013"/>
            <a:ext cx="5076825" cy="58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i="1">
                <a:solidFill>
                  <a:srgbClr val="00FF00"/>
                </a:solidFill>
              </a:rPr>
              <a:t>Sáng Th</a:t>
            </a:r>
            <a:r>
              <a:rPr lang="en-US" sz="3200" i="1">
                <a:solidFill>
                  <a:srgbClr val="00FF00"/>
                </a:solidFill>
                <a:cs typeface="Lucida Grande" charset="0"/>
              </a:rPr>
              <a:t>ế </a:t>
            </a:r>
            <a:r>
              <a:rPr lang="en-US" sz="3200" i="1">
                <a:solidFill>
                  <a:srgbClr val="00FF00"/>
                </a:solidFill>
                <a:ea typeface="Lucida Grande" charset="0"/>
                <a:cs typeface="Lucida Grande" charset="0"/>
              </a:rPr>
              <a:t>Ký 12:1-3</a:t>
            </a:r>
          </a:p>
        </p:txBody>
      </p:sp>
      <p:sp>
        <p:nvSpPr>
          <p:cNvPr id="668734" name="Rectangle 62"/>
          <p:cNvSpPr>
            <a:spLocks noChangeArrowheads="1"/>
          </p:cNvSpPr>
          <p:nvPr/>
        </p:nvSpPr>
        <p:spPr bwMode="auto">
          <a:xfrm>
            <a:off x="3249613" y="1323975"/>
            <a:ext cx="26511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5194" dir="3806097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(</a:t>
            </a:r>
            <a:r>
              <a:rPr lang="en-US" altLang="ko-KR" sz="2400">
                <a:solidFill>
                  <a:srgbClr val="FFFF00"/>
                </a:solidFill>
                <a:ea typeface="Gulim" pitchFamily="34" charset="-128"/>
                <a:cs typeface="Gulim" pitchFamily="34" charset="-128"/>
              </a:rPr>
              <a:t>”Sự Kêu gọi”</a:t>
            </a:r>
            <a:r>
              <a:rPr lang="en-US" sz="320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)</a:t>
            </a:r>
          </a:p>
        </p:txBody>
      </p:sp>
      <p:sp>
        <p:nvSpPr>
          <p:cNvPr id="668756" name="Text Box 84"/>
          <p:cNvSpPr txBox="1">
            <a:spLocks noChangeArrowheads="1"/>
          </p:cNvSpPr>
          <p:nvPr/>
        </p:nvSpPr>
        <p:spPr bwMode="auto">
          <a:xfrm>
            <a:off x="1485900" y="3633788"/>
            <a:ext cx="1609725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2400">
                <a:solidFill>
                  <a:srgbClr val="00FF00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2400">
                <a:solidFill>
                  <a:srgbClr val="00FF00"/>
                </a:solidFill>
                <a:ea typeface="Gulim" charset="0"/>
                <a:cs typeface="Gulim" charset="0"/>
              </a:rPr>
              <a:t>ẤT</a:t>
            </a:r>
            <a:r>
              <a:rPr lang="en-US" altLang="ko-KR">
                <a:solidFill>
                  <a:srgbClr val="00FF00"/>
                </a:solidFill>
                <a:ea typeface="Gulim" charset="0"/>
                <a:cs typeface="Gulim" charset="0"/>
              </a:rPr>
              <a:t> </a:t>
            </a:r>
            <a:endParaRPr lang="en-US">
              <a:solidFill>
                <a:srgbClr val="00FF00"/>
              </a:solidFill>
              <a:ea typeface="Gulim" charset="0"/>
              <a:cs typeface="Gulim" charset="0"/>
            </a:endParaRPr>
          </a:p>
        </p:txBody>
      </p:sp>
      <p:sp>
        <p:nvSpPr>
          <p:cNvPr id="668757" name="Text Box 85"/>
          <p:cNvSpPr txBox="1">
            <a:spLocks noChangeArrowheads="1"/>
          </p:cNvSpPr>
          <p:nvPr/>
        </p:nvSpPr>
        <p:spPr bwMode="auto">
          <a:xfrm>
            <a:off x="3543300" y="3644900"/>
            <a:ext cx="2054225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FF00"/>
                </a:solidFill>
              </a:rPr>
              <a:t>H</a:t>
            </a:r>
            <a:r>
              <a:rPr lang="en-US" sz="2400">
                <a:solidFill>
                  <a:srgbClr val="00FF00"/>
                </a:solidFill>
                <a:cs typeface="Lucida Grande" charset="0"/>
              </a:rPr>
              <a:t>Ạ</a:t>
            </a:r>
            <a:r>
              <a:rPr lang="en-US" sz="2400">
                <a:solidFill>
                  <a:srgbClr val="00FF00"/>
                </a:solidFill>
                <a:ea typeface="Lucida Grande" charset="0"/>
                <a:cs typeface="Lucida Grande" charset="0"/>
              </a:rPr>
              <a:t>T GI</a:t>
            </a:r>
            <a:r>
              <a:rPr lang="en-US" sz="2400">
                <a:solidFill>
                  <a:srgbClr val="00FF00"/>
                </a:solidFill>
                <a:cs typeface="Lucida Grande" charset="0"/>
              </a:rPr>
              <a:t>Ố</a:t>
            </a:r>
            <a:r>
              <a:rPr lang="en-US" sz="2400">
                <a:solidFill>
                  <a:srgbClr val="00FF00"/>
                </a:solidFill>
                <a:ea typeface="Lucida Grande" charset="0"/>
                <a:cs typeface="Lucida Grande" charset="0"/>
              </a:rPr>
              <a:t>NG</a:t>
            </a:r>
          </a:p>
        </p:txBody>
      </p:sp>
      <p:sp>
        <p:nvSpPr>
          <p:cNvPr id="668758" name="Text Box 86"/>
          <p:cNvSpPr txBox="1">
            <a:spLocks noChangeArrowheads="1"/>
          </p:cNvSpPr>
          <p:nvPr/>
        </p:nvSpPr>
        <p:spPr bwMode="auto">
          <a:xfrm>
            <a:off x="5419725" y="3632200"/>
            <a:ext cx="2752725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400">
                <a:solidFill>
                  <a:srgbClr val="00FF00"/>
                </a:solidFill>
                <a:ea typeface="Gulim" pitchFamily="34" charset="-128"/>
                <a:cs typeface="Gulim" pitchFamily="34" charset="-128"/>
              </a:rPr>
              <a:t>PH</a:t>
            </a:r>
            <a:r>
              <a:rPr lang="en-US" altLang="ko-KR" sz="2400">
                <a:solidFill>
                  <a:srgbClr val="00FF00"/>
                </a:solidFill>
                <a:latin typeface="Lucida Grande" charset="0"/>
                <a:ea typeface="Gulim" pitchFamily="34" charset="-128"/>
                <a:cs typeface="Gulim" pitchFamily="34" charset="-128"/>
              </a:rPr>
              <a:t>Ư</a:t>
            </a:r>
            <a:r>
              <a:rPr lang="en-US" altLang="ko-KR" sz="2400">
                <a:solidFill>
                  <a:srgbClr val="00FF00"/>
                </a:solidFill>
                <a:ea typeface="Gulim" pitchFamily="34" charset="-128"/>
                <a:cs typeface="Gulim" pitchFamily="34" charset="-128"/>
              </a:rPr>
              <a:t>ỚC </a:t>
            </a:r>
            <a:r>
              <a:rPr lang="en-US" sz="2400">
                <a:solidFill>
                  <a:srgbClr val="00FF00"/>
                </a:solidFill>
                <a:ea typeface="+mn-ea"/>
                <a:cs typeface="+mn-cs"/>
              </a:rPr>
              <a:t>LÀNH</a:t>
            </a:r>
          </a:p>
        </p:txBody>
      </p:sp>
      <p:sp>
        <p:nvSpPr>
          <p:cNvPr id="139290" name="Text Box 201"/>
          <p:cNvSpPr txBox="1">
            <a:spLocks noChangeArrowheads="1"/>
          </p:cNvSpPr>
          <p:nvPr/>
        </p:nvSpPr>
        <p:spPr bwMode="auto">
          <a:xfrm>
            <a:off x="6824663" y="6283325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39-41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grpSp>
        <p:nvGrpSpPr>
          <p:cNvPr id="139291" name="Group 132"/>
          <p:cNvGrpSpPr>
            <a:grpSpLocks/>
          </p:cNvGrpSpPr>
          <p:nvPr/>
        </p:nvGrpSpPr>
        <p:grpSpPr bwMode="auto">
          <a:xfrm>
            <a:off x="8191500" y="3282950"/>
            <a:ext cx="952500" cy="1204913"/>
            <a:chOff x="4155" y="3231"/>
            <a:chExt cx="600" cy="759"/>
          </a:xfrm>
        </p:grpSpPr>
        <p:sp>
          <p:nvSpPr>
            <p:cNvPr id="139294" name="Freeform 133"/>
            <p:cNvSpPr>
              <a:spLocks/>
            </p:cNvSpPr>
            <p:nvPr/>
          </p:nvSpPr>
          <p:spPr bwMode="auto">
            <a:xfrm>
              <a:off x="4623" y="327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139295" name="AutoShape 134"/>
            <p:cNvSpPr>
              <a:spLocks noChangeArrowheads="1"/>
            </p:cNvSpPr>
            <p:nvPr/>
          </p:nvSpPr>
          <p:spPr bwMode="auto">
            <a:xfrm>
              <a:off x="4156" y="3233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39296" name="Rectangle 135"/>
            <p:cNvSpPr>
              <a:spLocks noChangeArrowheads="1"/>
            </p:cNvSpPr>
            <p:nvPr/>
          </p:nvSpPr>
          <p:spPr bwMode="auto">
            <a:xfrm>
              <a:off x="4155" y="3366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39297" name="AutoShape 136"/>
            <p:cNvSpPr>
              <a:spLocks noChangeArrowheads="1"/>
            </p:cNvSpPr>
            <p:nvPr/>
          </p:nvSpPr>
          <p:spPr bwMode="auto">
            <a:xfrm>
              <a:off x="4168" y="3277"/>
              <a:ext cx="436" cy="51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39298" name="Line 137"/>
            <p:cNvSpPr>
              <a:spLocks noChangeShapeType="1"/>
            </p:cNvSpPr>
            <p:nvPr/>
          </p:nvSpPr>
          <p:spPr bwMode="auto">
            <a:xfrm>
              <a:off x="4175" y="360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299" name="Line 138"/>
            <p:cNvSpPr>
              <a:spLocks noChangeShapeType="1"/>
            </p:cNvSpPr>
            <p:nvPr/>
          </p:nvSpPr>
          <p:spPr bwMode="auto">
            <a:xfrm>
              <a:off x="4179" y="36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300" name="Line 139"/>
            <p:cNvSpPr>
              <a:spLocks noChangeShapeType="1"/>
            </p:cNvSpPr>
            <p:nvPr/>
          </p:nvSpPr>
          <p:spPr bwMode="auto">
            <a:xfrm>
              <a:off x="4187" y="378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301" name="Line 140"/>
            <p:cNvSpPr>
              <a:spLocks noChangeShapeType="1"/>
            </p:cNvSpPr>
            <p:nvPr/>
          </p:nvSpPr>
          <p:spPr bwMode="auto">
            <a:xfrm>
              <a:off x="4187" y="387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302" name="Line 141"/>
            <p:cNvSpPr>
              <a:spLocks noChangeShapeType="1"/>
            </p:cNvSpPr>
            <p:nvPr/>
          </p:nvSpPr>
          <p:spPr bwMode="auto">
            <a:xfrm>
              <a:off x="4179" y="39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303" name="Rectangle 142"/>
            <p:cNvSpPr>
              <a:spLocks noChangeArrowheads="1"/>
            </p:cNvSpPr>
            <p:nvPr/>
          </p:nvSpPr>
          <p:spPr bwMode="auto">
            <a:xfrm>
              <a:off x="4243" y="3575"/>
              <a:ext cx="43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Phúc Âm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39304" name="Rectangle 143"/>
            <p:cNvSpPr>
              <a:spLocks noChangeArrowheads="1"/>
            </p:cNvSpPr>
            <p:nvPr/>
          </p:nvSpPr>
          <p:spPr bwMode="auto">
            <a:xfrm>
              <a:off x="4242" y="3667"/>
              <a:ext cx="41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Công Vụ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39305" name="Rectangle 144"/>
            <p:cNvSpPr>
              <a:spLocks noChangeArrowheads="1"/>
            </p:cNvSpPr>
            <p:nvPr/>
          </p:nvSpPr>
          <p:spPr bwMode="auto">
            <a:xfrm>
              <a:off x="4257" y="3768"/>
              <a:ext cx="39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Th</a:t>
              </a:r>
              <a:r>
                <a:rPr lang="en-US" altLang="ko-KR" sz="900" b="0">
                  <a:solidFill>
                    <a:schemeClr val="bg2"/>
                  </a:solidFill>
                  <a:latin typeface="Lucida Grande" charset="0"/>
                  <a:ea typeface="Gulim" charset="0"/>
                  <a:cs typeface="Gulim" charset="0"/>
                </a:rPr>
                <a:t>ư</a:t>
              </a:r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 Tín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39306" name="Rectangle 145"/>
            <p:cNvSpPr>
              <a:spLocks noChangeArrowheads="1"/>
            </p:cNvSpPr>
            <p:nvPr/>
          </p:nvSpPr>
          <p:spPr bwMode="auto">
            <a:xfrm>
              <a:off x="4219" y="3856"/>
              <a:ext cx="11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 b="0">
                <a:solidFill>
                  <a:schemeClr val="bg1"/>
                </a:solidFill>
                <a:latin typeface="Helvetica" charset="0"/>
              </a:endParaRPr>
            </a:p>
          </p:txBody>
        </p:sp>
        <p:sp>
          <p:nvSpPr>
            <p:cNvPr id="139307" name="Rectangle 146"/>
            <p:cNvSpPr>
              <a:spLocks noChangeArrowheads="1"/>
            </p:cNvSpPr>
            <p:nvPr/>
          </p:nvSpPr>
          <p:spPr bwMode="auto">
            <a:xfrm>
              <a:off x="4190" y="3231"/>
              <a:ext cx="38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GIÊ-XU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39308" name="Rectangle 147"/>
            <p:cNvSpPr>
              <a:spLocks noChangeArrowheads="1"/>
            </p:cNvSpPr>
            <p:nvPr/>
          </p:nvSpPr>
          <p:spPr bwMode="auto">
            <a:xfrm>
              <a:off x="4222" y="3408"/>
              <a:ext cx="4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1"/>
                  </a:solidFill>
                  <a:latin typeface="Helvetica" charset="0"/>
                  <a:ea typeface="Gulim" charset="0"/>
                  <a:cs typeface="Gulim" charset="0"/>
                </a:rPr>
                <a:t>Thập Tự</a:t>
              </a:r>
              <a:endParaRPr lang="en-US" sz="900" b="0">
                <a:solidFill>
                  <a:schemeClr val="bg1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39309" name="Rectangle 148"/>
            <p:cNvSpPr>
              <a:spLocks noChangeArrowheads="1"/>
            </p:cNvSpPr>
            <p:nvPr/>
          </p:nvSpPr>
          <p:spPr bwMode="auto">
            <a:xfrm>
              <a:off x="4311" y="3520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39310" name="Rectangle 149"/>
            <p:cNvSpPr>
              <a:spLocks noChangeArrowheads="1"/>
            </p:cNvSpPr>
            <p:nvPr/>
          </p:nvSpPr>
          <p:spPr bwMode="auto">
            <a:xfrm>
              <a:off x="4228" y="3487"/>
              <a:ext cx="47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Hội Thánh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39311" name="Rectangle 150"/>
            <p:cNvSpPr>
              <a:spLocks noChangeArrowheads="1"/>
            </p:cNvSpPr>
            <p:nvPr/>
          </p:nvSpPr>
          <p:spPr bwMode="auto">
            <a:xfrm>
              <a:off x="4226" y="3312"/>
              <a:ext cx="44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Cuộc đời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39312" name="Line 151"/>
            <p:cNvSpPr>
              <a:spLocks noChangeShapeType="1"/>
            </p:cNvSpPr>
            <p:nvPr/>
          </p:nvSpPr>
          <p:spPr bwMode="auto">
            <a:xfrm>
              <a:off x="4175" y="343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313" name="Line 152"/>
            <p:cNvSpPr>
              <a:spLocks noChangeShapeType="1"/>
            </p:cNvSpPr>
            <p:nvPr/>
          </p:nvSpPr>
          <p:spPr bwMode="auto">
            <a:xfrm>
              <a:off x="4211" y="35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9292" name="Rectangle 144"/>
          <p:cNvSpPr>
            <a:spLocks noChangeArrowheads="1"/>
          </p:cNvSpPr>
          <p:nvPr/>
        </p:nvSpPr>
        <p:spPr bwMode="auto">
          <a:xfrm>
            <a:off x="8286750" y="4287838"/>
            <a:ext cx="7794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rPr>
              <a:t>Khải Huyền</a:t>
            </a:r>
            <a:endParaRPr lang="en-US" sz="900" b="0">
              <a:solidFill>
                <a:schemeClr val="bg2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139293" name="Text Box 109"/>
          <p:cNvSpPr txBox="1">
            <a:spLocks noChangeArrowheads="1"/>
          </p:cNvSpPr>
          <p:nvPr/>
        </p:nvSpPr>
        <p:spPr bwMode="auto">
          <a:xfrm>
            <a:off x="8601075" y="64357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686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6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8722" grpId="0" animBg="1"/>
      <p:bldP spid="668688" grpId="0" animBg="1"/>
      <p:bldP spid="668688" grpId="1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AutoShape 2"/>
          <p:cNvSpPr>
            <a:spLocks noChangeArrowheads="1"/>
          </p:cNvSpPr>
          <p:nvPr/>
        </p:nvSpPr>
        <p:spPr bwMode="auto">
          <a:xfrm>
            <a:off x="1092200" y="3408363"/>
            <a:ext cx="6926263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41315" name="Rectangle 3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0116" name="Rectangle 4"/>
          <p:cNvSpPr>
            <a:spLocks noChangeArrowheads="1"/>
          </p:cNvSpPr>
          <p:nvPr/>
        </p:nvSpPr>
        <p:spPr bwMode="auto">
          <a:xfrm>
            <a:off x="1019175" y="3303588"/>
            <a:ext cx="7086600" cy="28225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41317" name="Text Box 5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730118" name="Text Box 6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3600">
              <a:solidFill>
                <a:srgbClr val="00FF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0119" name="AutoShape 7"/>
          <p:cNvSpPr>
            <a:spLocks noChangeArrowheads="1"/>
          </p:cNvSpPr>
          <p:nvPr/>
        </p:nvSpPr>
        <p:spPr bwMode="auto">
          <a:xfrm>
            <a:off x="1150938" y="3441700"/>
            <a:ext cx="6926262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30120" name="AutoShape 8"/>
          <p:cNvSpPr>
            <a:spLocks noChangeArrowheads="1"/>
          </p:cNvSpPr>
          <p:nvPr/>
        </p:nvSpPr>
        <p:spPr bwMode="auto">
          <a:xfrm>
            <a:off x="5595938" y="3424238"/>
            <a:ext cx="2425700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30121" name="Line 9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30122" name="Line 10"/>
          <p:cNvSpPr>
            <a:spLocks noChangeShapeType="1"/>
          </p:cNvSpPr>
          <p:nvPr/>
        </p:nvSpPr>
        <p:spPr bwMode="auto">
          <a:xfrm flipH="1">
            <a:off x="4538663" y="24638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30123" name="Line 11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30124" name="Rectangle 12"/>
          <p:cNvSpPr>
            <a:spLocks noChangeArrowheads="1"/>
          </p:cNvSpPr>
          <p:nvPr/>
        </p:nvSpPr>
        <p:spPr bwMode="auto">
          <a:xfrm>
            <a:off x="8091488" y="6513513"/>
            <a:ext cx="339725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63</a:t>
            </a:r>
          </a:p>
        </p:txBody>
      </p:sp>
      <p:grpSp>
        <p:nvGrpSpPr>
          <p:cNvPr id="141325" name="Group 15"/>
          <p:cNvGrpSpPr>
            <a:grpSpLocks/>
          </p:cNvGrpSpPr>
          <p:nvPr/>
        </p:nvGrpSpPr>
        <p:grpSpPr bwMode="auto">
          <a:xfrm>
            <a:off x="519113" y="457200"/>
            <a:ext cx="7974012" cy="5870575"/>
            <a:chOff x="96" y="144"/>
            <a:chExt cx="5254" cy="3842"/>
          </a:xfrm>
        </p:grpSpPr>
        <p:sp>
          <p:nvSpPr>
            <p:cNvPr id="730128" name="AutoShape 16"/>
            <p:cNvSpPr>
              <a:spLocks noChangeArrowheads="1"/>
            </p:cNvSpPr>
            <p:nvPr/>
          </p:nvSpPr>
          <p:spPr bwMode="auto">
            <a:xfrm>
              <a:off x="224" y="265"/>
              <a:ext cx="5001" cy="3599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0">
                  <a:latin typeface="Comic Sans MS" pitchFamily="66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730129" name="AutoShape 17"/>
            <p:cNvSpPr>
              <a:spLocks noChangeArrowheads="1"/>
            </p:cNvSpPr>
            <p:nvPr/>
          </p:nvSpPr>
          <p:spPr bwMode="auto">
            <a:xfrm>
              <a:off x="96" y="144"/>
              <a:ext cx="5254" cy="384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0">
                  <a:latin typeface="Comic Sans MS" pitchFamily="66" charset="0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730130" name="Rectangle 18"/>
          <p:cNvSpPr>
            <a:spLocks noChangeArrowheads="1"/>
          </p:cNvSpPr>
          <p:nvPr/>
        </p:nvSpPr>
        <p:spPr bwMode="auto">
          <a:xfrm>
            <a:off x="1108075" y="5040313"/>
            <a:ext cx="2386013" cy="950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altLang="ko-KR" sz="2800" i="1" dirty="0" err="1">
                <a:solidFill>
                  <a:srgbClr val="99FF99"/>
                </a:solidFill>
                <a:latin typeface="Comic Sans MS" pitchFamily="66" charset="0"/>
                <a:ea typeface="Gulim" pitchFamily="34" charset="-127"/>
                <a:cs typeface="+mn-cs"/>
              </a:rPr>
              <a:t>Phục</a:t>
            </a:r>
            <a:r>
              <a:rPr lang="en-US" altLang="ko-KR" sz="2800" i="1" dirty="0">
                <a:solidFill>
                  <a:srgbClr val="99FF99"/>
                </a:solidFill>
                <a:latin typeface="Comic Sans MS" pitchFamily="66" charset="0"/>
                <a:ea typeface="Gulim" pitchFamily="34" charset="-127"/>
                <a:cs typeface="+mn-cs"/>
              </a:rPr>
              <a:t> </a:t>
            </a:r>
            <a:r>
              <a:rPr lang="en-US" altLang="ko-KR" sz="2800" i="1" dirty="0" err="1">
                <a:solidFill>
                  <a:srgbClr val="99FF99"/>
                </a:solidFill>
                <a:latin typeface="Comic Sans MS" pitchFamily="66" charset="0"/>
                <a:ea typeface="Gulim" pitchFamily="34" charset="-127"/>
                <a:cs typeface="+mn-cs"/>
              </a:rPr>
              <a:t>Truyền</a:t>
            </a:r>
            <a:r>
              <a:rPr lang="en-US" altLang="ko-KR" dirty="0">
                <a:latin typeface="Comic Sans MS" pitchFamily="66" charset="0"/>
                <a:ea typeface="Gulim" pitchFamily="34" charset="-127"/>
                <a:cs typeface="+mn-cs"/>
              </a:rPr>
              <a:t> </a:t>
            </a:r>
            <a:endParaRPr lang="en-US" sz="2800" i="1" dirty="0">
              <a:solidFill>
                <a:srgbClr val="A4FF94"/>
              </a:solidFill>
              <a:latin typeface="Arial" pitchFamily="34" charset="0"/>
              <a:ea typeface="+mn-ea"/>
              <a:cs typeface="+mn-cs"/>
            </a:endParaRPr>
          </a:p>
          <a:p>
            <a:pPr algn="ctr">
              <a:defRPr/>
            </a:pPr>
            <a:r>
              <a:rPr lang="en-US" sz="2800" i="1" dirty="0">
                <a:solidFill>
                  <a:srgbClr val="A4FF94"/>
                </a:solidFill>
                <a:latin typeface="Arial" pitchFamily="34" charset="0"/>
                <a:ea typeface="+mn-ea"/>
                <a:cs typeface="+mn-cs"/>
              </a:rPr>
              <a:t>30: 1-10</a:t>
            </a:r>
          </a:p>
        </p:txBody>
      </p:sp>
      <p:sp>
        <p:nvSpPr>
          <p:cNvPr id="730132" name="Text Box 20"/>
          <p:cNvSpPr txBox="1">
            <a:spLocks noChangeArrowheads="1"/>
          </p:cNvSpPr>
          <p:nvPr/>
        </p:nvSpPr>
        <p:spPr bwMode="auto">
          <a:xfrm>
            <a:off x="1460500" y="4338638"/>
            <a:ext cx="1684338" cy="728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3600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3600">
                <a:solidFill>
                  <a:srgbClr val="FFFF00"/>
                </a:solidFill>
                <a:ea typeface="Gulim" charset="0"/>
                <a:cs typeface="Gulim" charset="0"/>
              </a:rPr>
              <a:t>ất </a:t>
            </a:r>
            <a:endParaRPr lang="en-US" sz="3600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sp>
        <p:nvSpPr>
          <p:cNvPr id="730133" name="Rectangle 21"/>
          <p:cNvSpPr>
            <a:spLocks noChangeArrowheads="1"/>
          </p:cNvSpPr>
          <p:nvPr/>
        </p:nvSpPr>
        <p:spPr bwMode="auto">
          <a:xfrm>
            <a:off x="3482975" y="5041900"/>
            <a:ext cx="2087563" cy="941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altLang="ko-KR" sz="2400" i="1">
                <a:solidFill>
                  <a:srgbClr val="99FF99"/>
                </a:solidFill>
                <a:latin typeface="Comic Sans MS" pitchFamily="66" charset="0"/>
                <a:ea typeface="Gulim" pitchFamily="34" charset="-127"/>
                <a:cs typeface="+mn-cs"/>
              </a:rPr>
              <a:t>2 Sa-mu-ên</a:t>
            </a:r>
            <a:r>
              <a:rPr lang="en-US" altLang="ko-KR">
                <a:latin typeface="Comic Sans MS" pitchFamily="66" charset="0"/>
                <a:ea typeface="Gulim" pitchFamily="34" charset="-127"/>
                <a:cs typeface="+mn-cs"/>
              </a:rPr>
              <a:t> </a:t>
            </a:r>
            <a:br>
              <a:rPr lang="en-US" altLang="ko-KR">
                <a:latin typeface="Comic Sans MS" pitchFamily="66" charset="0"/>
                <a:ea typeface="Gulim" pitchFamily="34" charset="-127"/>
                <a:cs typeface="+mn-cs"/>
              </a:rPr>
            </a:br>
            <a:r>
              <a:rPr lang="en-US" sz="2800" i="1">
                <a:solidFill>
                  <a:srgbClr val="A4FF94"/>
                </a:solidFill>
                <a:latin typeface="Arial" pitchFamily="34" charset="0"/>
                <a:ea typeface="+mn-ea"/>
                <a:cs typeface="+mn-cs"/>
              </a:rPr>
              <a:t>7: 4 -16</a:t>
            </a:r>
          </a:p>
        </p:txBody>
      </p:sp>
      <p:sp>
        <p:nvSpPr>
          <p:cNvPr id="730134" name="Text Box 22"/>
          <p:cNvSpPr txBox="1">
            <a:spLocks noChangeArrowheads="1"/>
          </p:cNvSpPr>
          <p:nvPr/>
        </p:nvSpPr>
        <p:spPr bwMode="auto">
          <a:xfrm>
            <a:off x="3543300" y="3644900"/>
            <a:ext cx="2054225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2400">
                <a:solidFill>
                  <a:srgbClr val="00FF00"/>
                </a:solidFill>
                <a:ea typeface="Gulim" charset="0"/>
                <a:cs typeface="Gulim" charset="0"/>
              </a:rPr>
              <a:t>CON CHÁU </a:t>
            </a:r>
            <a:endParaRPr lang="en-US" sz="2400">
              <a:solidFill>
                <a:srgbClr val="00FF00"/>
              </a:solidFill>
              <a:ea typeface="Gulim" charset="0"/>
              <a:cs typeface="Gulim" charset="0"/>
            </a:endParaRPr>
          </a:p>
        </p:txBody>
      </p:sp>
      <p:sp>
        <p:nvSpPr>
          <p:cNvPr id="730135" name="Text Box 23"/>
          <p:cNvSpPr txBox="1">
            <a:spLocks noChangeArrowheads="1"/>
          </p:cNvSpPr>
          <p:nvPr/>
        </p:nvSpPr>
        <p:spPr bwMode="auto">
          <a:xfrm>
            <a:off x="3357563" y="4351338"/>
            <a:ext cx="2401887" cy="658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3200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3200">
                <a:solidFill>
                  <a:srgbClr val="FFFF00"/>
                </a:solidFill>
                <a:ea typeface="Gulim" charset="0"/>
                <a:cs typeface="Gulim" charset="0"/>
              </a:rPr>
              <a:t>a-vít </a:t>
            </a:r>
            <a:endParaRPr lang="en-US" sz="3200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sp>
        <p:nvSpPr>
          <p:cNvPr id="730136" name="Rectangle 24"/>
          <p:cNvSpPr>
            <a:spLocks noChangeArrowheads="1"/>
          </p:cNvSpPr>
          <p:nvPr/>
        </p:nvSpPr>
        <p:spPr bwMode="auto">
          <a:xfrm>
            <a:off x="5891213" y="5038725"/>
            <a:ext cx="1787525" cy="941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altLang="ko-KR" sz="2400" i="1">
                <a:solidFill>
                  <a:srgbClr val="99FF99"/>
                </a:solidFill>
                <a:latin typeface="Comic Sans MS" pitchFamily="66" charset="0"/>
                <a:ea typeface="Gulim" pitchFamily="34" charset="-127"/>
                <a:cs typeface="+mn-cs"/>
              </a:rPr>
              <a:t>Giê-rê-mi</a:t>
            </a:r>
            <a:r>
              <a:rPr lang="en-US" altLang="ko-KR" sz="2400">
                <a:solidFill>
                  <a:srgbClr val="99FF99"/>
                </a:solidFill>
                <a:latin typeface="Comic Sans MS" pitchFamily="66" charset="0"/>
                <a:ea typeface="Gulim" pitchFamily="34" charset="-127"/>
                <a:cs typeface="+mn-cs"/>
              </a:rPr>
              <a:t> </a:t>
            </a:r>
            <a:endParaRPr lang="en-US" sz="3200" i="1">
              <a:solidFill>
                <a:srgbClr val="99FF99"/>
              </a:solidFill>
              <a:latin typeface="Arial" pitchFamily="34" charset="0"/>
              <a:ea typeface="+mn-ea"/>
              <a:cs typeface="+mn-cs"/>
            </a:endParaRPr>
          </a:p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pitchFamily="34" charset="0"/>
                <a:ea typeface="+mn-ea"/>
                <a:cs typeface="+mn-cs"/>
              </a:rPr>
              <a:t>31: 31-33</a:t>
            </a:r>
          </a:p>
        </p:txBody>
      </p:sp>
      <p:sp>
        <p:nvSpPr>
          <p:cNvPr id="730138" name="Text Box 26"/>
          <p:cNvSpPr txBox="1">
            <a:spLocks noChangeArrowheads="1"/>
          </p:cNvSpPr>
          <p:nvPr/>
        </p:nvSpPr>
        <p:spPr bwMode="auto">
          <a:xfrm>
            <a:off x="5695950" y="4338638"/>
            <a:ext cx="2200275" cy="658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3200">
                <a:solidFill>
                  <a:srgbClr val="FFFF00"/>
                </a:solidFill>
                <a:ea typeface="Gulim" charset="0"/>
                <a:cs typeface="Gulim" charset="0"/>
              </a:rPr>
              <a:t>Mới </a:t>
            </a:r>
            <a:endParaRPr lang="en-US" sz="3200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sp>
        <p:nvSpPr>
          <p:cNvPr id="730139" name="Rectangle 27"/>
          <p:cNvSpPr>
            <a:spLocks noChangeArrowheads="1"/>
          </p:cNvSpPr>
          <p:nvPr/>
        </p:nvSpPr>
        <p:spPr bwMode="auto">
          <a:xfrm>
            <a:off x="852488" y="612775"/>
            <a:ext cx="7505700" cy="8683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5194" dir="3806097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fr-FR" altLang="ko-KR" sz="4400">
                <a:solidFill>
                  <a:srgbClr val="FFFF00"/>
                </a:solidFill>
                <a:ea typeface="Gulim" charset="0"/>
                <a:cs typeface="Gulim" charset="0"/>
              </a:rPr>
              <a:t>Giao </a:t>
            </a:r>
            <a:r>
              <a:rPr lang="fr-FR" altLang="ko-KR" sz="4400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4400">
                <a:solidFill>
                  <a:srgbClr val="FFFF00"/>
                </a:solidFill>
                <a:ea typeface="Gulim" charset="0"/>
                <a:cs typeface="Gulim" charset="0"/>
              </a:rPr>
              <a:t>ớc Áp-ra-ham </a:t>
            </a:r>
            <a:endParaRPr lang="en-US" sz="4400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sp>
        <p:nvSpPr>
          <p:cNvPr id="730140" name="Text Box 28"/>
          <p:cNvSpPr txBox="1">
            <a:spLocks noChangeArrowheads="1"/>
          </p:cNvSpPr>
          <p:nvPr/>
        </p:nvSpPr>
        <p:spPr bwMode="auto">
          <a:xfrm>
            <a:off x="1924050" y="1836738"/>
            <a:ext cx="5076825" cy="585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i="1">
                <a:solidFill>
                  <a:srgbClr val="00FF00"/>
                </a:solidFill>
              </a:rPr>
              <a:t>Sáng Th</a:t>
            </a:r>
            <a:r>
              <a:rPr lang="en-US" sz="3200" i="1">
                <a:solidFill>
                  <a:srgbClr val="00FF00"/>
                </a:solidFill>
                <a:cs typeface="Lucida Grande" charset="0"/>
              </a:rPr>
              <a:t>ế K</a:t>
            </a:r>
            <a:r>
              <a:rPr lang="en-US" sz="3200" i="1">
                <a:solidFill>
                  <a:srgbClr val="00FF00"/>
                </a:solidFill>
                <a:ea typeface="Lucida Grande" charset="0"/>
                <a:cs typeface="Lucida Grande" charset="0"/>
              </a:rPr>
              <a:t>ý 12:1-3</a:t>
            </a:r>
          </a:p>
        </p:txBody>
      </p:sp>
      <p:sp>
        <p:nvSpPr>
          <p:cNvPr id="730141" name="Rectangle 29"/>
          <p:cNvSpPr>
            <a:spLocks noChangeArrowheads="1"/>
          </p:cNvSpPr>
          <p:nvPr/>
        </p:nvSpPr>
        <p:spPr bwMode="auto">
          <a:xfrm>
            <a:off x="3249613" y="1323975"/>
            <a:ext cx="26511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5194" dir="3806097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(</a:t>
            </a:r>
            <a:r>
              <a:rPr lang="en-US" altLang="ko-KR" sz="2400">
                <a:solidFill>
                  <a:srgbClr val="FFFF00"/>
                </a:solidFill>
                <a:ea typeface="Gulim" pitchFamily="34" charset="-128"/>
                <a:cs typeface="Gulim" pitchFamily="34" charset="-128"/>
              </a:rPr>
              <a:t>”Sự Kêu gọi”</a:t>
            </a:r>
            <a:r>
              <a:rPr lang="en-US" sz="320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)</a:t>
            </a:r>
          </a:p>
        </p:txBody>
      </p:sp>
      <p:sp>
        <p:nvSpPr>
          <p:cNvPr id="730229" name="Text Box 117"/>
          <p:cNvSpPr txBox="1">
            <a:spLocks noChangeArrowheads="1"/>
          </p:cNvSpPr>
          <p:nvPr/>
        </p:nvSpPr>
        <p:spPr bwMode="auto">
          <a:xfrm>
            <a:off x="1485900" y="3633788"/>
            <a:ext cx="1609725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2400">
                <a:solidFill>
                  <a:srgbClr val="00FF00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2400">
                <a:solidFill>
                  <a:srgbClr val="00FF00"/>
                </a:solidFill>
                <a:ea typeface="Gulim" charset="0"/>
                <a:cs typeface="Gulim" charset="0"/>
              </a:rPr>
              <a:t>ẤT</a:t>
            </a:r>
            <a:r>
              <a:rPr lang="en-US" altLang="ko-KR">
                <a:solidFill>
                  <a:srgbClr val="00FF00"/>
                </a:solidFill>
                <a:ea typeface="Gulim" charset="0"/>
                <a:cs typeface="Gulim" charset="0"/>
              </a:rPr>
              <a:t> </a:t>
            </a:r>
            <a:endParaRPr lang="en-US">
              <a:solidFill>
                <a:srgbClr val="00FF00"/>
              </a:solidFill>
              <a:ea typeface="Gulim" charset="0"/>
              <a:cs typeface="Gulim" charset="0"/>
            </a:endParaRPr>
          </a:p>
        </p:txBody>
      </p:sp>
      <p:sp>
        <p:nvSpPr>
          <p:cNvPr id="730230" name="Text Box 118"/>
          <p:cNvSpPr txBox="1">
            <a:spLocks noChangeArrowheads="1"/>
          </p:cNvSpPr>
          <p:nvPr/>
        </p:nvSpPr>
        <p:spPr bwMode="auto">
          <a:xfrm>
            <a:off x="3543300" y="3644900"/>
            <a:ext cx="2054225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FF00"/>
                </a:solidFill>
              </a:rPr>
              <a:t>H</a:t>
            </a:r>
            <a:r>
              <a:rPr lang="en-US" sz="2400">
                <a:solidFill>
                  <a:srgbClr val="00FF00"/>
                </a:solidFill>
                <a:cs typeface="Lucida Grande" charset="0"/>
              </a:rPr>
              <a:t>Ạ</a:t>
            </a:r>
            <a:r>
              <a:rPr lang="en-US" sz="2400">
                <a:solidFill>
                  <a:srgbClr val="00FF00"/>
                </a:solidFill>
                <a:ea typeface="Lucida Grande" charset="0"/>
                <a:cs typeface="Lucida Grande" charset="0"/>
              </a:rPr>
              <a:t>T GI</a:t>
            </a:r>
            <a:r>
              <a:rPr lang="en-US" sz="2400">
                <a:solidFill>
                  <a:srgbClr val="00FF00"/>
                </a:solidFill>
                <a:cs typeface="Lucida Grande" charset="0"/>
              </a:rPr>
              <a:t>Ố</a:t>
            </a:r>
            <a:r>
              <a:rPr lang="en-US" sz="2400">
                <a:solidFill>
                  <a:srgbClr val="00FF00"/>
                </a:solidFill>
                <a:ea typeface="Lucida Grande" charset="0"/>
                <a:cs typeface="Lucida Grande" charset="0"/>
              </a:rPr>
              <a:t>NG</a:t>
            </a:r>
          </a:p>
        </p:txBody>
      </p:sp>
      <p:sp>
        <p:nvSpPr>
          <p:cNvPr id="730231" name="Text Box 119"/>
          <p:cNvSpPr txBox="1">
            <a:spLocks noChangeArrowheads="1"/>
          </p:cNvSpPr>
          <p:nvPr/>
        </p:nvSpPr>
        <p:spPr bwMode="auto">
          <a:xfrm>
            <a:off x="5419725" y="3632200"/>
            <a:ext cx="2752725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400">
                <a:solidFill>
                  <a:srgbClr val="00FF00"/>
                </a:solidFill>
                <a:ea typeface="Gulim" pitchFamily="34" charset="-128"/>
                <a:cs typeface="Gulim" pitchFamily="34" charset="-128"/>
              </a:rPr>
              <a:t>PH</a:t>
            </a:r>
            <a:r>
              <a:rPr lang="en-US" altLang="ko-KR" sz="2400">
                <a:solidFill>
                  <a:srgbClr val="00FF00"/>
                </a:solidFill>
                <a:latin typeface="Lucida Grande" charset="0"/>
                <a:ea typeface="Gulim" pitchFamily="34" charset="-128"/>
                <a:cs typeface="Gulim" pitchFamily="34" charset="-128"/>
              </a:rPr>
              <a:t>Ư</a:t>
            </a:r>
            <a:r>
              <a:rPr lang="en-US" altLang="ko-KR" sz="2400">
                <a:solidFill>
                  <a:srgbClr val="00FF00"/>
                </a:solidFill>
                <a:ea typeface="Gulim" pitchFamily="34" charset="-128"/>
                <a:cs typeface="Gulim" pitchFamily="34" charset="-128"/>
              </a:rPr>
              <a:t>ỚC </a:t>
            </a:r>
            <a:r>
              <a:rPr lang="en-US" sz="2400">
                <a:solidFill>
                  <a:srgbClr val="00FF00"/>
                </a:solidFill>
                <a:ea typeface="+mn-ea"/>
                <a:cs typeface="+mn-cs"/>
              </a:rPr>
              <a:t>LÀNH</a:t>
            </a:r>
          </a:p>
        </p:txBody>
      </p:sp>
      <p:grpSp>
        <p:nvGrpSpPr>
          <p:cNvPr id="141339" name="Group 52"/>
          <p:cNvGrpSpPr>
            <a:grpSpLocks/>
          </p:cNvGrpSpPr>
          <p:nvPr/>
        </p:nvGrpSpPr>
        <p:grpSpPr bwMode="auto">
          <a:xfrm>
            <a:off x="2335213" y="1112838"/>
            <a:ext cx="4973637" cy="4221162"/>
            <a:chOff x="1471" y="701"/>
            <a:chExt cx="3133" cy="2659"/>
          </a:xfrm>
        </p:grpSpPr>
        <p:sp>
          <p:nvSpPr>
            <p:cNvPr id="141365" name="Rectangle 53"/>
            <p:cNvSpPr>
              <a:spLocks noChangeArrowheads="1"/>
            </p:cNvSpPr>
            <p:nvPr/>
          </p:nvSpPr>
          <p:spPr bwMode="auto">
            <a:xfrm>
              <a:off x="1471" y="954"/>
              <a:ext cx="1114" cy="48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366" name="Rectangle 54"/>
            <p:cNvSpPr>
              <a:spLocks noChangeArrowheads="1"/>
            </p:cNvSpPr>
            <p:nvPr/>
          </p:nvSpPr>
          <p:spPr bwMode="auto">
            <a:xfrm>
              <a:off x="1614" y="74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1600"/>
            </a:p>
          </p:txBody>
        </p:sp>
        <p:sp>
          <p:nvSpPr>
            <p:cNvPr id="141367" name="Rectangle 55"/>
            <p:cNvSpPr>
              <a:spLocks noChangeArrowheads="1"/>
            </p:cNvSpPr>
            <p:nvPr/>
          </p:nvSpPr>
          <p:spPr bwMode="auto">
            <a:xfrm>
              <a:off x="1471" y="954"/>
              <a:ext cx="1556" cy="53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368" name="AutoShape 56"/>
            <p:cNvSpPr>
              <a:spLocks noChangeArrowheads="1"/>
            </p:cNvSpPr>
            <p:nvPr/>
          </p:nvSpPr>
          <p:spPr bwMode="auto">
            <a:xfrm>
              <a:off x="1471" y="701"/>
              <a:ext cx="916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369" name="Rectangle 57"/>
            <p:cNvSpPr>
              <a:spLocks noChangeArrowheads="1"/>
            </p:cNvSpPr>
            <p:nvPr/>
          </p:nvSpPr>
          <p:spPr bwMode="auto">
            <a:xfrm>
              <a:off x="1471" y="958"/>
              <a:ext cx="1114" cy="44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370" name="Rectangle 58"/>
            <p:cNvSpPr>
              <a:spLocks noChangeArrowheads="1"/>
            </p:cNvSpPr>
            <p:nvPr/>
          </p:nvSpPr>
          <p:spPr bwMode="auto">
            <a:xfrm>
              <a:off x="1477" y="727"/>
              <a:ext cx="848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chemeClr val="accent2"/>
                  </a:solidFill>
                  <a:latin typeface="Arial" charset="0"/>
                </a:rPr>
                <a:t>  </a:t>
              </a:r>
              <a:r>
                <a:rPr lang="en-US" altLang="ko-KR" sz="1800">
                  <a:solidFill>
                    <a:schemeClr val="accent2"/>
                  </a:solidFill>
                  <a:latin typeface="Arial" charset="0"/>
                  <a:ea typeface="Gulim" charset="0"/>
                  <a:cs typeface="Gulim" charset="0"/>
                </a:rPr>
                <a:t>SÁNG TẠO</a:t>
              </a:r>
              <a:endParaRPr lang="en-US" sz="1800">
                <a:solidFill>
                  <a:schemeClr val="accent2"/>
                </a:solidFill>
                <a:latin typeface="Arial" charset="0"/>
                <a:ea typeface="Gulim" charset="0"/>
                <a:cs typeface="Gulim" charset="0"/>
              </a:endParaRPr>
            </a:p>
          </p:txBody>
        </p:sp>
        <p:sp>
          <p:nvSpPr>
            <p:cNvPr id="141371" name="Line 59"/>
            <p:cNvSpPr>
              <a:spLocks noChangeShapeType="1"/>
            </p:cNvSpPr>
            <p:nvPr/>
          </p:nvSpPr>
          <p:spPr bwMode="auto">
            <a:xfrm>
              <a:off x="1471" y="891"/>
              <a:ext cx="2" cy="55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372" name="Line 60"/>
            <p:cNvSpPr>
              <a:spLocks noChangeShapeType="1"/>
            </p:cNvSpPr>
            <p:nvPr/>
          </p:nvSpPr>
          <p:spPr bwMode="auto">
            <a:xfrm>
              <a:off x="2371" y="954"/>
              <a:ext cx="488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373" name="Rectangle 61"/>
            <p:cNvSpPr>
              <a:spLocks noChangeArrowheads="1"/>
            </p:cNvSpPr>
            <p:nvPr/>
          </p:nvSpPr>
          <p:spPr bwMode="auto">
            <a:xfrm>
              <a:off x="1639" y="1143"/>
              <a:ext cx="1114" cy="50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374" name="Rectangle 62"/>
            <p:cNvSpPr>
              <a:spLocks noChangeArrowheads="1"/>
            </p:cNvSpPr>
            <p:nvPr/>
          </p:nvSpPr>
          <p:spPr bwMode="auto">
            <a:xfrm>
              <a:off x="1777" y="94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1600"/>
            </a:p>
          </p:txBody>
        </p:sp>
        <p:sp>
          <p:nvSpPr>
            <p:cNvPr id="141375" name="Rectangle 63"/>
            <p:cNvSpPr>
              <a:spLocks noChangeArrowheads="1"/>
            </p:cNvSpPr>
            <p:nvPr/>
          </p:nvSpPr>
          <p:spPr bwMode="auto">
            <a:xfrm>
              <a:off x="1639" y="1143"/>
              <a:ext cx="1556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376" name="AutoShape 64"/>
            <p:cNvSpPr>
              <a:spLocks noChangeArrowheads="1"/>
            </p:cNvSpPr>
            <p:nvPr/>
          </p:nvSpPr>
          <p:spPr bwMode="auto">
            <a:xfrm>
              <a:off x="1639" y="891"/>
              <a:ext cx="899" cy="710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377" name="Rectangle 65"/>
            <p:cNvSpPr>
              <a:spLocks noChangeArrowheads="1"/>
            </p:cNvSpPr>
            <p:nvPr/>
          </p:nvSpPr>
          <p:spPr bwMode="auto">
            <a:xfrm>
              <a:off x="1639" y="1147"/>
              <a:ext cx="111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378" name="Rectangle 66"/>
            <p:cNvSpPr>
              <a:spLocks noChangeArrowheads="1"/>
            </p:cNvSpPr>
            <p:nvPr/>
          </p:nvSpPr>
          <p:spPr bwMode="auto">
            <a:xfrm>
              <a:off x="1604" y="923"/>
              <a:ext cx="8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</a:t>
              </a:r>
              <a:r>
                <a:rPr lang="en-US" sz="1800">
                  <a:solidFill>
                    <a:schemeClr val="accent2"/>
                  </a:solidFill>
                  <a:latin typeface="Arial" charset="0"/>
                </a:rPr>
                <a:t>ÁP-RA-HAM</a:t>
              </a:r>
            </a:p>
          </p:txBody>
        </p:sp>
        <p:sp>
          <p:nvSpPr>
            <p:cNvPr id="141379" name="Line 67"/>
            <p:cNvSpPr>
              <a:spLocks noChangeShapeType="1"/>
            </p:cNvSpPr>
            <p:nvPr/>
          </p:nvSpPr>
          <p:spPr bwMode="auto">
            <a:xfrm>
              <a:off x="1639" y="1096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380" name="Line 68"/>
            <p:cNvSpPr>
              <a:spLocks noChangeShapeType="1"/>
            </p:cNvSpPr>
            <p:nvPr/>
          </p:nvSpPr>
          <p:spPr bwMode="auto">
            <a:xfrm>
              <a:off x="2538" y="1143"/>
              <a:ext cx="48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381" name="Rectangle 69"/>
            <p:cNvSpPr>
              <a:spLocks noChangeArrowheads="1"/>
            </p:cNvSpPr>
            <p:nvPr/>
          </p:nvSpPr>
          <p:spPr bwMode="auto">
            <a:xfrm>
              <a:off x="1807" y="1348"/>
              <a:ext cx="1098" cy="4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382" name="Rectangle 70"/>
            <p:cNvSpPr>
              <a:spLocks noChangeArrowheads="1"/>
            </p:cNvSpPr>
            <p:nvPr/>
          </p:nvSpPr>
          <p:spPr bwMode="auto">
            <a:xfrm>
              <a:off x="1940" y="1135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1600"/>
            </a:p>
          </p:txBody>
        </p:sp>
        <p:sp>
          <p:nvSpPr>
            <p:cNvPr id="141383" name="Rectangle 71"/>
            <p:cNvSpPr>
              <a:spLocks noChangeArrowheads="1"/>
            </p:cNvSpPr>
            <p:nvPr/>
          </p:nvSpPr>
          <p:spPr bwMode="auto">
            <a:xfrm>
              <a:off x="1807" y="1348"/>
              <a:ext cx="1556" cy="53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384" name="AutoShape 72"/>
            <p:cNvSpPr>
              <a:spLocks noChangeArrowheads="1"/>
            </p:cNvSpPr>
            <p:nvPr/>
          </p:nvSpPr>
          <p:spPr bwMode="auto">
            <a:xfrm>
              <a:off x="1807" y="1096"/>
              <a:ext cx="900" cy="69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385" name="Rectangle 73"/>
            <p:cNvSpPr>
              <a:spLocks noChangeArrowheads="1"/>
            </p:cNvSpPr>
            <p:nvPr/>
          </p:nvSpPr>
          <p:spPr bwMode="auto">
            <a:xfrm>
              <a:off x="1807" y="1352"/>
              <a:ext cx="1098" cy="44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386" name="Rectangle 74"/>
            <p:cNvSpPr>
              <a:spLocks noChangeArrowheads="1"/>
            </p:cNvSpPr>
            <p:nvPr/>
          </p:nvSpPr>
          <p:spPr bwMode="auto">
            <a:xfrm>
              <a:off x="1875" y="1121"/>
              <a:ext cx="6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chemeClr val="accent2"/>
                  </a:solidFill>
                  <a:latin typeface="Arial" charset="0"/>
                </a:rPr>
                <a:t> GIÔ-SÉP</a:t>
              </a:r>
            </a:p>
          </p:txBody>
        </p:sp>
        <p:sp>
          <p:nvSpPr>
            <p:cNvPr id="141387" name="Line 75"/>
            <p:cNvSpPr>
              <a:spLocks noChangeShapeType="1"/>
            </p:cNvSpPr>
            <p:nvPr/>
          </p:nvSpPr>
          <p:spPr bwMode="auto">
            <a:xfrm>
              <a:off x="1807" y="1285"/>
              <a:ext cx="1" cy="553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388" name="Line 76"/>
            <p:cNvSpPr>
              <a:spLocks noChangeShapeType="1"/>
            </p:cNvSpPr>
            <p:nvPr/>
          </p:nvSpPr>
          <p:spPr bwMode="auto">
            <a:xfrm>
              <a:off x="2691" y="1348"/>
              <a:ext cx="504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389" name="Rectangle 77"/>
            <p:cNvSpPr>
              <a:spLocks noChangeArrowheads="1"/>
            </p:cNvSpPr>
            <p:nvPr/>
          </p:nvSpPr>
          <p:spPr bwMode="auto">
            <a:xfrm>
              <a:off x="2005" y="1537"/>
              <a:ext cx="1556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390" name="AutoShape 78"/>
            <p:cNvSpPr>
              <a:spLocks noChangeArrowheads="1"/>
            </p:cNvSpPr>
            <p:nvPr/>
          </p:nvSpPr>
          <p:spPr bwMode="auto">
            <a:xfrm>
              <a:off x="2005" y="1285"/>
              <a:ext cx="900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391" name="Rectangle 79"/>
            <p:cNvSpPr>
              <a:spLocks noChangeArrowheads="1"/>
            </p:cNvSpPr>
            <p:nvPr/>
          </p:nvSpPr>
          <p:spPr bwMode="auto">
            <a:xfrm>
              <a:off x="2023" y="1541"/>
              <a:ext cx="1096" cy="44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392" name="Rectangle 80"/>
            <p:cNvSpPr>
              <a:spLocks noChangeArrowheads="1"/>
            </p:cNvSpPr>
            <p:nvPr/>
          </p:nvSpPr>
          <p:spPr bwMode="auto">
            <a:xfrm>
              <a:off x="2128" y="1310"/>
              <a:ext cx="55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chemeClr val="accent2"/>
                  </a:solidFill>
                  <a:latin typeface="Arial" charset="0"/>
                </a:rPr>
                <a:t> MÔI-SE</a:t>
              </a:r>
            </a:p>
          </p:txBody>
        </p:sp>
        <p:sp>
          <p:nvSpPr>
            <p:cNvPr id="141393" name="Line 81"/>
            <p:cNvSpPr>
              <a:spLocks noChangeShapeType="1"/>
            </p:cNvSpPr>
            <p:nvPr/>
          </p:nvSpPr>
          <p:spPr bwMode="auto">
            <a:xfrm>
              <a:off x="2905" y="1537"/>
              <a:ext cx="48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394" name="Rectangle 82"/>
            <p:cNvSpPr>
              <a:spLocks noChangeArrowheads="1"/>
            </p:cNvSpPr>
            <p:nvPr/>
          </p:nvSpPr>
          <p:spPr bwMode="auto">
            <a:xfrm>
              <a:off x="2172" y="1727"/>
              <a:ext cx="1557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395" name="AutoShape 83"/>
            <p:cNvSpPr>
              <a:spLocks noChangeArrowheads="1"/>
            </p:cNvSpPr>
            <p:nvPr/>
          </p:nvSpPr>
          <p:spPr bwMode="auto">
            <a:xfrm>
              <a:off x="2172" y="1490"/>
              <a:ext cx="901" cy="69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396" name="Rectangle 84"/>
            <p:cNvSpPr>
              <a:spLocks noChangeArrowheads="1"/>
            </p:cNvSpPr>
            <p:nvPr/>
          </p:nvSpPr>
          <p:spPr bwMode="auto">
            <a:xfrm>
              <a:off x="2172" y="1731"/>
              <a:ext cx="995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397" name="Rectangle 85"/>
            <p:cNvSpPr>
              <a:spLocks noChangeArrowheads="1"/>
            </p:cNvSpPr>
            <p:nvPr/>
          </p:nvSpPr>
          <p:spPr bwMode="auto">
            <a:xfrm>
              <a:off x="2228" y="1516"/>
              <a:ext cx="64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chemeClr val="accent2"/>
                  </a:solidFill>
                  <a:latin typeface="Arial" charset="0"/>
                </a:rPr>
                <a:t> GIÔ-SUÊ</a:t>
              </a:r>
            </a:p>
          </p:txBody>
        </p:sp>
        <p:sp>
          <p:nvSpPr>
            <p:cNvPr id="141398" name="Line 86"/>
            <p:cNvSpPr>
              <a:spLocks noChangeShapeType="1"/>
            </p:cNvSpPr>
            <p:nvPr/>
          </p:nvSpPr>
          <p:spPr bwMode="auto">
            <a:xfrm>
              <a:off x="2172" y="1680"/>
              <a:ext cx="2" cy="55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399" name="Rectangle 87"/>
            <p:cNvSpPr>
              <a:spLocks noChangeArrowheads="1"/>
            </p:cNvSpPr>
            <p:nvPr/>
          </p:nvSpPr>
          <p:spPr bwMode="auto">
            <a:xfrm>
              <a:off x="2325" y="1942"/>
              <a:ext cx="1556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400" name="AutoShape 88"/>
            <p:cNvSpPr>
              <a:spLocks noChangeArrowheads="1"/>
            </p:cNvSpPr>
            <p:nvPr/>
          </p:nvSpPr>
          <p:spPr bwMode="auto">
            <a:xfrm>
              <a:off x="2325" y="1680"/>
              <a:ext cx="934" cy="694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401" name="Rectangle 89"/>
            <p:cNvSpPr>
              <a:spLocks noChangeArrowheads="1"/>
            </p:cNvSpPr>
            <p:nvPr/>
          </p:nvSpPr>
          <p:spPr bwMode="auto">
            <a:xfrm>
              <a:off x="2325" y="1942"/>
              <a:ext cx="1100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402" name="Rectangle 90"/>
            <p:cNvSpPr>
              <a:spLocks noChangeArrowheads="1"/>
            </p:cNvSpPr>
            <p:nvPr/>
          </p:nvSpPr>
          <p:spPr bwMode="auto">
            <a:xfrm>
              <a:off x="2320" y="1706"/>
              <a:ext cx="85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chemeClr val="accent2"/>
                  </a:solidFill>
                  <a:latin typeface="Arial" charset="0"/>
                  <a:cs typeface="Arial" charset="0"/>
                </a:rPr>
                <a:t> VÔ </a:t>
              </a:r>
              <a:r>
                <a:rPr lang="en-US" altLang="ko-KR"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CHÍNH PHỦ</a:t>
              </a:r>
              <a:endParaRPr lang="en-US" sz="1400">
                <a:solidFill>
                  <a:schemeClr val="accent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1403" name="Line 91"/>
            <p:cNvSpPr>
              <a:spLocks noChangeShapeType="1"/>
            </p:cNvSpPr>
            <p:nvPr/>
          </p:nvSpPr>
          <p:spPr bwMode="auto">
            <a:xfrm>
              <a:off x="2325" y="1895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404" name="Rectangle 92"/>
            <p:cNvSpPr>
              <a:spLocks noChangeArrowheads="1"/>
            </p:cNvSpPr>
            <p:nvPr/>
          </p:nvSpPr>
          <p:spPr bwMode="auto">
            <a:xfrm>
              <a:off x="2484" y="2161"/>
              <a:ext cx="1556" cy="54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405" name="AutoShape 93"/>
            <p:cNvSpPr>
              <a:spLocks noChangeArrowheads="1"/>
            </p:cNvSpPr>
            <p:nvPr/>
          </p:nvSpPr>
          <p:spPr bwMode="auto">
            <a:xfrm>
              <a:off x="2484" y="1895"/>
              <a:ext cx="950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406" name="Rectangle 94"/>
            <p:cNvSpPr>
              <a:spLocks noChangeArrowheads="1"/>
            </p:cNvSpPr>
            <p:nvPr/>
          </p:nvSpPr>
          <p:spPr bwMode="auto">
            <a:xfrm>
              <a:off x="2484" y="2166"/>
              <a:ext cx="1068" cy="44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407" name="Rectangle 95"/>
            <p:cNvSpPr>
              <a:spLocks noChangeArrowheads="1"/>
            </p:cNvSpPr>
            <p:nvPr/>
          </p:nvSpPr>
          <p:spPr bwMode="auto">
            <a:xfrm>
              <a:off x="2480" y="1920"/>
              <a:ext cx="88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1800">
                  <a:solidFill>
                    <a:schemeClr val="accent2"/>
                  </a:solidFill>
                  <a:latin typeface="Arial" charset="0"/>
                  <a:cs typeface="Arial" charset="0"/>
                </a:rPr>
                <a:t>HOÀNG GIA</a:t>
              </a:r>
            </a:p>
          </p:txBody>
        </p:sp>
        <p:sp>
          <p:nvSpPr>
            <p:cNvPr id="141408" name="Line 96"/>
            <p:cNvSpPr>
              <a:spLocks noChangeShapeType="1"/>
            </p:cNvSpPr>
            <p:nvPr/>
          </p:nvSpPr>
          <p:spPr bwMode="auto">
            <a:xfrm>
              <a:off x="2484" y="2104"/>
              <a:ext cx="1" cy="55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409" name="Rectangle 97"/>
            <p:cNvSpPr>
              <a:spLocks noChangeArrowheads="1"/>
            </p:cNvSpPr>
            <p:nvPr/>
          </p:nvSpPr>
          <p:spPr bwMode="auto">
            <a:xfrm>
              <a:off x="2655" y="2365"/>
              <a:ext cx="1556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410" name="AutoShape 98"/>
            <p:cNvSpPr>
              <a:spLocks noChangeArrowheads="1"/>
            </p:cNvSpPr>
            <p:nvPr/>
          </p:nvSpPr>
          <p:spPr bwMode="auto">
            <a:xfrm>
              <a:off x="2655" y="2104"/>
              <a:ext cx="915" cy="709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411" name="Rectangle 99"/>
            <p:cNvSpPr>
              <a:spLocks noChangeArrowheads="1"/>
            </p:cNvSpPr>
            <p:nvPr/>
          </p:nvSpPr>
          <p:spPr bwMode="auto">
            <a:xfrm>
              <a:off x="2655" y="2365"/>
              <a:ext cx="1113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412" name="Rectangle 100"/>
            <p:cNvSpPr>
              <a:spLocks noChangeArrowheads="1"/>
            </p:cNvSpPr>
            <p:nvPr/>
          </p:nvSpPr>
          <p:spPr bwMode="auto">
            <a:xfrm>
              <a:off x="2717" y="2125"/>
              <a:ext cx="70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chemeClr val="accent2"/>
                  </a:solidFill>
                  <a:latin typeface="Arial" charset="0"/>
                  <a:cs typeface="Arial" charset="0"/>
                </a:rPr>
                <a:t> LƯU ĐÀY</a:t>
              </a:r>
            </a:p>
          </p:txBody>
        </p:sp>
        <p:sp>
          <p:nvSpPr>
            <p:cNvPr id="141413" name="Line 101"/>
            <p:cNvSpPr>
              <a:spLocks noChangeShapeType="1"/>
            </p:cNvSpPr>
            <p:nvPr/>
          </p:nvSpPr>
          <p:spPr bwMode="auto">
            <a:xfrm>
              <a:off x="2655" y="2318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414" name="Line 102"/>
            <p:cNvSpPr>
              <a:spLocks noChangeShapeType="1"/>
            </p:cNvSpPr>
            <p:nvPr/>
          </p:nvSpPr>
          <p:spPr bwMode="auto">
            <a:xfrm>
              <a:off x="3555" y="2365"/>
              <a:ext cx="488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415" name="Rectangle 103"/>
            <p:cNvSpPr>
              <a:spLocks noChangeArrowheads="1"/>
            </p:cNvSpPr>
            <p:nvPr/>
          </p:nvSpPr>
          <p:spPr bwMode="auto">
            <a:xfrm>
              <a:off x="2851" y="2571"/>
              <a:ext cx="1555" cy="53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416" name="AutoShape 104"/>
            <p:cNvSpPr>
              <a:spLocks noChangeArrowheads="1"/>
            </p:cNvSpPr>
            <p:nvPr/>
          </p:nvSpPr>
          <p:spPr bwMode="auto">
            <a:xfrm>
              <a:off x="2851" y="2318"/>
              <a:ext cx="899" cy="69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417" name="Rectangle 105"/>
            <p:cNvSpPr>
              <a:spLocks noChangeArrowheads="1"/>
            </p:cNvSpPr>
            <p:nvPr/>
          </p:nvSpPr>
          <p:spPr bwMode="auto">
            <a:xfrm>
              <a:off x="2851" y="2575"/>
              <a:ext cx="1098" cy="44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418" name="Rectangle 106"/>
            <p:cNvSpPr>
              <a:spLocks noChangeArrowheads="1"/>
            </p:cNvSpPr>
            <p:nvPr/>
          </p:nvSpPr>
          <p:spPr bwMode="auto">
            <a:xfrm>
              <a:off x="2851" y="2344"/>
              <a:ext cx="78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chemeClr val="accent2"/>
                  </a:solidFill>
                  <a:latin typeface="Arial" charset="0"/>
                </a:rPr>
                <a:t> </a:t>
              </a:r>
              <a:r>
                <a:rPr lang="de-DE" sz="1800">
                  <a:solidFill>
                    <a:schemeClr val="accent2"/>
                  </a:solidFill>
                  <a:latin typeface="Arial" charset="0"/>
                </a:rPr>
                <a:t>YÊN L</a:t>
              </a:r>
              <a:r>
                <a:rPr lang="de-DE" sz="1800">
                  <a:solidFill>
                    <a:schemeClr val="accent2"/>
                  </a:solidFill>
                  <a:latin typeface="Arial" charset="0"/>
                  <a:cs typeface="Lucida Grande" charset="0"/>
                </a:rPr>
                <a:t>Ặ</a:t>
              </a:r>
              <a:r>
                <a:rPr lang="de-DE" sz="1800">
                  <a:solidFill>
                    <a:schemeClr val="accent2"/>
                  </a:solidFill>
                  <a:latin typeface="Arial" charset="0"/>
                  <a:ea typeface="Lucida Grande" charset="0"/>
                  <a:cs typeface="Lucida Grande" charset="0"/>
                </a:rPr>
                <a:t>NG</a:t>
              </a:r>
              <a:endParaRPr lang="en-US" sz="1800">
                <a:solidFill>
                  <a:schemeClr val="accent2"/>
                </a:solidFill>
                <a:latin typeface="Arial" charset="0"/>
                <a:ea typeface="Lucida Grande" charset="0"/>
                <a:cs typeface="Lucida Grande" charset="0"/>
              </a:endParaRPr>
            </a:p>
          </p:txBody>
        </p:sp>
        <p:sp>
          <p:nvSpPr>
            <p:cNvPr id="141419" name="Line 107"/>
            <p:cNvSpPr>
              <a:spLocks noChangeShapeType="1"/>
            </p:cNvSpPr>
            <p:nvPr/>
          </p:nvSpPr>
          <p:spPr bwMode="auto">
            <a:xfrm>
              <a:off x="2851" y="2524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420" name="Line 108"/>
            <p:cNvSpPr>
              <a:spLocks noChangeShapeType="1"/>
            </p:cNvSpPr>
            <p:nvPr/>
          </p:nvSpPr>
          <p:spPr bwMode="auto">
            <a:xfrm>
              <a:off x="3750" y="2571"/>
              <a:ext cx="48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421" name="Rectangle 109"/>
            <p:cNvSpPr>
              <a:spLocks noChangeArrowheads="1"/>
            </p:cNvSpPr>
            <p:nvPr/>
          </p:nvSpPr>
          <p:spPr bwMode="auto">
            <a:xfrm>
              <a:off x="3048" y="2817"/>
              <a:ext cx="1556" cy="54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422" name="AutoShape 110"/>
            <p:cNvSpPr>
              <a:spLocks noChangeArrowheads="1"/>
            </p:cNvSpPr>
            <p:nvPr/>
          </p:nvSpPr>
          <p:spPr bwMode="auto">
            <a:xfrm>
              <a:off x="3048" y="2524"/>
              <a:ext cx="901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423" name="Rectangle 111"/>
            <p:cNvSpPr>
              <a:spLocks noChangeArrowheads="1"/>
            </p:cNvSpPr>
            <p:nvPr/>
          </p:nvSpPr>
          <p:spPr bwMode="auto">
            <a:xfrm>
              <a:off x="3048" y="2840"/>
              <a:ext cx="986" cy="44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1424" name="Group 112"/>
            <p:cNvGrpSpPr>
              <a:grpSpLocks/>
            </p:cNvGrpSpPr>
            <p:nvPr/>
          </p:nvGrpSpPr>
          <p:grpSpPr bwMode="auto">
            <a:xfrm>
              <a:off x="3150" y="2564"/>
              <a:ext cx="648" cy="282"/>
              <a:chOff x="3073" y="3101"/>
              <a:chExt cx="568" cy="240"/>
            </a:xfrm>
          </p:grpSpPr>
          <p:sp>
            <p:nvSpPr>
              <p:cNvPr id="141427" name="Rectangle 113"/>
              <p:cNvSpPr>
                <a:spLocks noChangeArrowheads="1"/>
              </p:cNvSpPr>
              <p:nvPr/>
            </p:nvSpPr>
            <p:spPr bwMode="auto">
              <a:xfrm>
                <a:off x="3073" y="3112"/>
                <a:ext cx="164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800">
                    <a:solidFill>
                      <a:schemeClr val="accent1"/>
                    </a:solidFill>
                    <a:latin typeface="Helvetica" charset="0"/>
                  </a:rPr>
                  <a:t>   </a:t>
                </a:r>
                <a:endParaRPr lang="en-US" sz="1600"/>
              </a:p>
            </p:txBody>
          </p:sp>
          <p:sp>
            <p:nvSpPr>
              <p:cNvPr id="141428" name="Rectangle 114"/>
              <p:cNvSpPr>
                <a:spLocks noChangeArrowheads="1"/>
              </p:cNvSpPr>
              <p:nvPr/>
            </p:nvSpPr>
            <p:spPr bwMode="auto">
              <a:xfrm>
                <a:off x="3115" y="3101"/>
                <a:ext cx="526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ko-KR">
                    <a:solidFill>
                      <a:schemeClr val="accent1"/>
                    </a:solidFill>
                    <a:latin typeface="Arial" charset="0"/>
                    <a:ea typeface="Gulim" charset="0"/>
                    <a:cs typeface="Gulim" charset="0"/>
                  </a:rPr>
                  <a:t>GIÊ-XU</a:t>
                </a:r>
                <a:r>
                  <a:rPr lang="en-US" altLang="ko-KR" sz="1400">
                    <a:solidFill>
                      <a:schemeClr val="accent1"/>
                    </a:solidFill>
                    <a:ea typeface="Gulim" charset="0"/>
                    <a:cs typeface="Gulim" charset="0"/>
                  </a:rPr>
                  <a:t> </a:t>
                </a:r>
                <a:endParaRPr lang="en-US" sz="1400">
                  <a:solidFill>
                    <a:schemeClr val="accent1"/>
                  </a:solidFill>
                  <a:ea typeface="Gulim" charset="0"/>
                  <a:cs typeface="Gulim" charset="0"/>
                </a:endParaRPr>
              </a:p>
            </p:txBody>
          </p:sp>
        </p:grpSp>
        <p:sp>
          <p:nvSpPr>
            <p:cNvPr id="141425" name="Line 115"/>
            <p:cNvSpPr>
              <a:spLocks noChangeShapeType="1"/>
            </p:cNvSpPr>
            <p:nvPr/>
          </p:nvSpPr>
          <p:spPr bwMode="auto">
            <a:xfrm>
              <a:off x="3048" y="2761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426" name="Line 116"/>
            <p:cNvSpPr>
              <a:spLocks noChangeShapeType="1"/>
            </p:cNvSpPr>
            <p:nvPr/>
          </p:nvSpPr>
          <p:spPr bwMode="auto">
            <a:xfrm>
              <a:off x="2005" y="1490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30163" name="AutoShape 51"/>
          <p:cNvSpPr>
            <a:spLocks noChangeArrowheads="1"/>
          </p:cNvSpPr>
          <p:nvPr/>
        </p:nvSpPr>
        <p:spPr bwMode="auto">
          <a:xfrm rot="2414515">
            <a:off x="-339725" y="2941638"/>
            <a:ext cx="7078663" cy="1422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3 60000 65536"/>
              <a:gd name="T9" fmla="*/ 2 60000 65536"/>
              <a:gd name="T10" fmla="*/ 1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50000">
                <a:srgbClr val="FF0000"/>
              </a:gs>
              <a:gs pos="100000">
                <a:srgbClr val="000000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BottomRight">
              <a:rot lat="1500000" lon="240000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41341" name="Text Box 201"/>
          <p:cNvSpPr txBox="1">
            <a:spLocks noChangeArrowheads="1"/>
          </p:cNvSpPr>
          <p:nvPr/>
        </p:nvSpPr>
        <p:spPr bwMode="auto">
          <a:xfrm>
            <a:off x="6824663" y="6283325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39-41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grpSp>
        <p:nvGrpSpPr>
          <p:cNvPr id="141342" name="Group 132"/>
          <p:cNvGrpSpPr>
            <a:grpSpLocks/>
          </p:cNvGrpSpPr>
          <p:nvPr/>
        </p:nvGrpSpPr>
        <p:grpSpPr bwMode="auto">
          <a:xfrm>
            <a:off x="8191500" y="3282950"/>
            <a:ext cx="952500" cy="1204913"/>
            <a:chOff x="4155" y="3231"/>
            <a:chExt cx="600" cy="759"/>
          </a:xfrm>
        </p:grpSpPr>
        <p:sp>
          <p:nvSpPr>
            <p:cNvPr id="141345" name="Freeform 133"/>
            <p:cNvSpPr>
              <a:spLocks/>
            </p:cNvSpPr>
            <p:nvPr/>
          </p:nvSpPr>
          <p:spPr bwMode="auto">
            <a:xfrm>
              <a:off x="4623" y="327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141346" name="AutoShape 134"/>
            <p:cNvSpPr>
              <a:spLocks noChangeArrowheads="1"/>
            </p:cNvSpPr>
            <p:nvPr/>
          </p:nvSpPr>
          <p:spPr bwMode="auto">
            <a:xfrm>
              <a:off x="4156" y="3233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41347" name="Rectangle 135"/>
            <p:cNvSpPr>
              <a:spLocks noChangeArrowheads="1"/>
            </p:cNvSpPr>
            <p:nvPr/>
          </p:nvSpPr>
          <p:spPr bwMode="auto">
            <a:xfrm>
              <a:off x="4155" y="3366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41348" name="AutoShape 136"/>
            <p:cNvSpPr>
              <a:spLocks noChangeArrowheads="1"/>
            </p:cNvSpPr>
            <p:nvPr/>
          </p:nvSpPr>
          <p:spPr bwMode="auto">
            <a:xfrm>
              <a:off x="4168" y="3277"/>
              <a:ext cx="436" cy="51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41349" name="Line 137"/>
            <p:cNvSpPr>
              <a:spLocks noChangeShapeType="1"/>
            </p:cNvSpPr>
            <p:nvPr/>
          </p:nvSpPr>
          <p:spPr bwMode="auto">
            <a:xfrm>
              <a:off x="4175" y="360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50" name="Line 138"/>
            <p:cNvSpPr>
              <a:spLocks noChangeShapeType="1"/>
            </p:cNvSpPr>
            <p:nvPr/>
          </p:nvSpPr>
          <p:spPr bwMode="auto">
            <a:xfrm>
              <a:off x="4179" y="36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51" name="Line 139"/>
            <p:cNvSpPr>
              <a:spLocks noChangeShapeType="1"/>
            </p:cNvSpPr>
            <p:nvPr/>
          </p:nvSpPr>
          <p:spPr bwMode="auto">
            <a:xfrm>
              <a:off x="4187" y="378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52" name="Line 140"/>
            <p:cNvSpPr>
              <a:spLocks noChangeShapeType="1"/>
            </p:cNvSpPr>
            <p:nvPr/>
          </p:nvSpPr>
          <p:spPr bwMode="auto">
            <a:xfrm>
              <a:off x="4187" y="387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53" name="Line 141"/>
            <p:cNvSpPr>
              <a:spLocks noChangeShapeType="1"/>
            </p:cNvSpPr>
            <p:nvPr/>
          </p:nvSpPr>
          <p:spPr bwMode="auto">
            <a:xfrm>
              <a:off x="4179" y="39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54" name="Rectangle 142"/>
            <p:cNvSpPr>
              <a:spLocks noChangeArrowheads="1"/>
            </p:cNvSpPr>
            <p:nvPr/>
          </p:nvSpPr>
          <p:spPr bwMode="auto">
            <a:xfrm>
              <a:off x="4243" y="3575"/>
              <a:ext cx="43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Phúc Âm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41355" name="Rectangle 143"/>
            <p:cNvSpPr>
              <a:spLocks noChangeArrowheads="1"/>
            </p:cNvSpPr>
            <p:nvPr/>
          </p:nvSpPr>
          <p:spPr bwMode="auto">
            <a:xfrm>
              <a:off x="4242" y="3667"/>
              <a:ext cx="41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Công Vụ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41356" name="Rectangle 144"/>
            <p:cNvSpPr>
              <a:spLocks noChangeArrowheads="1"/>
            </p:cNvSpPr>
            <p:nvPr/>
          </p:nvSpPr>
          <p:spPr bwMode="auto">
            <a:xfrm>
              <a:off x="4257" y="3768"/>
              <a:ext cx="39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Th</a:t>
              </a:r>
              <a:r>
                <a:rPr lang="en-US" altLang="ko-KR" sz="900" b="0">
                  <a:solidFill>
                    <a:schemeClr val="bg2"/>
                  </a:solidFill>
                  <a:latin typeface="Lucida Grande" charset="0"/>
                  <a:ea typeface="Gulim" charset="0"/>
                  <a:cs typeface="Gulim" charset="0"/>
                </a:rPr>
                <a:t>ư</a:t>
              </a:r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 Tín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41357" name="Rectangle 145"/>
            <p:cNvSpPr>
              <a:spLocks noChangeArrowheads="1"/>
            </p:cNvSpPr>
            <p:nvPr/>
          </p:nvSpPr>
          <p:spPr bwMode="auto">
            <a:xfrm>
              <a:off x="4219" y="3856"/>
              <a:ext cx="11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 b="0">
                <a:solidFill>
                  <a:schemeClr val="bg1"/>
                </a:solidFill>
                <a:latin typeface="Helvetica" charset="0"/>
              </a:endParaRPr>
            </a:p>
          </p:txBody>
        </p:sp>
        <p:sp>
          <p:nvSpPr>
            <p:cNvPr id="141358" name="Rectangle 146"/>
            <p:cNvSpPr>
              <a:spLocks noChangeArrowheads="1"/>
            </p:cNvSpPr>
            <p:nvPr/>
          </p:nvSpPr>
          <p:spPr bwMode="auto">
            <a:xfrm>
              <a:off x="4190" y="3231"/>
              <a:ext cx="38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GIÊ-XU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41359" name="Rectangle 147"/>
            <p:cNvSpPr>
              <a:spLocks noChangeArrowheads="1"/>
            </p:cNvSpPr>
            <p:nvPr/>
          </p:nvSpPr>
          <p:spPr bwMode="auto">
            <a:xfrm>
              <a:off x="4222" y="3408"/>
              <a:ext cx="4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1"/>
                  </a:solidFill>
                  <a:latin typeface="Helvetica" charset="0"/>
                  <a:ea typeface="Gulim" charset="0"/>
                  <a:cs typeface="Gulim" charset="0"/>
                </a:rPr>
                <a:t>Thập Tự</a:t>
              </a:r>
              <a:endParaRPr lang="en-US" sz="900" b="0">
                <a:solidFill>
                  <a:schemeClr val="bg1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41360" name="Rectangle 148"/>
            <p:cNvSpPr>
              <a:spLocks noChangeArrowheads="1"/>
            </p:cNvSpPr>
            <p:nvPr/>
          </p:nvSpPr>
          <p:spPr bwMode="auto">
            <a:xfrm>
              <a:off x="4311" y="3520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41361" name="Rectangle 149"/>
            <p:cNvSpPr>
              <a:spLocks noChangeArrowheads="1"/>
            </p:cNvSpPr>
            <p:nvPr/>
          </p:nvSpPr>
          <p:spPr bwMode="auto">
            <a:xfrm>
              <a:off x="4228" y="3487"/>
              <a:ext cx="47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Hội Thánh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41362" name="Rectangle 150"/>
            <p:cNvSpPr>
              <a:spLocks noChangeArrowheads="1"/>
            </p:cNvSpPr>
            <p:nvPr/>
          </p:nvSpPr>
          <p:spPr bwMode="auto">
            <a:xfrm>
              <a:off x="4226" y="3312"/>
              <a:ext cx="44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Cuộc đời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41363" name="Line 151"/>
            <p:cNvSpPr>
              <a:spLocks noChangeShapeType="1"/>
            </p:cNvSpPr>
            <p:nvPr/>
          </p:nvSpPr>
          <p:spPr bwMode="auto">
            <a:xfrm>
              <a:off x="4175" y="343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64" name="Line 152"/>
            <p:cNvSpPr>
              <a:spLocks noChangeShapeType="1"/>
            </p:cNvSpPr>
            <p:nvPr/>
          </p:nvSpPr>
          <p:spPr bwMode="auto">
            <a:xfrm>
              <a:off x="4211" y="35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1343" name="Rectangle 144"/>
          <p:cNvSpPr>
            <a:spLocks noChangeArrowheads="1"/>
          </p:cNvSpPr>
          <p:nvPr/>
        </p:nvSpPr>
        <p:spPr bwMode="auto">
          <a:xfrm>
            <a:off x="8286750" y="4287838"/>
            <a:ext cx="7794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rPr>
              <a:t>Khải Huyền</a:t>
            </a:r>
            <a:endParaRPr lang="en-US" sz="900" b="0">
              <a:solidFill>
                <a:schemeClr val="bg2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141344" name="Text Box 109"/>
          <p:cNvSpPr txBox="1">
            <a:spLocks noChangeArrowheads="1"/>
          </p:cNvSpPr>
          <p:nvPr/>
        </p:nvSpPr>
        <p:spPr bwMode="auto">
          <a:xfrm>
            <a:off x="8601075" y="64357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30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30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016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609600"/>
            <a:ext cx="783590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6"/>
          <p:cNvSpPr>
            <a:spLocks noChangeArrowheads="1"/>
          </p:cNvSpPr>
          <p:nvPr/>
        </p:nvSpPr>
        <p:spPr bwMode="auto">
          <a:xfrm>
            <a:off x="623888" y="596900"/>
            <a:ext cx="7862887" cy="56388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64" name="Rectangle 33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65" name="Text Box 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34557" name="Text Box 29"/>
          <p:cNvSpPr txBox="1">
            <a:spLocks noChangeArrowheads="1"/>
          </p:cNvSpPr>
          <p:nvPr/>
        </p:nvSpPr>
        <p:spPr bwMode="auto">
          <a:xfrm>
            <a:off x="811213" y="5056188"/>
            <a:ext cx="7442200" cy="1225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3200">
                <a:solidFill>
                  <a:schemeClr val="tx1"/>
                </a:solidFill>
                <a:ea typeface="Gulim" charset="0"/>
                <a:cs typeface="Gulim" charset="0"/>
              </a:rPr>
              <a:t>V</a:t>
            </a:r>
            <a:r>
              <a:rPr lang="en-US" altLang="ko-KR" sz="32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3200">
                <a:solidFill>
                  <a:schemeClr val="tx1"/>
                </a:solidFill>
                <a:ea typeface="Gulim" charset="0"/>
                <a:cs typeface="Gulim" charset="0"/>
              </a:rPr>
              <a:t>ờn Ghết-sê-ma-nê, </a:t>
            </a:r>
            <a:br>
              <a:rPr lang="en-US" altLang="ko-KR" sz="3200">
                <a:solidFill>
                  <a:schemeClr val="tx1"/>
                </a:solidFill>
                <a:ea typeface="Gulim" charset="0"/>
                <a:cs typeface="Gulim" charset="0"/>
              </a:rPr>
            </a:br>
            <a:r>
              <a:rPr lang="en-US" altLang="ko-KR" sz="3200">
                <a:solidFill>
                  <a:schemeClr val="tx1"/>
                </a:solidFill>
                <a:ea typeface="Gulim" charset="0"/>
                <a:cs typeface="Gulim" charset="0"/>
              </a:rPr>
              <a:t>núi Ô-li-ve, Giê-ru-sa-lem </a:t>
            </a:r>
            <a:endParaRPr lang="en-US" sz="3200">
              <a:solidFill>
                <a:schemeClr val="tx1"/>
              </a:solidFill>
              <a:ea typeface="Gulim" charset="0"/>
              <a:cs typeface="Gulim" charset="0"/>
            </a:endParaRPr>
          </a:p>
        </p:txBody>
      </p:sp>
      <p:sp>
        <p:nvSpPr>
          <p:cNvPr id="534558" name="Text Box 30"/>
          <p:cNvSpPr txBox="1">
            <a:spLocks noChangeArrowheads="1"/>
          </p:cNvSpPr>
          <p:nvPr/>
        </p:nvSpPr>
        <p:spPr bwMode="auto">
          <a:xfrm>
            <a:off x="1641475" y="2171700"/>
            <a:ext cx="5816600" cy="2924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8000" b="0" i="1">
                <a:solidFill>
                  <a:schemeClr val="tx1"/>
                </a:solidFill>
              </a:rPr>
              <a:t>V</a:t>
            </a:r>
            <a:r>
              <a:rPr lang="en-US" sz="8000" b="0" i="1">
                <a:solidFill>
                  <a:schemeClr val="tx1"/>
                </a:solidFill>
                <a:cs typeface="Lucida Grande" charset="0"/>
              </a:rPr>
              <a:t>Ậ</a:t>
            </a:r>
            <a:r>
              <a:rPr lang="en-US" sz="8000" b="0" i="1">
                <a:solidFill>
                  <a:schemeClr val="tx1"/>
                </a:solidFill>
                <a:ea typeface="Lucida Grande" charset="0"/>
                <a:cs typeface="Lucida Grande" charset="0"/>
              </a:rPr>
              <a:t>Y THÌ</a:t>
            </a:r>
          </a:p>
          <a:p>
            <a:r>
              <a:rPr lang="en-US" sz="8000" b="0" i="1">
                <a:solidFill>
                  <a:schemeClr val="tx1"/>
                </a:solidFill>
                <a:ea typeface="Lucida Grande" charset="0"/>
                <a:cs typeface="Lucida Grande" charset="0"/>
              </a:rPr>
              <a:t>TH</a:t>
            </a:r>
            <a:r>
              <a:rPr lang="en-US" sz="8000" b="0" i="1">
                <a:solidFill>
                  <a:schemeClr val="tx1"/>
                </a:solidFill>
                <a:cs typeface="Lucida Grande" charset="0"/>
              </a:rPr>
              <a:t>Ế</a:t>
            </a:r>
            <a:r>
              <a:rPr lang="en-US" sz="8000" b="0" i="1">
                <a:solidFill>
                  <a:schemeClr val="tx1"/>
                </a:solidFill>
                <a:ea typeface="Lucida Grande" charset="0"/>
                <a:cs typeface="Lucida Grande" charset="0"/>
              </a:rPr>
              <a:t> NÀO?</a:t>
            </a:r>
          </a:p>
        </p:txBody>
      </p:sp>
      <p:sp>
        <p:nvSpPr>
          <p:cNvPr id="534559" name="Rectangle 31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64</a:t>
            </a:r>
          </a:p>
        </p:txBody>
      </p:sp>
      <p:grpSp>
        <p:nvGrpSpPr>
          <p:cNvPr id="143369" name="Group 132"/>
          <p:cNvGrpSpPr>
            <a:grpSpLocks/>
          </p:cNvGrpSpPr>
          <p:nvPr/>
        </p:nvGrpSpPr>
        <p:grpSpPr bwMode="auto">
          <a:xfrm>
            <a:off x="8191500" y="3282950"/>
            <a:ext cx="952500" cy="1204913"/>
            <a:chOff x="4155" y="3231"/>
            <a:chExt cx="600" cy="759"/>
          </a:xfrm>
        </p:grpSpPr>
        <p:sp>
          <p:nvSpPr>
            <p:cNvPr id="143372" name="Freeform 133"/>
            <p:cNvSpPr>
              <a:spLocks/>
            </p:cNvSpPr>
            <p:nvPr/>
          </p:nvSpPr>
          <p:spPr bwMode="auto">
            <a:xfrm>
              <a:off x="4623" y="327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143373" name="AutoShape 134"/>
            <p:cNvSpPr>
              <a:spLocks noChangeArrowheads="1"/>
            </p:cNvSpPr>
            <p:nvPr/>
          </p:nvSpPr>
          <p:spPr bwMode="auto">
            <a:xfrm>
              <a:off x="4156" y="3233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43374" name="Rectangle 135"/>
            <p:cNvSpPr>
              <a:spLocks noChangeArrowheads="1"/>
            </p:cNvSpPr>
            <p:nvPr/>
          </p:nvSpPr>
          <p:spPr bwMode="auto">
            <a:xfrm>
              <a:off x="4155" y="3366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43375" name="AutoShape 136"/>
            <p:cNvSpPr>
              <a:spLocks noChangeArrowheads="1"/>
            </p:cNvSpPr>
            <p:nvPr/>
          </p:nvSpPr>
          <p:spPr bwMode="auto">
            <a:xfrm>
              <a:off x="4168" y="3277"/>
              <a:ext cx="436" cy="51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43376" name="Line 137"/>
            <p:cNvSpPr>
              <a:spLocks noChangeShapeType="1"/>
            </p:cNvSpPr>
            <p:nvPr/>
          </p:nvSpPr>
          <p:spPr bwMode="auto">
            <a:xfrm>
              <a:off x="4175" y="360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377" name="Line 138"/>
            <p:cNvSpPr>
              <a:spLocks noChangeShapeType="1"/>
            </p:cNvSpPr>
            <p:nvPr/>
          </p:nvSpPr>
          <p:spPr bwMode="auto">
            <a:xfrm>
              <a:off x="4179" y="36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378" name="Line 139"/>
            <p:cNvSpPr>
              <a:spLocks noChangeShapeType="1"/>
            </p:cNvSpPr>
            <p:nvPr/>
          </p:nvSpPr>
          <p:spPr bwMode="auto">
            <a:xfrm>
              <a:off x="4187" y="378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379" name="Line 140"/>
            <p:cNvSpPr>
              <a:spLocks noChangeShapeType="1"/>
            </p:cNvSpPr>
            <p:nvPr/>
          </p:nvSpPr>
          <p:spPr bwMode="auto">
            <a:xfrm>
              <a:off x="4187" y="387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380" name="Line 141"/>
            <p:cNvSpPr>
              <a:spLocks noChangeShapeType="1"/>
            </p:cNvSpPr>
            <p:nvPr/>
          </p:nvSpPr>
          <p:spPr bwMode="auto">
            <a:xfrm>
              <a:off x="4179" y="39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381" name="Rectangle 142"/>
            <p:cNvSpPr>
              <a:spLocks noChangeArrowheads="1"/>
            </p:cNvSpPr>
            <p:nvPr/>
          </p:nvSpPr>
          <p:spPr bwMode="auto">
            <a:xfrm>
              <a:off x="4243" y="3575"/>
              <a:ext cx="43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Phúc Âm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43382" name="Rectangle 143"/>
            <p:cNvSpPr>
              <a:spLocks noChangeArrowheads="1"/>
            </p:cNvSpPr>
            <p:nvPr/>
          </p:nvSpPr>
          <p:spPr bwMode="auto">
            <a:xfrm>
              <a:off x="4242" y="3667"/>
              <a:ext cx="41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Công Vụ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43383" name="Rectangle 144"/>
            <p:cNvSpPr>
              <a:spLocks noChangeArrowheads="1"/>
            </p:cNvSpPr>
            <p:nvPr/>
          </p:nvSpPr>
          <p:spPr bwMode="auto">
            <a:xfrm>
              <a:off x="4257" y="3768"/>
              <a:ext cx="39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Th</a:t>
              </a:r>
              <a:r>
                <a:rPr lang="en-US" altLang="ko-KR" sz="900" b="0">
                  <a:solidFill>
                    <a:schemeClr val="bg2"/>
                  </a:solidFill>
                  <a:latin typeface="Lucida Grande" charset="0"/>
                  <a:ea typeface="Gulim" charset="0"/>
                  <a:cs typeface="Gulim" charset="0"/>
                </a:rPr>
                <a:t>ư</a:t>
              </a:r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 Tín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43384" name="Rectangle 145"/>
            <p:cNvSpPr>
              <a:spLocks noChangeArrowheads="1"/>
            </p:cNvSpPr>
            <p:nvPr/>
          </p:nvSpPr>
          <p:spPr bwMode="auto">
            <a:xfrm>
              <a:off x="4219" y="3856"/>
              <a:ext cx="11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 b="0">
                <a:solidFill>
                  <a:schemeClr val="bg1"/>
                </a:solidFill>
                <a:latin typeface="Helvetica" charset="0"/>
              </a:endParaRPr>
            </a:p>
          </p:txBody>
        </p:sp>
        <p:sp>
          <p:nvSpPr>
            <p:cNvPr id="143385" name="Rectangle 146"/>
            <p:cNvSpPr>
              <a:spLocks noChangeArrowheads="1"/>
            </p:cNvSpPr>
            <p:nvPr/>
          </p:nvSpPr>
          <p:spPr bwMode="auto">
            <a:xfrm>
              <a:off x="4190" y="3231"/>
              <a:ext cx="38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GIÊ-XU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43386" name="Rectangle 147"/>
            <p:cNvSpPr>
              <a:spLocks noChangeArrowheads="1"/>
            </p:cNvSpPr>
            <p:nvPr/>
          </p:nvSpPr>
          <p:spPr bwMode="auto">
            <a:xfrm>
              <a:off x="4222" y="3408"/>
              <a:ext cx="4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1"/>
                  </a:solidFill>
                  <a:latin typeface="Helvetica" charset="0"/>
                  <a:ea typeface="Gulim" charset="0"/>
                  <a:cs typeface="Gulim" charset="0"/>
                </a:rPr>
                <a:t>Thập Tự</a:t>
              </a:r>
              <a:endParaRPr lang="en-US" sz="900" b="0">
                <a:solidFill>
                  <a:schemeClr val="bg1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43387" name="Rectangle 148"/>
            <p:cNvSpPr>
              <a:spLocks noChangeArrowheads="1"/>
            </p:cNvSpPr>
            <p:nvPr/>
          </p:nvSpPr>
          <p:spPr bwMode="auto">
            <a:xfrm>
              <a:off x="4311" y="3520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43388" name="Rectangle 149"/>
            <p:cNvSpPr>
              <a:spLocks noChangeArrowheads="1"/>
            </p:cNvSpPr>
            <p:nvPr/>
          </p:nvSpPr>
          <p:spPr bwMode="auto">
            <a:xfrm>
              <a:off x="4228" y="3487"/>
              <a:ext cx="47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Hội Thánh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43389" name="Rectangle 150"/>
            <p:cNvSpPr>
              <a:spLocks noChangeArrowheads="1"/>
            </p:cNvSpPr>
            <p:nvPr/>
          </p:nvSpPr>
          <p:spPr bwMode="auto">
            <a:xfrm>
              <a:off x="4226" y="3312"/>
              <a:ext cx="44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Cuộc đời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43390" name="Line 151"/>
            <p:cNvSpPr>
              <a:spLocks noChangeShapeType="1"/>
            </p:cNvSpPr>
            <p:nvPr/>
          </p:nvSpPr>
          <p:spPr bwMode="auto">
            <a:xfrm>
              <a:off x="4175" y="343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391" name="Line 152"/>
            <p:cNvSpPr>
              <a:spLocks noChangeShapeType="1"/>
            </p:cNvSpPr>
            <p:nvPr/>
          </p:nvSpPr>
          <p:spPr bwMode="auto">
            <a:xfrm>
              <a:off x="4211" y="35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3370" name="Rectangle 144"/>
          <p:cNvSpPr>
            <a:spLocks noChangeArrowheads="1"/>
          </p:cNvSpPr>
          <p:nvPr/>
        </p:nvSpPr>
        <p:spPr bwMode="auto">
          <a:xfrm>
            <a:off x="8286750" y="4287838"/>
            <a:ext cx="7794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rPr>
              <a:t>Khải Huyền</a:t>
            </a:r>
            <a:endParaRPr lang="en-US" sz="900" b="0">
              <a:solidFill>
                <a:schemeClr val="bg2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143371" name="Text Box 109"/>
          <p:cNvSpPr txBox="1">
            <a:spLocks noChangeArrowheads="1"/>
          </p:cNvSpPr>
          <p:nvPr/>
        </p:nvSpPr>
        <p:spPr bwMode="auto">
          <a:xfrm>
            <a:off x="8601075" y="64357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34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34558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410" name="Group 30"/>
          <p:cNvGrpSpPr>
            <a:grpSpLocks/>
          </p:cNvGrpSpPr>
          <p:nvPr/>
        </p:nvGrpSpPr>
        <p:grpSpPr bwMode="auto">
          <a:xfrm>
            <a:off x="623888" y="596900"/>
            <a:ext cx="7877175" cy="5651500"/>
            <a:chOff x="393" y="376"/>
            <a:chExt cx="4962" cy="3560"/>
          </a:xfrm>
        </p:grpSpPr>
        <p:pic>
          <p:nvPicPr>
            <p:cNvPr id="145436" name="Picture 31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384"/>
              <a:ext cx="4936" cy="3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5437" name="Rectangle 32"/>
            <p:cNvSpPr>
              <a:spLocks noChangeArrowheads="1"/>
            </p:cNvSpPr>
            <p:nvPr/>
          </p:nvSpPr>
          <p:spPr bwMode="auto">
            <a:xfrm>
              <a:off x="393" y="376"/>
              <a:ext cx="4961" cy="3545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38" name="Rectangle 33"/>
            <p:cNvSpPr>
              <a:spLocks noChangeArrowheads="1"/>
            </p:cNvSpPr>
            <p:nvPr/>
          </p:nvSpPr>
          <p:spPr bwMode="auto">
            <a:xfrm>
              <a:off x="398" y="376"/>
              <a:ext cx="4957" cy="3560"/>
            </a:xfrm>
            <a:prstGeom prst="rect">
              <a:avLst/>
            </a:prstGeom>
            <a:noFill/>
            <a:ln w="155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5411" name="Text Box 5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14426" name="Text Box 26"/>
          <p:cNvSpPr txBox="1">
            <a:spLocks noChangeArrowheads="1"/>
          </p:cNvSpPr>
          <p:nvPr/>
        </p:nvSpPr>
        <p:spPr bwMode="auto">
          <a:xfrm>
            <a:off x="914400" y="647700"/>
            <a:ext cx="7280275" cy="5578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4000">
                <a:solidFill>
                  <a:schemeClr val="tx1"/>
                </a:solidFill>
                <a:latin typeface="Arial" charset="0"/>
              </a:rPr>
              <a:t>“</a:t>
            </a:r>
            <a:r>
              <a:rPr lang="en-US" sz="4000">
                <a:solidFill>
                  <a:schemeClr val="tx1"/>
                </a:solidFill>
                <a:latin typeface="Arial" charset="0"/>
              </a:rPr>
              <a:t>… Đ</a:t>
            </a:r>
            <a:r>
              <a:rPr lang="en-US" sz="4000">
                <a:solidFill>
                  <a:schemeClr val="tx1"/>
                </a:solidFill>
                <a:latin typeface="Arial" charset="0"/>
                <a:cs typeface="Lucida Grande" charset="0"/>
              </a:rPr>
              <a:t>ứ</a:t>
            </a:r>
            <a:r>
              <a:rPr lang="en-US" sz="4000">
                <a:solidFill>
                  <a:schemeClr val="tx1"/>
                </a:solidFill>
                <a:latin typeface="Arial" charset="0"/>
                <a:ea typeface="Lucida Grande" charset="0"/>
                <a:cs typeface="Lucida Grande" charset="0"/>
              </a:rPr>
              <a:t>c Chúa Giê-xu kh</a:t>
            </a:r>
            <a:r>
              <a:rPr lang="en-US" sz="4000">
                <a:solidFill>
                  <a:schemeClr val="tx1"/>
                </a:solidFill>
                <a:latin typeface="Arial" charset="0"/>
                <a:cs typeface="Lucida Grande" charset="0"/>
              </a:rPr>
              <a:t>ở</a:t>
            </a:r>
            <a:r>
              <a:rPr lang="en-US" sz="4000">
                <a:solidFill>
                  <a:schemeClr val="tx1"/>
                </a:solidFill>
                <a:latin typeface="Arial" charset="0"/>
                <a:ea typeface="Lucida Grande" charset="0"/>
                <a:cs typeface="Lucida Grande" charset="0"/>
              </a:rPr>
              <a:t>i gi</a:t>
            </a:r>
            <a:r>
              <a:rPr lang="en-US" sz="4000">
                <a:solidFill>
                  <a:schemeClr val="tx1"/>
                </a:solidFill>
                <a:latin typeface="Arial" charset="0"/>
                <a:cs typeface="Lucida Grande" charset="0"/>
              </a:rPr>
              <a:t>ả</a:t>
            </a:r>
            <a:r>
              <a:rPr lang="en-US" sz="4000">
                <a:solidFill>
                  <a:schemeClr val="tx1"/>
                </a:solidFill>
                <a:latin typeface="Arial" charset="0"/>
                <a:ea typeface="Lucida Grande" charset="0"/>
                <a:cs typeface="Lucida Grande" charset="0"/>
              </a:rPr>
              <a:t>ng d</a:t>
            </a:r>
            <a:r>
              <a:rPr lang="en-US" sz="4000">
                <a:solidFill>
                  <a:schemeClr val="tx1"/>
                </a:solidFill>
                <a:latin typeface="Arial" charset="0"/>
                <a:cs typeface="Lucida Grande" charset="0"/>
              </a:rPr>
              <a:t>ạ</a:t>
            </a:r>
            <a:r>
              <a:rPr lang="en-US" sz="4000">
                <a:solidFill>
                  <a:schemeClr val="tx1"/>
                </a:solidFill>
                <a:latin typeface="Arial" charset="0"/>
                <a:ea typeface="Lucida Grande" charset="0"/>
                <a:cs typeface="Lucida Grande" charset="0"/>
              </a:rPr>
              <a:t>y r</a:t>
            </a:r>
            <a:r>
              <a:rPr lang="en-US" sz="4000">
                <a:solidFill>
                  <a:schemeClr val="tx1"/>
                </a:solidFill>
                <a:latin typeface="Arial" charset="0"/>
                <a:cs typeface="Lucida Grande" charset="0"/>
              </a:rPr>
              <a:t>ằ</a:t>
            </a:r>
            <a:r>
              <a:rPr lang="en-US" sz="4000">
                <a:solidFill>
                  <a:schemeClr val="tx1"/>
                </a:solidFill>
                <a:latin typeface="Arial" charset="0"/>
                <a:ea typeface="Lucida Grande" charset="0"/>
                <a:cs typeface="Lucida Grande" charset="0"/>
              </a:rPr>
              <a:t>ng: Các ngươi hãy ăn năn, vì </a:t>
            </a:r>
            <a:r>
              <a:rPr lang="en-US" sz="4000">
                <a:solidFill>
                  <a:srgbClr val="00FFFF"/>
                </a:solidFill>
                <a:latin typeface="Arial" charset="0"/>
                <a:ea typeface="Lucida Grande" charset="0"/>
                <a:cs typeface="Lucida Grande" charset="0"/>
              </a:rPr>
              <a:t>nư</a:t>
            </a:r>
            <a:r>
              <a:rPr lang="en-US" sz="4000">
                <a:solidFill>
                  <a:srgbClr val="00FFFF"/>
                </a:solidFill>
                <a:latin typeface="Arial" charset="0"/>
                <a:cs typeface="Lucida Grande" charset="0"/>
              </a:rPr>
              <a:t>ớ</a:t>
            </a:r>
            <a:r>
              <a:rPr lang="en-US" sz="4000">
                <a:solidFill>
                  <a:srgbClr val="00FFFF"/>
                </a:solidFill>
                <a:latin typeface="Arial" charset="0"/>
                <a:ea typeface="Lucida Grande" charset="0"/>
                <a:cs typeface="Lucida Grande" charset="0"/>
              </a:rPr>
              <a:t>c thiên đàng</a:t>
            </a:r>
            <a:r>
              <a:rPr lang="en-US" sz="4000">
                <a:solidFill>
                  <a:schemeClr val="tx1"/>
                </a:solidFill>
                <a:latin typeface="Arial" charset="0"/>
                <a:ea typeface="Lucida Grande" charset="0"/>
                <a:cs typeface="Lucida Grande" charset="0"/>
              </a:rPr>
              <a:t> đã đ</a:t>
            </a:r>
            <a:r>
              <a:rPr lang="en-US" sz="4000">
                <a:solidFill>
                  <a:schemeClr val="tx1"/>
                </a:solidFill>
                <a:latin typeface="Arial" charset="0"/>
                <a:cs typeface="Lucida Grande" charset="0"/>
              </a:rPr>
              <a:t>ế</a:t>
            </a:r>
            <a:r>
              <a:rPr lang="en-US" sz="4000">
                <a:solidFill>
                  <a:schemeClr val="tx1"/>
                </a:solidFill>
                <a:latin typeface="Arial" charset="0"/>
                <a:ea typeface="Lucida Grande" charset="0"/>
                <a:cs typeface="Lucida Grande" charset="0"/>
              </a:rPr>
              <a:t>n g</a:t>
            </a:r>
            <a:r>
              <a:rPr lang="en-US" sz="4000">
                <a:solidFill>
                  <a:schemeClr val="tx1"/>
                </a:solidFill>
                <a:latin typeface="Arial" charset="0"/>
                <a:cs typeface="Lucida Grande" charset="0"/>
              </a:rPr>
              <a:t>ầ</a:t>
            </a:r>
            <a:r>
              <a:rPr lang="en-US" sz="4000">
                <a:solidFill>
                  <a:schemeClr val="tx1"/>
                </a:solidFill>
                <a:latin typeface="Arial" charset="0"/>
                <a:ea typeface="Lucida Grande" charset="0"/>
                <a:cs typeface="Lucida Grande" charset="0"/>
              </a:rPr>
              <a:t>n. … Đ</a:t>
            </a:r>
            <a:r>
              <a:rPr lang="en-US" sz="4000">
                <a:solidFill>
                  <a:schemeClr val="tx1"/>
                </a:solidFill>
                <a:latin typeface="Arial" charset="0"/>
                <a:cs typeface="Lucida Grande" charset="0"/>
              </a:rPr>
              <a:t>ứ</a:t>
            </a:r>
            <a:r>
              <a:rPr lang="en-US" sz="4000">
                <a:solidFill>
                  <a:schemeClr val="tx1"/>
                </a:solidFill>
                <a:latin typeface="Arial" charset="0"/>
                <a:ea typeface="Lucida Grande" charset="0"/>
                <a:cs typeface="Lucida Grande" charset="0"/>
              </a:rPr>
              <a:t>c Chúa Giê-xu đi kh</a:t>
            </a:r>
            <a:r>
              <a:rPr lang="en-US" sz="4000">
                <a:solidFill>
                  <a:schemeClr val="tx1"/>
                </a:solidFill>
                <a:latin typeface="Arial" charset="0"/>
                <a:cs typeface="Lucida Grande" charset="0"/>
              </a:rPr>
              <a:t>ắ</a:t>
            </a:r>
            <a:r>
              <a:rPr lang="en-US" sz="4000">
                <a:solidFill>
                  <a:schemeClr val="tx1"/>
                </a:solidFill>
                <a:latin typeface="Arial" charset="0"/>
                <a:ea typeface="Lucida Grande" charset="0"/>
                <a:cs typeface="Lucida Grande" charset="0"/>
              </a:rPr>
              <a:t>p x</a:t>
            </a:r>
            <a:r>
              <a:rPr lang="en-US" sz="4000">
                <a:solidFill>
                  <a:schemeClr val="tx1"/>
                </a:solidFill>
                <a:latin typeface="Arial" charset="0"/>
                <a:cs typeface="Lucida Grande" charset="0"/>
              </a:rPr>
              <a:t>ứ</a:t>
            </a:r>
            <a:r>
              <a:rPr lang="en-US" sz="4000">
                <a:solidFill>
                  <a:schemeClr val="tx1"/>
                </a:solidFill>
                <a:latin typeface="Arial" charset="0"/>
                <a:ea typeface="Lucida Grande" charset="0"/>
                <a:cs typeface="Lucida Grande" charset="0"/>
              </a:rPr>
              <a:t> Ga-li-lê, d</a:t>
            </a:r>
            <a:r>
              <a:rPr lang="en-US" sz="4000">
                <a:solidFill>
                  <a:schemeClr val="tx1"/>
                </a:solidFill>
                <a:latin typeface="Arial" charset="0"/>
                <a:cs typeface="Lucida Grande" charset="0"/>
              </a:rPr>
              <a:t>ạ</a:t>
            </a:r>
            <a:r>
              <a:rPr lang="en-US" sz="4000">
                <a:solidFill>
                  <a:schemeClr val="tx1"/>
                </a:solidFill>
                <a:latin typeface="Arial" charset="0"/>
                <a:ea typeface="Lucida Grande" charset="0"/>
                <a:cs typeface="Lucida Grande" charset="0"/>
              </a:rPr>
              <a:t>y d</a:t>
            </a:r>
            <a:r>
              <a:rPr lang="en-US" sz="4000">
                <a:solidFill>
                  <a:schemeClr val="tx1"/>
                </a:solidFill>
                <a:latin typeface="Arial" charset="0"/>
                <a:cs typeface="Lucida Grande" charset="0"/>
              </a:rPr>
              <a:t>ỗ</a:t>
            </a:r>
            <a:r>
              <a:rPr lang="en-US" sz="4000">
                <a:solidFill>
                  <a:schemeClr val="tx1"/>
                </a:solidFill>
                <a:latin typeface="Arial" charset="0"/>
                <a:ea typeface="Lucida Grande" charset="0"/>
                <a:cs typeface="Lucida Grande" charset="0"/>
              </a:rPr>
              <a:t> trong các nhà h</a:t>
            </a:r>
            <a:r>
              <a:rPr lang="en-US" sz="4000">
                <a:solidFill>
                  <a:schemeClr val="tx1"/>
                </a:solidFill>
                <a:latin typeface="Arial" charset="0"/>
                <a:cs typeface="Lucida Grande" charset="0"/>
              </a:rPr>
              <a:t>ộ</a:t>
            </a:r>
            <a:r>
              <a:rPr lang="en-US" sz="4000">
                <a:solidFill>
                  <a:schemeClr val="tx1"/>
                </a:solidFill>
                <a:latin typeface="Arial" charset="0"/>
                <a:ea typeface="Lucida Grande" charset="0"/>
                <a:cs typeface="Lucida Grande" charset="0"/>
              </a:rPr>
              <a:t>i, gi</a:t>
            </a:r>
            <a:r>
              <a:rPr lang="en-US" sz="4000">
                <a:solidFill>
                  <a:schemeClr val="tx1"/>
                </a:solidFill>
                <a:latin typeface="Arial" charset="0"/>
                <a:cs typeface="Lucida Grande" charset="0"/>
              </a:rPr>
              <a:t>ả</a:t>
            </a:r>
            <a:r>
              <a:rPr lang="en-US" sz="4000">
                <a:solidFill>
                  <a:schemeClr val="tx1"/>
                </a:solidFill>
                <a:latin typeface="Arial" charset="0"/>
                <a:ea typeface="Lucida Grande" charset="0"/>
                <a:cs typeface="Lucida Grande" charset="0"/>
              </a:rPr>
              <a:t>ng tin lành c</a:t>
            </a:r>
            <a:r>
              <a:rPr lang="en-US" sz="4000">
                <a:solidFill>
                  <a:schemeClr val="tx1"/>
                </a:solidFill>
                <a:latin typeface="Arial" charset="0"/>
                <a:cs typeface="Lucida Grande" charset="0"/>
              </a:rPr>
              <a:t>ủ</a:t>
            </a:r>
            <a:r>
              <a:rPr lang="en-US" sz="4000">
                <a:solidFill>
                  <a:schemeClr val="tx1"/>
                </a:solidFill>
                <a:latin typeface="Arial" charset="0"/>
                <a:ea typeface="Lucida Grande" charset="0"/>
                <a:cs typeface="Lucida Grande" charset="0"/>
              </a:rPr>
              <a:t>a </a:t>
            </a:r>
            <a:r>
              <a:rPr lang="en-US" sz="4000">
                <a:solidFill>
                  <a:srgbClr val="00FFFF"/>
                </a:solidFill>
                <a:latin typeface="Arial" charset="0"/>
                <a:ea typeface="Lucida Grande" charset="0"/>
                <a:cs typeface="Lucida Grande" charset="0"/>
              </a:rPr>
              <a:t>nư</a:t>
            </a:r>
            <a:r>
              <a:rPr lang="en-US" sz="4000">
                <a:solidFill>
                  <a:srgbClr val="00FFFF"/>
                </a:solidFill>
                <a:latin typeface="Arial" charset="0"/>
                <a:cs typeface="Lucida Grande" charset="0"/>
              </a:rPr>
              <a:t>ớ</a:t>
            </a:r>
            <a:r>
              <a:rPr lang="en-US" sz="4000">
                <a:solidFill>
                  <a:srgbClr val="00FFFF"/>
                </a:solidFill>
                <a:latin typeface="Arial" charset="0"/>
                <a:ea typeface="Lucida Grande" charset="0"/>
                <a:cs typeface="Lucida Grande" charset="0"/>
              </a:rPr>
              <a:t>c Đ</a:t>
            </a:r>
            <a:r>
              <a:rPr lang="en-US" sz="4000">
                <a:solidFill>
                  <a:srgbClr val="00FFFF"/>
                </a:solidFill>
                <a:latin typeface="Arial" charset="0"/>
                <a:cs typeface="Lucida Grande" charset="0"/>
              </a:rPr>
              <a:t>ứ</a:t>
            </a:r>
            <a:r>
              <a:rPr lang="en-US" sz="4000">
                <a:solidFill>
                  <a:srgbClr val="00FFFF"/>
                </a:solidFill>
                <a:latin typeface="Arial" charset="0"/>
                <a:ea typeface="Lucida Grande" charset="0"/>
                <a:cs typeface="Lucida Grande" charset="0"/>
              </a:rPr>
              <a:t>c Chúa Tr</a:t>
            </a:r>
            <a:r>
              <a:rPr lang="en-US" sz="4000">
                <a:solidFill>
                  <a:srgbClr val="00FFFF"/>
                </a:solidFill>
                <a:latin typeface="Arial" charset="0"/>
                <a:cs typeface="Lucida Grande" charset="0"/>
              </a:rPr>
              <a:t>ờ</a:t>
            </a:r>
            <a:r>
              <a:rPr lang="en-US" sz="4000">
                <a:solidFill>
                  <a:srgbClr val="00FFFF"/>
                </a:solidFill>
                <a:latin typeface="Arial" charset="0"/>
                <a:ea typeface="Lucida Grande" charset="0"/>
                <a:cs typeface="Lucida Grande" charset="0"/>
              </a:rPr>
              <a:t>i</a:t>
            </a:r>
            <a:r>
              <a:rPr lang="en-US" sz="4000">
                <a:solidFill>
                  <a:schemeClr val="tx1"/>
                </a:solidFill>
                <a:latin typeface="Arial" charset="0"/>
                <a:ea typeface="Lucida Grande" charset="0"/>
                <a:cs typeface="Lucida Grande" charset="0"/>
              </a:rPr>
              <a:t>…</a:t>
            </a:r>
            <a:r>
              <a:rPr lang="ja-JP" altLang="en-US" sz="4000">
                <a:solidFill>
                  <a:schemeClr val="tx1"/>
                </a:solidFill>
                <a:latin typeface="Arial" charset="0"/>
                <a:ea typeface="Lucida Grande" charset="0"/>
                <a:cs typeface="Lucida Grande" charset="0"/>
              </a:rPr>
              <a:t>”</a:t>
            </a:r>
            <a:r>
              <a:rPr lang="en-US">
                <a:latin typeface="Arial" charset="0"/>
                <a:ea typeface="Lucida Grande" charset="0"/>
                <a:cs typeface="Lucida Grande" charset="0"/>
              </a:rPr>
              <a:t> </a:t>
            </a:r>
            <a:br>
              <a:rPr lang="en-US" sz="4000">
                <a:solidFill>
                  <a:schemeClr val="hlink"/>
                </a:solidFill>
                <a:latin typeface="Arial" charset="0"/>
                <a:ea typeface="Lucida Grande" charset="0"/>
                <a:cs typeface="Lucida Grande" charset="0"/>
              </a:rPr>
            </a:br>
            <a:r>
              <a:rPr lang="en-US" sz="4000">
                <a:solidFill>
                  <a:schemeClr val="hlink"/>
                </a:solidFill>
                <a:latin typeface="Arial" charset="0"/>
                <a:ea typeface="Lucida Grande" charset="0"/>
                <a:cs typeface="Lucida Grande" charset="0"/>
              </a:rPr>
              <a:t>                               </a:t>
            </a:r>
            <a:r>
              <a:rPr lang="en-US" altLang="ko-KR">
                <a:solidFill>
                  <a:schemeClr val="tx1"/>
                </a:solidFill>
                <a:latin typeface="Arial" charset="0"/>
                <a:ea typeface="Gulim" charset="0"/>
                <a:cs typeface="Gulim" charset="0"/>
              </a:rPr>
              <a:t>Ma-thi-ơ 4:17, 23 </a:t>
            </a:r>
            <a:endParaRPr lang="en-US">
              <a:solidFill>
                <a:schemeClr val="tx1"/>
              </a:solidFill>
              <a:latin typeface="Arial" charset="0"/>
              <a:ea typeface="Gulim" charset="0"/>
              <a:cs typeface="Gulim" charset="0"/>
            </a:endParaRPr>
          </a:p>
        </p:txBody>
      </p:sp>
      <p:sp>
        <p:nvSpPr>
          <p:cNvPr id="614427" name="Rectangle 27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65</a:t>
            </a:r>
          </a:p>
        </p:txBody>
      </p:sp>
      <p:grpSp>
        <p:nvGrpSpPr>
          <p:cNvPr id="145414" name="Group 132"/>
          <p:cNvGrpSpPr>
            <a:grpSpLocks/>
          </p:cNvGrpSpPr>
          <p:nvPr/>
        </p:nvGrpSpPr>
        <p:grpSpPr bwMode="auto">
          <a:xfrm>
            <a:off x="8191500" y="3282950"/>
            <a:ext cx="952500" cy="1204913"/>
            <a:chOff x="4155" y="3231"/>
            <a:chExt cx="600" cy="759"/>
          </a:xfrm>
        </p:grpSpPr>
        <p:sp>
          <p:nvSpPr>
            <p:cNvPr id="145416" name="Freeform 133"/>
            <p:cNvSpPr>
              <a:spLocks/>
            </p:cNvSpPr>
            <p:nvPr/>
          </p:nvSpPr>
          <p:spPr bwMode="auto">
            <a:xfrm>
              <a:off x="4623" y="327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145417" name="AutoShape 134"/>
            <p:cNvSpPr>
              <a:spLocks noChangeArrowheads="1"/>
            </p:cNvSpPr>
            <p:nvPr/>
          </p:nvSpPr>
          <p:spPr bwMode="auto">
            <a:xfrm>
              <a:off x="4156" y="3233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45418" name="Rectangle 135"/>
            <p:cNvSpPr>
              <a:spLocks noChangeArrowheads="1"/>
            </p:cNvSpPr>
            <p:nvPr/>
          </p:nvSpPr>
          <p:spPr bwMode="auto">
            <a:xfrm>
              <a:off x="4155" y="3366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45419" name="AutoShape 136"/>
            <p:cNvSpPr>
              <a:spLocks noChangeArrowheads="1"/>
            </p:cNvSpPr>
            <p:nvPr/>
          </p:nvSpPr>
          <p:spPr bwMode="auto">
            <a:xfrm>
              <a:off x="4168" y="3277"/>
              <a:ext cx="436" cy="51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45420" name="Line 137"/>
            <p:cNvSpPr>
              <a:spLocks noChangeShapeType="1"/>
            </p:cNvSpPr>
            <p:nvPr/>
          </p:nvSpPr>
          <p:spPr bwMode="auto">
            <a:xfrm>
              <a:off x="4175" y="360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21" name="Line 138"/>
            <p:cNvSpPr>
              <a:spLocks noChangeShapeType="1"/>
            </p:cNvSpPr>
            <p:nvPr/>
          </p:nvSpPr>
          <p:spPr bwMode="auto">
            <a:xfrm>
              <a:off x="4179" y="36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22" name="Line 139"/>
            <p:cNvSpPr>
              <a:spLocks noChangeShapeType="1"/>
            </p:cNvSpPr>
            <p:nvPr/>
          </p:nvSpPr>
          <p:spPr bwMode="auto">
            <a:xfrm>
              <a:off x="4187" y="378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23" name="Line 140"/>
            <p:cNvSpPr>
              <a:spLocks noChangeShapeType="1"/>
            </p:cNvSpPr>
            <p:nvPr/>
          </p:nvSpPr>
          <p:spPr bwMode="auto">
            <a:xfrm>
              <a:off x="4187" y="387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24" name="Line 141"/>
            <p:cNvSpPr>
              <a:spLocks noChangeShapeType="1"/>
            </p:cNvSpPr>
            <p:nvPr/>
          </p:nvSpPr>
          <p:spPr bwMode="auto">
            <a:xfrm>
              <a:off x="4179" y="39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25" name="Rectangle 142"/>
            <p:cNvSpPr>
              <a:spLocks noChangeArrowheads="1"/>
            </p:cNvSpPr>
            <p:nvPr/>
          </p:nvSpPr>
          <p:spPr bwMode="auto">
            <a:xfrm>
              <a:off x="4243" y="3575"/>
              <a:ext cx="43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Phúc Âm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45426" name="Rectangle 143"/>
            <p:cNvSpPr>
              <a:spLocks noChangeArrowheads="1"/>
            </p:cNvSpPr>
            <p:nvPr/>
          </p:nvSpPr>
          <p:spPr bwMode="auto">
            <a:xfrm>
              <a:off x="4242" y="3667"/>
              <a:ext cx="41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Công Vụ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45427" name="Rectangle 144"/>
            <p:cNvSpPr>
              <a:spLocks noChangeArrowheads="1"/>
            </p:cNvSpPr>
            <p:nvPr/>
          </p:nvSpPr>
          <p:spPr bwMode="auto">
            <a:xfrm>
              <a:off x="4257" y="3768"/>
              <a:ext cx="39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Th</a:t>
              </a:r>
              <a:r>
                <a:rPr lang="en-US" altLang="ko-KR" sz="900" b="0">
                  <a:solidFill>
                    <a:schemeClr val="bg2"/>
                  </a:solidFill>
                  <a:latin typeface="Lucida Grande" charset="0"/>
                  <a:ea typeface="Gulim" charset="0"/>
                  <a:cs typeface="Gulim" charset="0"/>
                </a:rPr>
                <a:t>ư</a:t>
              </a:r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 Tín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45428" name="Rectangle 145"/>
            <p:cNvSpPr>
              <a:spLocks noChangeArrowheads="1"/>
            </p:cNvSpPr>
            <p:nvPr/>
          </p:nvSpPr>
          <p:spPr bwMode="auto">
            <a:xfrm>
              <a:off x="4219" y="3856"/>
              <a:ext cx="11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 b="0">
                <a:solidFill>
                  <a:schemeClr val="bg1"/>
                </a:solidFill>
                <a:latin typeface="Helvetica" charset="0"/>
              </a:endParaRPr>
            </a:p>
          </p:txBody>
        </p:sp>
        <p:sp>
          <p:nvSpPr>
            <p:cNvPr id="145429" name="Rectangle 146"/>
            <p:cNvSpPr>
              <a:spLocks noChangeArrowheads="1"/>
            </p:cNvSpPr>
            <p:nvPr/>
          </p:nvSpPr>
          <p:spPr bwMode="auto">
            <a:xfrm>
              <a:off x="4190" y="3231"/>
              <a:ext cx="38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GIÊ-XU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45430" name="Rectangle 147"/>
            <p:cNvSpPr>
              <a:spLocks noChangeArrowheads="1"/>
            </p:cNvSpPr>
            <p:nvPr/>
          </p:nvSpPr>
          <p:spPr bwMode="auto">
            <a:xfrm>
              <a:off x="4222" y="3408"/>
              <a:ext cx="4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1"/>
                  </a:solidFill>
                  <a:latin typeface="Helvetica" charset="0"/>
                  <a:ea typeface="Gulim" charset="0"/>
                  <a:cs typeface="Gulim" charset="0"/>
                </a:rPr>
                <a:t>Thập Tự</a:t>
              </a:r>
              <a:endParaRPr lang="en-US" sz="900" b="0">
                <a:solidFill>
                  <a:schemeClr val="bg1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45431" name="Rectangle 148"/>
            <p:cNvSpPr>
              <a:spLocks noChangeArrowheads="1"/>
            </p:cNvSpPr>
            <p:nvPr/>
          </p:nvSpPr>
          <p:spPr bwMode="auto">
            <a:xfrm>
              <a:off x="4311" y="3520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45432" name="Rectangle 149"/>
            <p:cNvSpPr>
              <a:spLocks noChangeArrowheads="1"/>
            </p:cNvSpPr>
            <p:nvPr/>
          </p:nvSpPr>
          <p:spPr bwMode="auto">
            <a:xfrm>
              <a:off x="4228" y="3487"/>
              <a:ext cx="47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Hội Thánh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45433" name="Rectangle 150"/>
            <p:cNvSpPr>
              <a:spLocks noChangeArrowheads="1"/>
            </p:cNvSpPr>
            <p:nvPr/>
          </p:nvSpPr>
          <p:spPr bwMode="auto">
            <a:xfrm>
              <a:off x="4226" y="3312"/>
              <a:ext cx="44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Cuộc đời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45434" name="Line 151"/>
            <p:cNvSpPr>
              <a:spLocks noChangeShapeType="1"/>
            </p:cNvSpPr>
            <p:nvPr/>
          </p:nvSpPr>
          <p:spPr bwMode="auto">
            <a:xfrm>
              <a:off x="4175" y="343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35" name="Line 152"/>
            <p:cNvSpPr>
              <a:spLocks noChangeShapeType="1"/>
            </p:cNvSpPr>
            <p:nvPr/>
          </p:nvSpPr>
          <p:spPr bwMode="auto">
            <a:xfrm>
              <a:off x="4211" y="35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5415" name="Rectangle 144"/>
          <p:cNvSpPr>
            <a:spLocks noChangeArrowheads="1"/>
          </p:cNvSpPr>
          <p:nvPr/>
        </p:nvSpPr>
        <p:spPr bwMode="auto">
          <a:xfrm>
            <a:off x="8286750" y="4287838"/>
            <a:ext cx="7794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rPr>
              <a:t>Khải Huyền</a:t>
            </a:r>
            <a:endParaRPr lang="en-US" sz="900" b="0">
              <a:solidFill>
                <a:schemeClr val="bg2"/>
              </a:solidFill>
              <a:latin typeface="Helvetica" charset="0"/>
              <a:ea typeface="Gulim" charset="0"/>
              <a:cs typeface="Gulim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8" name="Group 29"/>
          <p:cNvGrpSpPr>
            <a:grpSpLocks/>
          </p:cNvGrpSpPr>
          <p:nvPr/>
        </p:nvGrpSpPr>
        <p:grpSpPr bwMode="auto">
          <a:xfrm>
            <a:off x="623888" y="596900"/>
            <a:ext cx="7877175" cy="5651500"/>
            <a:chOff x="393" y="376"/>
            <a:chExt cx="4962" cy="3560"/>
          </a:xfrm>
        </p:grpSpPr>
        <p:pic>
          <p:nvPicPr>
            <p:cNvPr id="147484" name="Picture 30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384"/>
              <a:ext cx="4936" cy="3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7485" name="Rectangle 31"/>
            <p:cNvSpPr>
              <a:spLocks noChangeArrowheads="1"/>
            </p:cNvSpPr>
            <p:nvPr/>
          </p:nvSpPr>
          <p:spPr bwMode="auto">
            <a:xfrm>
              <a:off x="393" y="376"/>
              <a:ext cx="4961" cy="3545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486" name="Rectangle 32"/>
            <p:cNvSpPr>
              <a:spLocks noChangeArrowheads="1"/>
            </p:cNvSpPr>
            <p:nvPr/>
          </p:nvSpPr>
          <p:spPr bwMode="auto">
            <a:xfrm>
              <a:off x="398" y="376"/>
              <a:ext cx="4957" cy="3560"/>
            </a:xfrm>
            <a:prstGeom prst="rect">
              <a:avLst/>
            </a:prstGeom>
            <a:noFill/>
            <a:ln w="155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7459" name="Text Box 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35579" name="Text Box 27"/>
          <p:cNvSpPr txBox="1">
            <a:spLocks noChangeArrowheads="1"/>
          </p:cNvSpPr>
          <p:nvPr/>
        </p:nvSpPr>
        <p:spPr bwMode="auto">
          <a:xfrm>
            <a:off x="1301750" y="1012825"/>
            <a:ext cx="6621463" cy="4781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4400">
                <a:solidFill>
                  <a:schemeClr val="tx1"/>
                </a:solidFill>
                <a:latin typeface="Arial" charset="0"/>
              </a:rPr>
              <a:t>“</a:t>
            </a:r>
            <a:r>
              <a:rPr lang="en-US" sz="4400">
                <a:solidFill>
                  <a:schemeClr val="tx1"/>
                </a:solidFill>
                <a:latin typeface="Arial" charset="0"/>
              </a:rPr>
              <a:t>Nhưng trư</a:t>
            </a:r>
            <a:r>
              <a:rPr lang="en-US" sz="4400">
                <a:solidFill>
                  <a:schemeClr val="tx1"/>
                </a:solidFill>
                <a:latin typeface="Arial" charset="0"/>
                <a:cs typeface="Lucida Grande" charset="0"/>
              </a:rPr>
              <a:t>ớ</a:t>
            </a:r>
            <a:r>
              <a:rPr lang="en-US" sz="4400">
                <a:solidFill>
                  <a:schemeClr val="tx1"/>
                </a:solidFill>
                <a:latin typeface="Arial" charset="0"/>
                <a:ea typeface="Lucida Grande" charset="0"/>
                <a:cs typeface="Lucida Grande" charset="0"/>
              </a:rPr>
              <a:t>c h</a:t>
            </a:r>
            <a:r>
              <a:rPr lang="en-US" sz="4400">
                <a:solidFill>
                  <a:schemeClr val="tx1"/>
                </a:solidFill>
                <a:latin typeface="Arial" charset="0"/>
                <a:cs typeface="Lucida Grande" charset="0"/>
              </a:rPr>
              <a:t>ế</a:t>
            </a:r>
            <a:r>
              <a:rPr lang="en-US" sz="4400">
                <a:solidFill>
                  <a:schemeClr val="tx1"/>
                </a:solidFill>
                <a:latin typeface="Arial" charset="0"/>
                <a:ea typeface="Lucida Grande" charset="0"/>
                <a:cs typeface="Lucida Grande" charset="0"/>
              </a:rPr>
              <a:t>t, hãy tìm ki</a:t>
            </a:r>
            <a:r>
              <a:rPr lang="en-US" sz="4400">
                <a:solidFill>
                  <a:schemeClr val="tx1"/>
                </a:solidFill>
                <a:latin typeface="Arial" charset="0"/>
                <a:cs typeface="Lucida Grande" charset="0"/>
              </a:rPr>
              <a:t>ế</a:t>
            </a:r>
            <a:r>
              <a:rPr lang="en-US" sz="4400">
                <a:solidFill>
                  <a:schemeClr val="tx1"/>
                </a:solidFill>
                <a:latin typeface="Arial" charset="0"/>
                <a:ea typeface="Lucida Grande" charset="0"/>
                <a:cs typeface="Lucida Grande" charset="0"/>
              </a:rPr>
              <a:t>m </a:t>
            </a:r>
            <a:r>
              <a:rPr lang="en-US" sz="4400">
                <a:solidFill>
                  <a:srgbClr val="00FFFF"/>
                </a:solidFill>
                <a:latin typeface="Arial" charset="0"/>
                <a:ea typeface="Lucida Grande" charset="0"/>
                <a:cs typeface="Lucida Grande" charset="0"/>
              </a:rPr>
              <a:t>nư</a:t>
            </a:r>
            <a:r>
              <a:rPr lang="en-US" sz="4400">
                <a:solidFill>
                  <a:srgbClr val="00FFFF"/>
                </a:solidFill>
                <a:latin typeface="Arial" charset="0"/>
                <a:cs typeface="Lucida Grande" charset="0"/>
              </a:rPr>
              <a:t>ớ</a:t>
            </a:r>
            <a:r>
              <a:rPr lang="en-US" sz="4400">
                <a:solidFill>
                  <a:srgbClr val="00FFFF"/>
                </a:solidFill>
                <a:latin typeface="Arial" charset="0"/>
                <a:ea typeface="Lucida Grande" charset="0"/>
                <a:cs typeface="Lucida Grande" charset="0"/>
              </a:rPr>
              <a:t>c Đ</a:t>
            </a:r>
            <a:r>
              <a:rPr lang="en-US" sz="4400">
                <a:solidFill>
                  <a:srgbClr val="00FFFF"/>
                </a:solidFill>
                <a:latin typeface="Arial" charset="0"/>
                <a:cs typeface="Lucida Grande" charset="0"/>
              </a:rPr>
              <a:t>ứ</a:t>
            </a:r>
            <a:r>
              <a:rPr lang="en-US" sz="4400">
                <a:solidFill>
                  <a:srgbClr val="00FFFF"/>
                </a:solidFill>
                <a:latin typeface="Arial" charset="0"/>
                <a:ea typeface="Lucida Grande" charset="0"/>
                <a:cs typeface="Lucida Grande" charset="0"/>
              </a:rPr>
              <a:t>c Chúa Tr</a:t>
            </a:r>
            <a:r>
              <a:rPr lang="en-US" sz="4400">
                <a:solidFill>
                  <a:srgbClr val="00FFFF"/>
                </a:solidFill>
                <a:latin typeface="Arial" charset="0"/>
                <a:cs typeface="Lucida Grande" charset="0"/>
              </a:rPr>
              <a:t>ờ</a:t>
            </a:r>
            <a:r>
              <a:rPr lang="en-US" sz="4400">
                <a:solidFill>
                  <a:srgbClr val="00FFFF"/>
                </a:solidFill>
                <a:latin typeface="Arial" charset="0"/>
                <a:ea typeface="Lucida Grande" charset="0"/>
                <a:cs typeface="Lucida Grande" charset="0"/>
              </a:rPr>
              <a:t>i</a:t>
            </a:r>
            <a:r>
              <a:rPr lang="en-US" sz="4400">
                <a:solidFill>
                  <a:schemeClr val="tx1"/>
                </a:solidFill>
                <a:latin typeface="Arial" charset="0"/>
                <a:ea typeface="Lucida Grande" charset="0"/>
                <a:cs typeface="Lucida Grande" charset="0"/>
              </a:rPr>
              <a:t> và s</a:t>
            </a:r>
            <a:r>
              <a:rPr lang="en-US" sz="4400">
                <a:solidFill>
                  <a:schemeClr val="tx1"/>
                </a:solidFill>
                <a:latin typeface="Arial" charset="0"/>
                <a:cs typeface="Lucida Grande" charset="0"/>
              </a:rPr>
              <a:t>ự</a:t>
            </a:r>
            <a:r>
              <a:rPr lang="en-US" sz="4400">
                <a:solidFill>
                  <a:schemeClr val="tx1"/>
                </a:solidFill>
                <a:latin typeface="Arial" charset="0"/>
                <a:ea typeface="Lucida Grande" charset="0"/>
                <a:cs typeface="Lucida Grande" charset="0"/>
              </a:rPr>
              <a:t> công bình c</a:t>
            </a:r>
            <a:r>
              <a:rPr lang="en-US" sz="4400">
                <a:solidFill>
                  <a:schemeClr val="tx1"/>
                </a:solidFill>
                <a:latin typeface="Arial" charset="0"/>
                <a:cs typeface="Lucida Grande" charset="0"/>
              </a:rPr>
              <a:t>ủ</a:t>
            </a:r>
            <a:r>
              <a:rPr lang="en-US" sz="4400">
                <a:solidFill>
                  <a:schemeClr val="tx1"/>
                </a:solidFill>
                <a:latin typeface="Arial" charset="0"/>
                <a:ea typeface="Lucida Grande" charset="0"/>
                <a:cs typeface="Lucida Grande" charset="0"/>
              </a:rPr>
              <a:t>a Ngài, thì Ngài s</a:t>
            </a:r>
            <a:r>
              <a:rPr lang="en-US" sz="4400">
                <a:solidFill>
                  <a:schemeClr val="tx1"/>
                </a:solidFill>
                <a:latin typeface="Arial" charset="0"/>
                <a:cs typeface="Lucida Grande" charset="0"/>
              </a:rPr>
              <a:t>ẽ</a:t>
            </a:r>
            <a:r>
              <a:rPr lang="en-US" sz="4400">
                <a:solidFill>
                  <a:schemeClr val="tx1"/>
                </a:solidFill>
                <a:latin typeface="Arial" charset="0"/>
                <a:ea typeface="Lucida Grande" charset="0"/>
                <a:cs typeface="Lucida Grande" charset="0"/>
              </a:rPr>
              <a:t> cho thêm các ngươi m</a:t>
            </a:r>
            <a:r>
              <a:rPr lang="en-US" sz="4400">
                <a:solidFill>
                  <a:schemeClr val="tx1"/>
                </a:solidFill>
                <a:latin typeface="Arial" charset="0"/>
                <a:cs typeface="Lucida Grande" charset="0"/>
              </a:rPr>
              <a:t>ọ</a:t>
            </a:r>
            <a:r>
              <a:rPr lang="en-US" sz="4400">
                <a:solidFill>
                  <a:schemeClr val="tx1"/>
                </a:solidFill>
                <a:latin typeface="Arial" charset="0"/>
                <a:ea typeface="Lucida Grande" charset="0"/>
                <a:cs typeface="Lucida Grande" charset="0"/>
              </a:rPr>
              <a:t>i đ</a:t>
            </a:r>
            <a:r>
              <a:rPr lang="en-US" sz="4400">
                <a:solidFill>
                  <a:schemeClr val="tx1"/>
                </a:solidFill>
                <a:latin typeface="Arial" charset="0"/>
                <a:cs typeface="Lucida Grande" charset="0"/>
              </a:rPr>
              <a:t>ề</a:t>
            </a:r>
            <a:r>
              <a:rPr lang="en-US" sz="4400">
                <a:solidFill>
                  <a:schemeClr val="tx1"/>
                </a:solidFill>
                <a:latin typeface="Arial" charset="0"/>
                <a:ea typeface="Lucida Grande" charset="0"/>
                <a:cs typeface="Lucida Grande" charset="0"/>
              </a:rPr>
              <a:t>u </a:t>
            </a:r>
            <a:r>
              <a:rPr lang="en-US" sz="4400">
                <a:solidFill>
                  <a:schemeClr val="tx1"/>
                </a:solidFill>
                <a:latin typeface="Arial" charset="0"/>
                <a:cs typeface="Lucida Grande" charset="0"/>
              </a:rPr>
              <a:t>ấ</a:t>
            </a:r>
            <a:r>
              <a:rPr lang="en-US" sz="4400">
                <a:solidFill>
                  <a:schemeClr val="tx1"/>
                </a:solidFill>
                <a:latin typeface="Arial" charset="0"/>
                <a:ea typeface="Lucida Grande" charset="0"/>
                <a:cs typeface="Lucida Grande" charset="0"/>
              </a:rPr>
              <a:t>y n</a:t>
            </a:r>
            <a:r>
              <a:rPr lang="en-US" sz="4400">
                <a:solidFill>
                  <a:schemeClr val="tx1"/>
                </a:solidFill>
                <a:latin typeface="Arial" charset="0"/>
                <a:cs typeface="Lucida Grande" charset="0"/>
              </a:rPr>
              <a:t>ữ</a:t>
            </a:r>
            <a:r>
              <a:rPr lang="en-US" sz="4400">
                <a:solidFill>
                  <a:schemeClr val="tx1"/>
                </a:solidFill>
                <a:latin typeface="Arial" charset="0"/>
                <a:ea typeface="Lucida Grande" charset="0"/>
                <a:cs typeface="Lucida Grande" charset="0"/>
              </a:rPr>
              <a:t>a.</a:t>
            </a:r>
            <a:r>
              <a:rPr lang="ja-JP" altLang="en-US" sz="4400">
                <a:solidFill>
                  <a:schemeClr val="tx1"/>
                </a:solidFill>
                <a:latin typeface="Arial" charset="0"/>
                <a:ea typeface="Lucida Grande" charset="0"/>
                <a:cs typeface="Lucida Grande" charset="0"/>
              </a:rPr>
              <a:t>”</a:t>
            </a:r>
            <a:r>
              <a:rPr lang="en-US" sz="4400">
                <a:solidFill>
                  <a:schemeClr val="tx1"/>
                </a:solidFill>
                <a:latin typeface="Arial" charset="0"/>
                <a:ea typeface="Lucida Grande" charset="0"/>
                <a:cs typeface="Lucida Grande" charset="0"/>
              </a:rPr>
              <a:t>  </a:t>
            </a:r>
            <a:br>
              <a:rPr lang="en-US" sz="4400">
                <a:solidFill>
                  <a:schemeClr val="tx1"/>
                </a:solidFill>
                <a:latin typeface="Arial" charset="0"/>
                <a:ea typeface="Lucida Grande" charset="0"/>
                <a:cs typeface="Lucida Grande" charset="0"/>
              </a:rPr>
            </a:br>
            <a:r>
              <a:rPr lang="en-US" sz="4400">
                <a:solidFill>
                  <a:schemeClr val="tx1"/>
                </a:solidFill>
                <a:latin typeface="Arial" charset="0"/>
                <a:ea typeface="Lucida Grande" charset="0"/>
                <a:cs typeface="Lucida Grande" charset="0"/>
              </a:rPr>
              <a:t>                      </a:t>
            </a:r>
            <a:r>
              <a:rPr lang="en-US">
                <a:solidFill>
                  <a:schemeClr val="tx1"/>
                </a:solidFill>
                <a:ea typeface="Lucida Grande" charset="0"/>
                <a:cs typeface="Lucida Grande" charset="0"/>
              </a:rPr>
              <a:t>Ma-thi-</a:t>
            </a:r>
            <a:r>
              <a:rPr lang="en-US">
                <a:solidFill>
                  <a:schemeClr val="tx1"/>
                </a:solidFill>
                <a:latin typeface="Lucida Grande" charset="0"/>
                <a:ea typeface="Lucida Grande" charset="0"/>
                <a:cs typeface="Lucida Grande" charset="0"/>
              </a:rPr>
              <a:t>ơ</a:t>
            </a:r>
            <a:r>
              <a:rPr lang="en-US">
                <a:solidFill>
                  <a:schemeClr val="tx1"/>
                </a:solidFill>
                <a:ea typeface="Lucida Grande" charset="0"/>
                <a:cs typeface="Lucida Grande" charset="0"/>
              </a:rPr>
              <a:t> 6:33</a:t>
            </a:r>
          </a:p>
        </p:txBody>
      </p:sp>
      <p:sp>
        <p:nvSpPr>
          <p:cNvPr id="535580" name="Rectangle 28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66</a:t>
            </a:r>
          </a:p>
        </p:txBody>
      </p:sp>
      <p:grpSp>
        <p:nvGrpSpPr>
          <p:cNvPr id="147462" name="Group 132"/>
          <p:cNvGrpSpPr>
            <a:grpSpLocks/>
          </p:cNvGrpSpPr>
          <p:nvPr/>
        </p:nvGrpSpPr>
        <p:grpSpPr bwMode="auto">
          <a:xfrm>
            <a:off x="8191500" y="3282950"/>
            <a:ext cx="952500" cy="1204913"/>
            <a:chOff x="4155" y="3231"/>
            <a:chExt cx="600" cy="759"/>
          </a:xfrm>
        </p:grpSpPr>
        <p:sp>
          <p:nvSpPr>
            <p:cNvPr id="147464" name="Freeform 133"/>
            <p:cNvSpPr>
              <a:spLocks/>
            </p:cNvSpPr>
            <p:nvPr/>
          </p:nvSpPr>
          <p:spPr bwMode="auto">
            <a:xfrm>
              <a:off x="4623" y="327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147465" name="AutoShape 134"/>
            <p:cNvSpPr>
              <a:spLocks noChangeArrowheads="1"/>
            </p:cNvSpPr>
            <p:nvPr/>
          </p:nvSpPr>
          <p:spPr bwMode="auto">
            <a:xfrm>
              <a:off x="4156" y="3233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47466" name="Rectangle 135"/>
            <p:cNvSpPr>
              <a:spLocks noChangeArrowheads="1"/>
            </p:cNvSpPr>
            <p:nvPr/>
          </p:nvSpPr>
          <p:spPr bwMode="auto">
            <a:xfrm>
              <a:off x="4155" y="3366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47467" name="AutoShape 136"/>
            <p:cNvSpPr>
              <a:spLocks noChangeArrowheads="1"/>
            </p:cNvSpPr>
            <p:nvPr/>
          </p:nvSpPr>
          <p:spPr bwMode="auto">
            <a:xfrm>
              <a:off x="4168" y="3277"/>
              <a:ext cx="436" cy="51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47468" name="Line 137"/>
            <p:cNvSpPr>
              <a:spLocks noChangeShapeType="1"/>
            </p:cNvSpPr>
            <p:nvPr/>
          </p:nvSpPr>
          <p:spPr bwMode="auto">
            <a:xfrm>
              <a:off x="4175" y="360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469" name="Line 138"/>
            <p:cNvSpPr>
              <a:spLocks noChangeShapeType="1"/>
            </p:cNvSpPr>
            <p:nvPr/>
          </p:nvSpPr>
          <p:spPr bwMode="auto">
            <a:xfrm>
              <a:off x="4179" y="36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470" name="Line 139"/>
            <p:cNvSpPr>
              <a:spLocks noChangeShapeType="1"/>
            </p:cNvSpPr>
            <p:nvPr/>
          </p:nvSpPr>
          <p:spPr bwMode="auto">
            <a:xfrm>
              <a:off x="4187" y="378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471" name="Line 140"/>
            <p:cNvSpPr>
              <a:spLocks noChangeShapeType="1"/>
            </p:cNvSpPr>
            <p:nvPr/>
          </p:nvSpPr>
          <p:spPr bwMode="auto">
            <a:xfrm>
              <a:off x="4187" y="387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472" name="Line 141"/>
            <p:cNvSpPr>
              <a:spLocks noChangeShapeType="1"/>
            </p:cNvSpPr>
            <p:nvPr/>
          </p:nvSpPr>
          <p:spPr bwMode="auto">
            <a:xfrm>
              <a:off x="4179" y="39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473" name="Rectangle 142"/>
            <p:cNvSpPr>
              <a:spLocks noChangeArrowheads="1"/>
            </p:cNvSpPr>
            <p:nvPr/>
          </p:nvSpPr>
          <p:spPr bwMode="auto">
            <a:xfrm>
              <a:off x="4243" y="3575"/>
              <a:ext cx="43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Phúc Âm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47474" name="Rectangle 143"/>
            <p:cNvSpPr>
              <a:spLocks noChangeArrowheads="1"/>
            </p:cNvSpPr>
            <p:nvPr/>
          </p:nvSpPr>
          <p:spPr bwMode="auto">
            <a:xfrm>
              <a:off x="4242" y="3667"/>
              <a:ext cx="41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Công Vụ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47475" name="Rectangle 144"/>
            <p:cNvSpPr>
              <a:spLocks noChangeArrowheads="1"/>
            </p:cNvSpPr>
            <p:nvPr/>
          </p:nvSpPr>
          <p:spPr bwMode="auto">
            <a:xfrm>
              <a:off x="4257" y="3768"/>
              <a:ext cx="39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Th</a:t>
              </a:r>
              <a:r>
                <a:rPr lang="en-US" altLang="ko-KR" sz="900" b="0">
                  <a:solidFill>
                    <a:schemeClr val="bg2"/>
                  </a:solidFill>
                  <a:latin typeface="Lucida Grande" charset="0"/>
                  <a:ea typeface="Gulim" charset="0"/>
                  <a:cs typeface="Gulim" charset="0"/>
                </a:rPr>
                <a:t>ư</a:t>
              </a:r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 Tín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47476" name="Rectangle 145"/>
            <p:cNvSpPr>
              <a:spLocks noChangeArrowheads="1"/>
            </p:cNvSpPr>
            <p:nvPr/>
          </p:nvSpPr>
          <p:spPr bwMode="auto">
            <a:xfrm>
              <a:off x="4219" y="3856"/>
              <a:ext cx="11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 b="0">
                <a:solidFill>
                  <a:schemeClr val="bg1"/>
                </a:solidFill>
                <a:latin typeface="Helvetica" charset="0"/>
              </a:endParaRPr>
            </a:p>
          </p:txBody>
        </p:sp>
        <p:sp>
          <p:nvSpPr>
            <p:cNvPr id="147477" name="Rectangle 146"/>
            <p:cNvSpPr>
              <a:spLocks noChangeArrowheads="1"/>
            </p:cNvSpPr>
            <p:nvPr/>
          </p:nvSpPr>
          <p:spPr bwMode="auto">
            <a:xfrm>
              <a:off x="4190" y="3231"/>
              <a:ext cx="38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GIÊ-XU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47478" name="Rectangle 147"/>
            <p:cNvSpPr>
              <a:spLocks noChangeArrowheads="1"/>
            </p:cNvSpPr>
            <p:nvPr/>
          </p:nvSpPr>
          <p:spPr bwMode="auto">
            <a:xfrm>
              <a:off x="4222" y="3408"/>
              <a:ext cx="4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1"/>
                  </a:solidFill>
                  <a:latin typeface="Helvetica" charset="0"/>
                  <a:ea typeface="Gulim" charset="0"/>
                  <a:cs typeface="Gulim" charset="0"/>
                </a:rPr>
                <a:t>Thập Tự</a:t>
              </a:r>
              <a:endParaRPr lang="en-US" sz="900" b="0">
                <a:solidFill>
                  <a:schemeClr val="bg1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47479" name="Rectangle 148"/>
            <p:cNvSpPr>
              <a:spLocks noChangeArrowheads="1"/>
            </p:cNvSpPr>
            <p:nvPr/>
          </p:nvSpPr>
          <p:spPr bwMode="auto">
            <a:xfrm>
              <a:off x="4311" y="3520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47480" name="Rectangle 149"/>
            <p:cNvSpPr>
              <a:spLocks noChangeArrowheads="1"/>
            </p:cNvSpPr>
            <p:nvPr/>
          </p:nvSpPr>
          <p:spPr bwMode="auto">
            <a:xfrm>
              <a:off x="4228" y="3487"/>
              <a:ext cx="47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Hội Thánh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47481" name="Rectangle 150"/>
            <p:cNvSpPr>
              <a:spLocks noChangeArrowheads="1"/>
            </p:cNvSpPr>
            <p:nvPr/>
          </p:nvSpPr>
          <p:spPr bwMode="auto">
            <a:xfrm>
              <a:off x="4226" y="3312"/>
              <a:ext cx="44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Cuộc đời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47482" name="Line 151"/>
            <p:cNvSpPr>
              <a:spLocks noChangeShapeType="1"/>
            </p:cNvSpPr>
            <p:nvPr/>
          </p:nvSpPr>
          <p:spPr bwMode="auto">
            <a:xfrm>
              <a:off x="4175" y="343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483" name="Line 152"/>
            <p:cNvSpPr>
              <a:spLocks noChangeShapeType="1"/>
            </p:cNvSpPr>
            <p:nvPr/>
          </p:nvSpPr>
          <p:spPr bwMode="auto">
            <a:xfrm>
              <a:off x="4211" y="35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7463" name="Rectangle 144"/>
          <p:cNvSpPr>
            <a:spLocks noChangeArrowheads="1"/>
          </p:cNvSpPr>
          <p:nvPr/>
        </p:nvSpPr>
        <p:spPr bwMode="auto">
          <a:xfrm>
            <a:off x="8286750" y="4287838"/>
            <a:ext cx="7794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rPr>
              <a:t>Khải Huyền</a:t>
            </a:r>
            <a:endParaRPr lang="en-US" sz="900" b="0">
              <a:solidFill>
                <a:schemeClr val="bg2"/>
              </a:solidFill>
              <a:latin typeface="Helvetica" charset="0"/>
              <a:ea typeface="Gulim" charset="0"/>
              <a:cs typeface="Gulim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506" name="Group 29"/>
          <p:cNvGrpSpPr>
            <a:grpSpLocks/>
          </p:cNvGrpSpPr>
          <p:nvPr/>
        </p:nvGrpSpPr>
        <p:grpSpPr bwMode="auto">
          <a:xfrm>
            <a:off x="623888" y="596900"/>
            <a:ext cx="7877175" cy="5651500"/>
            <a:chOff x="393" y="376"/>
            <a:chExt cx="4962" cy="3560"/>
          </a:xfrm>
        </p:grpSpPr>
        <p:pic>
          <p:nvPicPr>
            <p:cNvPr id="149532" name="Picture 30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384"/>
              <a:ext cx="4936" cy="3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9533" name="Rectangle 31"/>
            <p:cNvSpPr>
              <a:spLocks noChangeArrowheads="1"/>
            </p:cNvSpPr>
            <p:nvPr/>
          </p:nvSpPr>
          <p:spPr bwMode="auto">
            <a:xfrm>
              <a:off x="393" y="376"/>
              <a:ext cx="4961" cy="3545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534" name="Rectangle 32"/>
            <p:cNvSpPr>
              <a:spLocks noChangeArrowheads="1"/>
            </p:cNvSpPr>
            <p:nvPr/>
          </p:nvSpPr>
          <p:spPr bwMode="auto">
            <a:xfrm>
              <a:off x="398" y="376"/>
              <a:ext cx="4957" cy="3560"/>
            </a:xfrm>
            <a:prstGeom prst="rect">
              <a:avLst/>
            </a:prstGeom>
            <a:noFill/>
            <a:ln w="155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9507" name="Text Box 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36603" name="Text Box 27"/>
          <p:cNvSpPr txBox="1">
            <a:spLocks noChangeArrowheads="1"/>
          </p:cNvSpPr>
          <p:nvPr/>
        </p:nvSpPr>
        <p:spPr bwMode="auto">
          <a:xfrm>
            <a:off x="1016000" y="1570038"/>
            <a:ext cx="6707188" cy="3878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3600">
                <a:solidFill>
                  <a:schemeClr val="tx1"/>
                </a:solidFill>
                <a:latin typeface="Arial" charset="0"/>
                <a:cs typeface="Arial" charset="0"/>
              </a:rPr>
              <a:t>“</a:t>
            </a:r>
            <a:r>
              <a:rPr lang="en-US" sz="3600">
                <a:solidFill>
                  <a:schemeClr val="tx1"/>
                </a:solidFill>
                <a:latin typeface="Arial" charset="0"/>
                <a:cs typeface="Arial" charset="0"/>
              </a:rPr>
              <a:t>Ngài đã gi</a:t>
            </a:r>
            <a:r>
              <a:rPr lang="en-US" sz="3600">
                <a:solidFill>
                  <a:schemeClr val="tx1"/>
                </a:solidFill>
                <a:latin typeface="Arial" charset="0"/>
                <a:ea typeface="Lucida Grande" charset="0"/>
              </a:rPr>
              <a:t>ả</a:t>
            </a:r>
            <a:r>
              <a:rPr lang="en-US" sz="3600">
                <a:solidFill>
                  <a:schemeClr val="tx1"/>
                </a:solidFill>
                <a:latin typeface="Arial" charset="0"/>
                <a:cs typeface="Arial" charset="0"/>
              </a:rPr>
              <a:t>i thoát chúng ta kh</a:t>
            </a:r>
            <a:r>
              <a:rPr lang="en-US" sz="3600">
                <a:solidFill>
                  <a:schemeClr val="tx1"/>
                </a:solidFill>
                <a:latin typeface="Arial" charset="0"/>
                <a:cs typeface="Lucida Grande" charset="0"/>
              </a:rPr>
              <a:t>ỏ</a:t>
            </a:r>
            <a:r>
              <a:rPr lang="en-US" sz="3600">
                <a:solidFill>
                  <a:schemeClr val="tx1"/>
                </a:solidFill>
                <a:latin typeface="Arial" charset="0"/>
                <a:cs typeface="Arial" charset="0"/>
              </a:rPr>
              <a:t>i quy</a:t>
            </a:r>
            <a:r>
              <a:rPr lang="en-US" sz="3600">
                <a:solidFill>
                  <a:schemeClr val="tx1"/>
                </a:solidFill>
                <a:latin typeface="Arial" charset="0"/>
                <a:cs typeface="Lucida Grande" charset="0"/>
              </a:rPr>
              <a:t>ề</a:t>
            </a:r>
            <a:r>
              <a:rPr lang="en-US" sz="3600">
                <a:solidFill>
                  <a:schemeClr val="tx1"/>
                </a:solidFill>
                <a:latin typeface="Arial" charset="0"/>
                <a:cs typeface="Arial" charset="0"/>
              </a:rPr>
              <a:t>n c</a:t>
            </a:r>
            <a:r>
              <a:rPr lang="en-US" sz="3600">
                <a:solidFill>
                  <a:schemeClr val="tx1"/>
                </a:solidFill>
                <a:latin typeface="Arial" charset="0"/>
                <a:cs typeface="Lucida Grande" charset="0"/>
              </a:rPr>
              <a:t>ủ</a:t>
            </a:r>
            <a:r>
              <a:rPr lang="en-US" sz="3600">
                <a:solidFill>
                  <a:schemeClr val="tx1"/>
                </a:solidFill>
                <a:latin typeface="Arial" charset="0"/>
                <a:cs typeface="Arial" charset="0"/>
              </a:rPr>
              <a:t>a s</a:t>
            </a:r>
            <a:r>
              <a:rPr lang="en-US" sz="3600">
                <a:solidFill>
                  <a:schemeClr val="tx1"/>
                </a:solidFill>
                <a:latin typeface="Arial" charset="0"/>
                <a:cs typeface="Lucida Grande" charset="0"/>
              </a:rPr>
              <a:t>ự</a:t>
            </a:r>
            <a:r>
              <a:rPr lang="en-US" sz="3600">
                <a:solidFill>
                  <a:schemeClr val="tx1"/>
                </a:solidFill>
                <a:latin typeface="Arial" charset="0"/>
                <a:cs typeface="Arial" charset="0"/>
              </a:rPr>
              <a:t> t</a:t>
            </a:r>
            <a:r>
              <a:rPr lang="en-US" sz="3600">
                <a:solidFill>
                  <a:schemeClr val="tx1"/>
                </a:solidFill>
                <a:latin typeface="Arial" charset="0"/>
                <a:cs typeface="Lucida Grande" charset="0"/>
              </a:rPr>
              <a:t>ố</a:t>
            </a:r>
            <a:r>
              <a:rPr lang="en-US" sz="3600">
                <a:solidFill>
                  <a:schemeClr val="tx1"/>
                </a:solidFill>
                <a:latin typeface="Arial" charset="0"/>
                <a:cs typeface="Arial" charset="0"/>
              </a:rPr>
              <a:t>i tăm, làm cho chúng ta d</a:t>
            </a:r>
            <a:r>
              <a:rPr lang="en-US" sz="3600">
                <a:solidFill>
                  <a:schemeClr val="tx1"/>
                </a:solidFill>
                <a:latin typeface="Arial" charset="0"/>
                <a:cs typeface="Lucida Grande" charset="0"/>
              </a:rPr>
              <a:t>ờ</a:t>
            </a:r>
            <a:r>
              <a:rPr lang="en-US" sz="3600">
                <a:solidFill>
                  <a:schemeClr val="tx1"/>
                </a:solidFill>
                <a:latin typeface="Arial" charset="0"/>
                <a:cs typeface="Arial" charset="0"/>
              </a:rPr>
              <a:t>i qua </a:t>
            </a:r>
            <a:r>
              <a:rPr lang="en-US" sz="3600">
                <a:solidFill>
                  <a:srgbClr val="00FFFF"/>
                </a:solidFill>
                <a:latin typeface="Arial" charset="0"/>
                <a:cs typeface="Arial" charset="0"/>
              </a:rPr>
              <a:t>nư</a:t>
            </a:r>
            <a:r>
              <a:rPr lang="en-US" sz="3600">
                <a:solidFill>
                  <a:srgbClr val="00FFFF"/>
                </a:solidFill>
                <a:latin typeface="Arial" charset="0"/>
                <a:cs typeface="Lucida Grande" charset="0"/>
              </a:rPr>
              <a:t>ớ</a:t>
            </a:r>
            <a:r>
              <a:rPr lang="en-US" sz="3600">
                <a:solidFill>
                  <a:srgbClr val="00FFFF"/>
                </a:solidFill>
                <a:latin typeface="Arial" charset="0"/>
                <a:cs typeface="Arial" charset="0"/>
              </a:rPr>
              <a:t>c c</a:t>
            </a:r>
            <a:r>
              <a:rPr lang="en-US" sz="3600">
                <a:solidFill>
                  <a:srgbClr val="00FFFF"/>
                </a:solidFill>
                <a:latin typeface="Arial" charset="0"/>
                <a:cs typeface="Lucida Grande" charset="0"/>
              </a:rPr>
              <a:t>ủ</a:t>
            </a:r>
            <a:r>
              <a:rPr lang="en-US" sz="3600">
                <a:solidFill>
                  <a:srgbClr val="00FFFF"/>
                </a:solidFill>
                <a:latin typeface="Arial" charset="0"/>
                <a:cs typeface="Arial" charset="0"/>
              </a:rPr>
              <a:t>a Con r</a:t>
            </a:r>
            <a:r>
              <a:rPr lang="en-US" sz="3600">
                <a:solidFill>
                  <a:srgbClr val="00FFFF"/>
                </a:solidFill>
                <a:latin typeface="Arial" charset="0"/>
                <a:cs typeface="Lucida Grande" charset="0"/>
              </a:rPr>
              <a:t>ấ</a:t>
            </a:r>
            <a:r>
              <a:rPr lang="en-US" sz="3600">
                <a:solidFill>
                  <a:srgbClr val="00FFFF"/>
                </a:solidFill>
                <a:latin typeface="Arial" charset="0"/>
                <a:cs typeface="Arial" charset="0"/>
              </a:rPr>
              <a:t>t yêu d</a:t>
            </a:r>
            <a:r>
              <a:rPr lang="en-US" sz="3600">
                <a:solidFill>
                  <a:srgbClr val="00FFFF"/>
                </a:solidFill>
                <a:latin typeface="Arial" charset="0"/>
                <a:cs typeface="Lucida Grande" charset="0"/>
              </a:rPr>
              <a:t>ấ</a:t>
            </a:r>
            <a:r>
              <a:rPr lang="en-US" sz="3600">
                <a:solidFill>
                  <a:srgbClr val="00FFFF"/>
                </a:solidFill>
                <a:latin typeface="Arial" charset="0"/>
                <a:cs typeface="Arial" charset="0"/>
              </a:rPr>
              <a:t>u Ngài</a:t>
            </a:r>
            <a:r>
              <a:rPr lang="en-US" sz="3600">
                <a:solidFill>
                  <a:schemeClr val="tx1"/>
                </a:solidFill>
                <a:latin typeface="Arial" charset="0"/>
                <a:cs typeface="Arial" charset="0"/>
              </a:rPr>
              <a:t>.</a:t>
            </a:r>
            <a:r>
              <a:rPr lang="ja-JP" altLang="en-US" sz="3600">
                <a:solidFill>
                  <a:schemeClr val="tx1"/>
                </a:solidFill>
                <a:latin typeface="Arial" charset="0"/>
                <a:cs typeface="Arial" charset="0"/>
              </a:rPr>
              <a:t>”</a:t>
            </a:r>
            <a:endParaRPr lang="en-US" sz="600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US" sz="4400">
                <a:solidFill>
                  <a:schemeClr val="tx1"/>
                </a:solidFill>
                <a:latin typeface="Arial" charset="0"/>
                <a:cs typeface="Arial" charset="0"/>
              </a:rPr>
              <a:t>                   </a:t>
            </a:r>
            <a:r>
              <a:rPr lang="en-US" sz="3600">
                <a:solidFill>
                  <a:schemeClr val="tx1"/>
                </a:solidFill>
                <a:latin typeface="Arial" charset="0"/>
                <a:cs typeface="Arial" charset="0"/>
              </a:rPr>
              <a:t>Cô-lô-se 1:13</a:t>
            </a:r>
          </a:p>
        </p:txBody>
      </p:sp>
      <p:sp>
        <p:nvSpPr>
          <p:cNvPr id="536604" name="Rectangle 28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67</a:t>
            </a:r>
          </a:p>
        </p:txBody>
      </p:sp>
      <p:grpSp>
        <p:nvGrpSpPr>
          <p:cNvPr id="149510" name="Group 132"/>
          <p:cNvGrpSpPr>
            <a:grpSpLocks/>
          </p:cNvGrpSpPr>
          <p:nvPr/>
        </p:nvGrpSpPr>
        <p:grpSpPr bwMode="auto">
          <a:xfrm>
            <a:off x="8191500" y="3282950"/>
            <a:ext cx="952500" cy="1204913"/>
            <a:chOff x="4155" y="3231"/>
            <a:chExt cx="600" cy="759"/>
          </a:xfrm>
        </p:grpSpPr>
        <p:sp>
          <p:nvSpPr>
            <p:cNvPr id="149512" name="Freeform 133"/>
            <p:cNvSpPr>
              <a:spLocks/>
            </p:cNvSpPr>
            <p:nvPr/>
          </p:nvSpPr>
          <p:spPr bwMode="auto">
            <a:xfrm>
              <a:off x="4623" y="327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149513" name="AutoShape 134"/>
            <p:cNvSpPr>
              <a:spLocks noChangeArrowheads="1"/>
            </p:cNvSpPr>
            <p:nvPr/>
          </p:nvSpPr>
          <p:spPr bwMode="auto">
            <a:xfrm>
              <a:off x="4156" y="3233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49514" name="Rectangle 135"/>
            <p:cNvSpPr>
              <a:spLocks noChangeArrowheads="1"/>
            </p:cNvSpPr>
            <p:nvPr/>
          </p:nvSpPr>
          <p:spPr bwMode="auto">
            <a:xfrm>
              <a:off x="4155" y="3366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49515" name="AutoShape 136"/>
            <p:cNvSpPr>
              <a:spLocks noChangeArrowheads="1"/>
            </p:cNvSpPr>
            <p:nvPr/>
          </p:nvSpPr>
          <p:spPr bwMode="auto">
            <a:xfrm>
              <a:off x="4168" y="3277"/>
              <a:ext cx="436" cy="51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49516" name="Line 137"/>
            <p:cNvSpPr>
              <a:spLocks noChangeShapeType="1"/>
            </p:cNvSpPr>
            <p:nvPr/>
          </p:nvSpPr>
          <p:spPr bwMode="auto">
            <a:xfrm>
              <a:off x="4175" y="360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517" name="Line 138"/>
            <p:cNvSpPr>
              <a:spLocks noChangeShapeType="1"/>
            </p:cNvSpPr>
            <p:nvPr/>
          </p:nvSpPr>
          <p:spPr bwMode="auto">
            <a:xfrm>
              <a:off x="4179" y="36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518" name="Line 139"/>
            <p:cNvSpPr>
              <a:spLocks noChangeShapeType="1"/>
            </p:cNvSpPr>
            <p:nvPr/>
          </p:nvSpPr>
          <p:spPr bwMode="auto">
            <a:xfrm>
              <a:off x="4187" y="378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519" name="Line 140"/>
            <p:cNvSpPr>
              <a:spLocks noChangeShapeType="1"/>
            </p:cNvSpPr>
            <p:nvPr/>
          </p:nvSpPr>
          <p:spPr bwMode="auto">
            <a:xfrm>
              <a:off x="4187" y="387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520" name="Line 141"/>
            <p:cNvSpPr>
              <a:spLocks noChangeShapeType="1"/>
            </p:cNvSpPr>
            <p:nvPr/>
          </p:nvSpPr>
          <p:spPr bwMode="auto">
            <a:xfrm>
              <a:off x="4179" y="39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521" name="Rectangle 142"/>
            <p:cNvSpPr>
              <a:spLocks noChangeArrowheads="1"/>
            </p:cNvSpPr>
            <p:nvPr/>
          </p:nvSpPr>
          <p:spPr bwMode="auto">
            <a:xfrm>
              <a:off x="4243" y="3575"/>
              <a:ext cx="43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Phúc Âm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49522" name="Rectangle 143"/>
            <p:cNvSpPr>
              <a:spLocks noChangeArrowheads="1"/>
            </p:cNvSpPr>
            <p:nvPr/>
          </p:nvSpPr>
          <p:spPr bwMode="auto">
            <a:xfrm>
              <a:off x="4242" y="3667"/>
              <a:ext cx="41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Công Vụ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49523" name="Rectangle 144"/>
            <p:cNvSpPr>
              <a:spLocks noChangeArrowheads="1"/>
            </p:cNvSpPr>
            <p:nvPr/>
          </p:nvSpPr>
          <p:spPr bwMode="auto">
            <a:xfrm>
              <a:off x="4257" y="3768"/>
              <a:ext cx="39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Th</a:t>
              </a:r>
              <a:r>
                <a:rPr lang="en-US" altLang="ko-KR" sz="900" b="0">
                  <a:solidFill>
                    <a:schemeClr val="bg2"/>
                  </a:solidFill>
                  <a:latin typeface="Lucida Grande" charset="0"/>
                  <a:ea typeface="Gulim" charset="0"/>
                  <a:cs typeface="Gulim" charset="0"/>
                </a:rPr>
                <a:t>ư</a:t>
              </a:r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 Tín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49524" name="Rectangle 145"/>
            <p:cNvSpPr>
              <a:spLocks noChangeArrowheads="1"/>
            </p:cNvSpPr>
            <p:nvPr/>
          </p:nvSpPr>
          <p:spPr bwMode="auto">
            <a:xfrm>
              <a:off x="4219" y="3856"/>
              <a:ext cx="11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 b="0">
                <a:solidFill>
                  <a:schemeClr val="bg1"/>
                </a:solidFill>
                <a:latin typeface="Helvetica" charset="0"/>
              </a:endParaRPr>
            </a:p>
          </p:txBody>
        </p:sp>
        <p:sp>
          <p:nvSpPr>
            <p:cNvPr id="149525" name="Rectangle 146"/>
            <p:cNvSpPr>
              <a:spLocks noChangeArrowheads="1"/>
            </p:cNvSpPr>
            <p:nvPr/>
          </p:nvSpPr>
          <p:spPr bwMode="auto">
            <a:xfrm>
              <a:off x="4190" y="3231"/>
              <a:ext cx="38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GIÊ-XU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49526" name="Rectangle 147"/>
            <p:cNvSpPr>
              <a:spLocks noChangeArrowheads="1"/>
            </p:cNvSpPr>
            <p:nvPr/>
          </p:nvSpPr>
          <p:spPr bwMode="auto">
            <a:xfrm>
              <a:off x="4222" y="3408"/>
              <a:ext cx="4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1"/>
                  </a:solidFill>
                  <a:latin typeface="Helvetica" charset="0"/>
                  <a:ea typeface="Gulim" charset="0"/>
                  <a:cs typeface="Gulim" charset="0"/>
                </a:rPr>
                <a:t>Thập Tự</a:t>
              </a:r>
              <a:endParaRPr lang="en-US" sz="900" b="0">
                <a:solidFill>
                  <a:schemeClr val="bg1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49527" name="Rectangle 148"/>
            <p:cNvSpPr>
              <a:spLocks noChangeArrowheads="1"/>
            </p:cNvSpPr>
            <p:nvPr/>
          </p:nvSpPr>
          <p:spPr bwMode="auto">
            <a:xfrm>
              <a:off x="4311" y="3520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49528" name="Rectangle 149"/>
            <p:cNvSpPr>
              <a:spLocks noChangeArrowheads="1"/>
            </p:cNvSpPr>
            <p:nvPr/>
          </p:nvSpPr>
          <p:spPr bwMode="auto">
            <a:xfrm>
              <a:off x="4228" y="3487"/>
              <a:ext cx="47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Hội Thánh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49529" name="Rectangle 150"/>
            <p:cNvSpPr>
              <a:spLocks noChangeArrowheads="1"/>
            </p:cNvSpPr>
            <p:nvPr/>
          </p:nvSpPr>
          <p:spPr bwMode="auto">
            <a:xfrm>
              <a:off x="4226" y="3312"/>
              <a:ext cx="44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Cuộc đời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49530" name="Line 151"/>
            <p:cNvSpPr>
              <a:spLocks noChangeShapeType="1"/>
            </p:cNvSpPr>
            <p:nvPr/>
          </p:nvSpPr>
          <p:spPr bwMode="auto">
            <a:xfrm>
              <a:off x="4175" y="343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531" name="Line 152"/>
            <p:cNvSpPr>
              <a:spLocks noChangeShapeType="1"/>
            </p:cNvSpPr>
            <p:nvPr/>
          </p:nvSpPr>
          <p:spPr bwMode="auto">
            <a:xfrm>
              <a:off x="4211" y="35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9511" name="Rectangle 144"/>
          <p:cNvSpPr>
            <a:spLocks noChangeArrowheads="1"/>
          </p:cNvSpPr>
          <p:nvPr/>
        </p:nvSpPr>
        <p:spPr bwMode="auto">
          <a:xfrm>
            <a:off x="8286750" y="4287838"/>
            <a:ext cx="7794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rPr>
              <a:t>Khải Huyền</a:t>
            </a:r>
            <a:endParaRPr lang="en-US" sz="900" b="0">
              <a:solidFill>
                <a:schemeClr val="bg2"/>
              </a:solidFill>
              <a:latin typeface="Helvetica" charset="0"/>
              <a:ea typeface="Gulim" charset="0"/>
              <a:cs typeface="Gulim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554" name="Group 31"/>
          <p:cNvGrpSpPr>
            <a:grpSpLocks/>
          </p:cNvGrpSpPr>
          <p:nvPr/>
        </p:nvGrpSpPr>
        <p:grpSpPr bwMode="auto">
          <a:xfrm>
            <a:off x="623888" y="596900"/>
            <a:ext cx="7877175" cy="5651500"/>
            <a:chOff x="393" y="376"/>
            <a:chExt cx="4962" cy="3560"/>
          </a:xfrm>
        </p:grpSpPr>
        <p:pic>
          <p:nvPicPr>
            <p:cNvPr id="151583" name="Picture 32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384"/>
              <a:ext cx="4936" cy="3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1584" name="Rectangle 33"/>
            <p:cNvSpPr>
              <a:spLocks noChangeArrowheads="1"/>
            </p:cNvSpPr>
            <p:nvPr/>
          </p:nvSpPr>
          <p:spPr bwMode="auto">
            <a:xfrm>
              <a:off x="393" y="376"/>
              <a:ext cx="4961" cy="3545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585" name="Rectangle 34"/>
            <p:cNvSpPr>
              <a:spLocks noChangeArrowheads="1"/>
            </p:cNvSpPr>
            <p:nvPr/>
          </p:nvSpPr>
          <p:spPr bwMode="auto">
            <a:xfrm>
              <a:off x="398" y="376"/>
              <a:ext cx="4957" cy="3560"/>
            </a:xfrm>
            <a:prstGeom prst="rect">
              <a:avLst/>
            </a:prstGeom>
            <a:noFill/>
            <a:ln w="155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1555" name="Text Box 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39675" name="Rectangle 27"/>
          <p:cNvSpPr>
            <a:spLocks noChangeArrowheads="1"/>
          </p:cNvSpPr>
          <p:nvPr/>
        </p:nvSpPr>
        <p:spPr bwMode="auto">
          <a:xfrm>
            <a:off x="942975" y="4305300"/>
            <a:ext cx="7013575" cy="2122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charset="0"/>
              </a:rPr>
              <a:t>#2: Đưa d</a:t>
            </a:r>
            <a:r>
              <a:rPr lang="en-US" sz="44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4400">
                <a:solidFill>
                  <a:schemeClr val="tx1"/>
                </a:solidFill>
                <a:latin typeface="Arial" charset="0"/>
                <a:ea typeface="Lucida Grande" charset="0"/>
                <a:cs typeface="Lucida Grande" charset="0"/>
              </a:rPr>
              <a:t>n chúng ta đ</a:t>
            </a:r>
            <a:r>
              <a:rPr lang="en-US" sz="4400">
                <a:solidFill>
                  <a:schemeClr val="tx1"/>
                </a:solidFill>
                <a:latin typeface="Arial" charset="0"/>
                <a:cs typeface="Lucida Grande" charset="0"/>
              </a:rPr>
              <a:t>ế</a:t>
            </a:r>
            <a:r>
              <a:rPr lang="en-US" sz="4400">
                <a:solidFill>
                  <a:schemeClr val="tx1"/>
                </a:solidFill>
                <a:latin typeface="Arial" charset="0"/>
                <a:ea typeface="Lucida Grande" charset="0"/>
                <a:cs typeface="Lucida Grande" charset="0"/>
              </a:rPr>
              <a:t>n </a:t>
            </a:r>
            <a:r>
              <a:rPr lang="en-US" sz="4400">
                <a:solidFill>
                  <a:srgbClr val="00FFFF"/>
                </a:solidFill>
                <a:latin typeface="Arial" charset="0"/>
                <a:ea typeface="Lucida Grande" charset="0"/>
                <a:cs typeface="Lucida Grande" charset="0"/>
              </a:rPr>
              <a:t>Vương Quốc</a:t>
            </a:r>
            <a:r>
              <a:rPr lang="en-US" sz="4400">
                <a:solidFill>
                  <a:schemeClr val="tx1"/>
                </a:solidFill>
                <a:latin typeface="Arial" charset="0"/>
                <a:ea typeface="Lucida Grande" charset="0"/>
                <a:cs typeface="Lucida Grande" charset="0"/>
              </a:rPr>
              <a:t> của Đ</a:t>
            </a:r>
            <a:r>
              <a:rPr lang="en-US" sz="4400">
                <a:solidFill>
                  <a:schemeClr val="tx1"/>
                </a:solidFill>
                <a:latin typeface="Arial" charset="0"/>
                <a:cs typeface="Lucida Grande" charset="0"/>
              </a:rPr>
              <a:t>ứ</a:t>
            </a:r>
            <a:r>
              <a:rPr lang="en-US" sz="4400">
                <a:solidFill>
                  <a:schemeClr val="tx1"/>
                </a:solidFill>
                <a:latin typeface="Arial" charset="0"/>
                <a:ea typeface="Lucida Grande" charset="0"/>
                <a:cs typeface="Lucida Grande" charset="0"/>
              </a:rPr>
              <a:t>c Chúa Tr</a:t>
            </a:r>
            <a:r>
              <a:rPr lang="en-US" sz="4400">
                <a:solidFill>
                  <a:schemeClr val="tx1"/>
                </a:solidFill>
                <a:latin typeface="Arial" charset="0"/>
                <a:cs typeface="Lucida Grande" charset="0"/>
              </a:rPr>
              <a:t>ờ</a:t>
            </a:r>
            <a:r>
              <a:rPr lang="en-US" sz="4400">
                <a:solidFill>
                  <a:schemeClr val="tx1"/>
                </a:solidFill>
                <a:latin typeface="Arial" charset="0"/>
                <a:ea typeface="Lucida Grande" charset="0"/>
                <a:cs typeface="Lucida Grande" charset="0"/>
              </a:rPr>
              <a:t>i</a:t>
            </a:r>
          </a:p>
        </p:txBody>
      </p:sp>
      <p:sp>
        <p:nvSpPr>
          <p:cNvPr id="539676" name="Text Box 28"/>
          <p:cNvSpPr txBox="1">
            <a:spLocks noChangeArrowheads="1"/>
          </p:cNvSpPr>
          <p:nvPr/>
        </p:nvSpPr>
        <p:spPr bwMode="auto">
          <a:xfrm>
            <a:off x="423863" y="2127250"/>
            <a:ext cx="8124825" cy="2122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altLang="ko-KR" sz="4400">
                <a:solidFill>
                  <a:schemeClr val="tx1"/>
                </a:solidFill>
                <a:latin typeface="Arial" charset="0"/>
                <a:ea typeface="Gulim" charset="0"/>
                <a:cs typeface="Gulim" charset="0"/>
              </a:rPr>
              <a:t>#1: Tán dương và bày tỏ </a:t>
            </a:r>
            <a:br>
              <a:rPr lang="en-US" altLang="ko-KR" sz="4400">
                <a:solidFill>
                  <a:schemeClr val="tx1"/>
                </a:solidFill>
                <a:latin typeface="Arial" charset="0"/>
                <a:ea typeface="Gulim" charset="0"/>
                <a:cs typeface="Gulim" charset="0"/>
              </a:rPr>
            </a:br>
            <a:r>
              <a:rPr lang="en-US" altLang="ko-KR" sz="4400">
                <a:solidFill>
                  <a:srgbClr val="00FFFF"/>
                </a:solidFill>
                <a:latin typeface="Arial" charset="0"/>
                <a:ea typeface="Gulim" charset="0"/>
                <a:cs typeface="Gulim" charset="0"/>
              </a:rPr>
              <a:t>Vinh Quang</a:t>
            </a:r>
            <a:r>
              <a:rPr lang="en-US" altLang="ko-KR" sz="4400">
                <a:solidFill>
                  <a:schemeClr val="tx1"/>
                </a:solidFill>
                <a:latin typeface="Arial" charset="0"/>
                <a:ea typeface="Gulim" charset="0"/>
                <a:cs typeface="Gulim" charset="0"/>
              </a:rPr>
              <a:t> của</a:t>
            </a:r>
          </a:p>
          <a:p>
            <a:pPr algn="ctr"/>
            <a:r>
              <a:rPr lang="en-US" altLang="ko-KR" sz="4400">
                <a:solidFill>
                  <a:schemeClr val="tx1"/>
                </a:solidFill>
                <a:latin typeface="Arial" charset="0"/>
                <a:ea typeface="Gulim" charset="0"/>
                <a:cs typeface="Gulim" charset="0"/>
              </a:rPr>
              <a:t>Đức Chúa Trời </a:t>
            </a:r>
            <a:endParaRPr lang="en-US" sz="4400">
              <a:solidFill>
                <a:schemeClr val="tx1"/>
              </a:solidFill>
              <a:latin typeface="Arial" charset="0"/>
              <a:ea typeface="Gulim" charset="0"/>
              <a:cs typeface="Gulim" charset="0"/>
            </a:endParaRPr>
          </a:p>
        </p:txBody>
      </p:sp>
      <p:sp>
        <p:nvSpPr>
          <p:cNvPr id="539677" name="Rectangle 29"/>
          <p:cNvSpPr>
            <a:spLocks noChangeArrowheads="1"/>
          </p:cNvSpPr>
          <p:nvPr/>
        </p:nvSpPr>
        <p:spPr bwMode="auto">
          <a:xfrm>
            <a:off x="800100" y="781050"/>
            <a:ext cx="7504113" cy="1200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altLang="ko-KR" sz="3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Hai sứ điệp tổng quát của toàn bộ Kinh Thánh: </a:t>
            </a:r>
            <a:endParaRPr lang="en-US" sz="360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39678" name="Rectangle 30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68</a:t>
            </a:r>
          </a:p>
        </p:txBody>
      </p:sp>
      <p:grpSp>
        <p:nvGrpSpPr>
          <p:cNvPr id="151560" name="Group 132"/>
          <p:cNvGrpSpPr>
            <a:grpSpLocks/>
          </p:cNvGrpSpPr>
          <p:nvPr/>
        </p:nvGrpSpPr>
        <p:grpSpPr bwMode="auto">
          <a:xfrm>
            <a:off x="8191500" y="3282950"/>
            <a:ext cx="952500" cy="1204913"/>
            <a:chOff x="4155" y="3231"/>
            <a:chExt cx="600" cy="759"/>
          </a:xfrm>
        </p:grpSpPr>
        <p:sp>
          <p:nvSpPr>
            <p:cNvPr id="151563" name="Freeform 133"/>
            <p:cNvSpPr>
              <a:spLocks/>
            </p:cNvSpPr>
            <p:nvPr/>
          </p:nvSpPr>
          <p:spPr bwMode="auto">
            <a:xfrm>
              <a:off x="4623" y="327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151564" name="AutoShape 134"/>
            <p:cNvSpPr>
              <a:spLocks noChangeArrowheads="1"/>
            </p:cNvSpPr>
            <p:nvPr/>
          </p:nvSpPr>
          <p:spPr bwMode="auto">
            <a:xfrm>
              <a:off x="4156" y="3233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51565" name="Rectangle 135"/>
            <p:cNvSpPr>
              <a:spLocks noChangeArrowheads="1"/>
            </p:cNvSpPr>
            <p:nvPr/>
          </p:nvSpPr>
          <p:spPr bwMode="auto">
            <a:xfrm>
              <a:off x="4155" y="3366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51566" name="AutoShape 136"/>
            <p:cNvSpPr>
              <a:spLocks noChangeArrowheads="1"/>
            </p:cNvSpPr>
            <p:nvPr/>
          </p:nvSpPr>
          <p:spPr bwMode="auto">
            <a:xfrm>
              <a:off x="4168" y="3277"/>
              <a:ext cx="436" cy="51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51567" name="Line 137"/>
            <p:cNvSpPr>
              <a:spLocks noChangeShapeType="1"/>
            </p:cNvSpPr>
            <p:nvPr/>
          </p:nvSpPr>
          <p:spPr bwMode="auto">
            <a:xfrm>
              <a:off x="4175" y="360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568" name="Line 138"/>
            <p:cNvSpPr>
              <a:spLocks noChangeShapeType="1"/>
            </p:cNvSpPr>
            <p:nvPr/>
          </p:nvSpPr>
          <p:spPr bwMode="auto">
            <a:xfrm>
              <a:off x="4179" y="36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569" name="Line 139"/>
            <p:cNvSpPr>
              <a:spLocks noChangeShapeType="1"/>
            </p:cNvSpPr>
            <p:nvPr/>
          </p:nvSpPr>
          <p:spPr bwMode="auto">
            <a:xfrm>
              <a:off x="4187" y="378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570" name="Line 140"/>
            <p:cNvSpPr>
              <a:spLocks noChangeShapeType="1"/>
            </p:cNvSpPr>
            <p:nvPr/>
          </p:nvSpPr>
          <p:spPr bwMode="auto">
            <a:xfrm>
              <a:off x="4187" y="387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571" name="Line 141"/>
            <p:cNvSpPr>
              <a:spLocks noChangeShapeType="1"/>
            </p:cNvSpPr>
            <p:nvPr/>
          </p:nvSpPr>
          <p:spPr bwMode="auto">
            <a:xfrm>
              <a:off x="4179" y="39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572" name="Rectangle 142"/>
            <p:cNvSpPr>
              <a:spLocks noChangeArrowheads="1"/>
            </p:cNvSpPr>
            <p:nvPr/>
          </p:nvSpPr>
          <p:spPr bwMode="auto">
            <a:xfrm>
              <a:off x="4243" y="3575"/>
              <a:ext cx="43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Phúc Âm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51573" name="Rectangle 143"/>
            <p:cNvSpPr>
              <a:spLocks noChangeArrowheads="1"/>
            </p:cNvSpPr>
            <p:nvPr/>
          </p:nvSpPr>
          <p:spPr bwMode="auto">
            <a:xfrm>
              <a:off x="4242" y="3667"/>
              <a:ext cx="41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Công Vụ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51574" name="Rectangle 144"/>
            <p:cNvSpPr>
              <a:spLocks noChangeArrowheads="1"/>
            </p:cNvSpPr>
            <p:nvPr/>
          </p:nvSpPr>
          <p:spPr bwMode="auto">
            <a:xfrm>
              <a:off x="4257" y="3768"/>
              <a:ext cx="39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Th</a:t>
              </a:r>
              <a:r>
                <a:rPr lang="en-US" altLang="ko-KR" sz="900" b="0">
                  <a:solidFill>
                    <a:schemeClr val="bg2"/>
                  </a:solidFill>
                  <a:latin typeface="Lucida Grande" charset="0"/>
                  <a:ea typeface="Gulim" charset="0"/>
                  <a:cs typeface="Gulim" charset="0"/>
                </a:rPr>
                <a:t>ư</a:t>
              </a:r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 Tín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51575" name="Rectangle 145"/>
            <p:cNvSpPr>
              <a:spLocks noChangeArrowheads="1"/>
            </p:cNvSpPr>
            <p:nvPr/>
          </p:nvSpPr>
          <p:spPr bwMode="auto">
            <a:xfrm>
              <a:off x="4219" y="3856"/>
              <a:ext cx="11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 b="0">
                <a:solidFill>
                  <a:schemeClr val="bg1"/>
                </a:solidFill>
                <a:latin typeface="Helvetica" charset="0"/>
              </a:endParaRPr>
            </a:p>
          </p:txBody>
        </p:sp>
        <p:sp>
          <p:nvSpPr>
            <p:cNvPr id="151576" name="Rectangle 146"/>
            <p:cNvSpPr>
              <a:spLocks noChangeArrowheads="1"/>
            </p:cNvSpPr>
            <p:nvPr/>
          </p:nvSpPr>
          <p:spPr bwMode="auto">
            <a:xfrm>
              <a:off x="4190" y="3231"/>
              <a:ext cx="38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GIÊ-XU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51577" name="Rectangle 147"/>
            <p:cNvSpPr>
              <a:spLocks noChangeArrowheads="1"/>
            </p:cNvSpPr>
            <p:nvPr/>
          </p:nvSpPr>
          <p:spPr bwMode="auto">
            <a:xfrm>
              <a:off x="4222" y="3408"/>
              <a:ext cx="4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1"/>
                  </a:solidFill>
                  <a:latin typeface="Helvetica" charset="0"/>
                  <a:ea typeface="Gulim" charset="0"/>
                  <a:cs typeface="Gulim" charset="0"/>
                </a:rPr>
                <a:t>Thập Tự</a:t>
              </a:r>
              <a:endParaRPr lang="en-US" sz="900" b="0">
                <a:solidFill>
                  <a:schemeClr val="bg1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51578" name="Rectangle 148"/>
            <p:cNvSpPr>
              <a:spLocks noChangeArrowheads="1"/>
            </p:cNvSpPr>
            <p:nvPr/>
          </p:nvSpPr>
          <p:spPr bwMode="auto">
            <a:xfrm>
              <a:off x="4311" y="3520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51579" name="Rectangle 149"/>
            <p:cNvSpPr>
              <a:spLocks noChangeArrowheads="1"/>
            </p:cNvSpPr>
            <p:nvPr/>
          </p:nvSpPr>
          <p:spPr bwMode="auto">
            <a:xfrm>
              <a:off x="4228" y="3487"/>
              <a:ext cx="47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Hội Thánh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51580" name="Rectangle 150"/>
            <p:cNvSpPr>
              <a:spLocks noChangeArrowheads="1"/>
            </p:cNvSpPr>
            <p:nvPr/>
          </p:nvSpPr>
          <p:spPr bwMode="auto">
            <a:xfrm>
              <a:off x="4226" y="3312"/>
              <a:ext cx="44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Cuộc đời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51581" name="Line 151"/>
            <p:cNvSpPr>
              <a:spLocks noChangeShapeType="1"/>
            </p:cNvSpPr>
            <p:nvPr/>
          </p:nvSpPr>
          <p:spPr bwMode="auto">
            <a:xfrm>
              <a:off x="4175" y="343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582" name="Line 152"/>
            <p:cNvSpPr>
              <a:spLocks noChangeShapeType="1"/>
            </p:cNvSpPr>
            <p:nvPr/>
          </p:nvSpPr>
          <p:spPr bwMode="auto">
            <a:xfrm>
              <a:off x="4211" y="35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1561" name="Rectangle 144"/>
          <p:cNvSpPr>
            <a:spLocks noChangeArrowheads="1"/>
          </p:cNvSpPr>
          <p:nvPr/>
        </p:nvSpPr>
        <p:spPr bwMode="auto">
          <a:xfrm>
            <a:off x="8286750" y="4287838"/>
            <a:ext cx="7794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rPr>
              <a:t>Khải Huyền</a:t>
            </a:r>
            <a:endParaRPr lang="en-US" sz="900" b="0">
              <a:solidFill>
                <a:schemeClr val="bg2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151562" name="Text Box 109"/>
          <p:cNvSpPr txBox="1">
            <a:spLocks noChangeArrowheads="1"/>
          </p:cNvSpPr>
          <p:nvPr/>
        </p:nvSpPr>
        <p:spPr bwMode="auto">
          <a:xfrm>
            <a:off x="8601075" y="64357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9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9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9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9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675" grpId="0" autoUpdateAnimBg="0"/>
      <p:bldP spid="539676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sp>
        <p:nvSpPr>
          <p:cNvPr id="564230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Jesus Traveled His Land:</a:t>
            </a:r>
          </a:p>
        </p:txBody>
      </p:sp>
      <p:sp>
        <p:nvSpPr>
          <p:cNvPr id="564232" name="Rectangle 8"/>
          <p:cNvSpPr>
            <a:spLocks noChangeArrowheads="1"/>
          </p:cNvSpPr>
          <p:nvPr/>
        </p:nvSpPr>
        <p:spPr bwMode="auto">
          <a:xfrm>
            <a:off x="8093075" y="6497638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564233" name="Text Box 9"/>
          <p:cNvSpPr txBox="1">
            <a:spLocks noChangeArrowheads="1"/>
          </p:cNvSpPr>
          <p:nvPr/>
        </p:nvSpPr>
        <p:spPr bwMode="auto">
          <a:xfrm>
            <a:off x="1770063" y="0"/>
            <a:ext cx="5957887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altLang="ko-KR" sz="1600">
                <a:solidFill>
                  <a:schemeClr val="tx1"/>
                </a:solidFill>
                <a:latin typeface="Comic Sans MS" pitchFamily="66" charset="0"/>
                <a:ea typeface="Gulim" pitchFamily="34" charset="-127"/>
                <a:cs typeface="+mn-cs"/>
              </a:rPr>
              <a:t>Gi</a:t>
            </a:r>
            <a:r>
              <a:rPr lang="fr-FR" altLang="ko-KR" sz="1600">
                <a:solidFill>
                  <a:schemeClr val="tx1"/>
                </a:solidFill>
                <a:latin typeface="Lucida Grande" pitchFamily="8" charset="0"/>
                <a:ea typeface="Gulim" pitchFamily="34" charset="-127"/>
                <a:cs typeface="+mn-cs"/>
              </a:rPr>
              <a:t>ă</a:t>
            </a:r>
            <a:r>
              <a:rPr lang="fr-FR" altLang="ko-KR" sz="1600">
                <a:solidFill>
                  <a:schemeClr val="tx1"/>
                </a:solidFill>
                <a:latin typeface="Comic Sans MS" pitchFamily="66" charset="0"/>
                <a:ea typeface="Gulim" pitchFamily="34" charset="-127"/>
                <a:cs typeface="+mn-cs"/>
              </a:rPr>
              <a:t>ng</a:t>
            </a:r>
            <a:r>
              <a:rPr lang="en-US" sz="14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 2:1-11</a:t>
            </a:r>
          </a:p>
        </p:txBody>
      </p:sp>
      <p:pic>
        <p:nvPicPr>
          <p:cNvPr id="25606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49275"/>
            <a:ext cx="7869238" cy="571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4231" name="Text Box 7"/>
          <p:cNvSpPr txBox="1">
            <a:spLocks noChangeArrowheads="1"/>
          </p:cNvSpPr>
          <p:nvPr/>
        </p:nvSpPr>
        <p:spPr bwMode="auto">
          <a:xfrm>
            <a:off x="584200" y="5673725"/>
            <a:ext cx="7905750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2400">
                <a:solidFill>
                  <a:srgbClr val="FFFF00"/>
                </a:solidFill>
                <a:ea typeface="Gulim" charset="0"/>
                <a:cs typeface="Gulim" charset="0"/>
              </a:rPr>
              <a:t>Ca-an: N</a:t>
            </a:r>
            <a:r>
              <a:rPr lang="en-US" altLang="ko-KR" sz="2400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ơ</a:t>
            </a:r>
            <a:r>
              <a:rPr lang="en-US" altLang="ko-KR" sz="2400">
                <a:solidFill>
                  <a:srgbClr val="FFFF00"/>
                </a:solidFill>
                <a:ea typeface="Gulim" charset="0"/>
                <a:cs typeface="Gulim" charset="0"/>
              </a:rPr>
              <a:t>i phép lạ </a:t>
            </a:r>
            <a:r>
              <a:rPr lang="en-US" altLang="ko-KR" sz="2400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2400">
                <a:solidFill>
                  <a:srgbClr val="FFFF00"/>
                </a:solidFill>
                <a:ea typeface="Gulim" charset="0"/>
                <a:cs typeface="Gulim" charset="0"/>
              </a:rPr>
              <a:t>ầu tiên của Chúa </a:t>
            </a:r>
            <a:r>
              <a:rPr lang="en-US" altLang="ko-KR" sz="2400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đư</a:t>
            </a:r>
            <a:r>
              <a:rPr lang="en-US" altLang="ko-KR" sz="2400">
                <a:solidFill>
                  <a:srgbClr val="FFFF00"/>
                </a:solidFill>
                <a:ea typeface="Gulim" charset="0"/>
                <a:cs typeface="Gulim" charset="0"/>
              </a:rPr>
              <a:t>ợc ghi lại! </a:t>
            </a:r>
            <a:endParaRPr lang="en-US" sz="2400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sp>
        <p:nvSpPr>
          <p:cNvPr id="25608" name="Rectangle 5"/>
          <p:cNvSpPr>
            <a:spLocks noChangeArrowheads="1"/>
          </p:cNvSpPr>
          <p:nvPr/>
        </p:nvSpPr>
        <p:spPr bwMode="auto">
          <a:xfrm>
            <a:off x="606425" y="577850"/>
            <a:ext cx="7869238" cy="5716588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5609" name="Group 26"/>
          <p:cNvGrpSpPr>
            <a:grpSpLocks/>
          </p:cNvGrpSpPr>
          <p:nvPr/>
        </p:nvGrpSpPr>
        <p:grpSpPr bwMode="auto">
          <a:xfrm>
            <a:off x="7974013" y="3341688"/>
            <a:ext cx="982662" cy="1212850"/>
            <a:chOff x="5024" y="2178"/>
            <a:chExt cx="619" cy="764"/>
          </a:xfrm>
        </p:grpSpPr>
        <p:sp>
          <p:nvSpPr>
            <p:cNvPr id="25610" name="AutoShape 27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611" name="Rectangle 28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612" name="Line 29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3" name="Line 30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4" name="Line 31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5" name="Line 32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6" name="Line 33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7" name="Rectangle 34"/>
            <p:cNvSpPr>
              <a:spLocks noChangeArrowheads="1"/>
            </p:cNvSpPr>
            <p:nvPr/>
          </p:nvSpPr>
          <p:spPr bwMode="auto">
            <a:xfrm>
              <a:off x="5061" y="2178"/>
              <a:ext cx="415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1000" b="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rPr>
                <a:t>GIÊ-XU </a:t>
              </a:r>
              <a:endParaRPr lang="en-US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5618" name="Rectangle 35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619" name="Line 36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0" name="Line 37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1" name="Rectangle 38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622" name="Rectangle 39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623" name="Rectangle 40"/>
            <p:cNvSpPr>
              <a:spLocks noChangeArrowheads="1"/>
            </p:cNvSpPr>
            <p:nvPr/>
          </p:nvSpPr>
          <p:spPr bwMode="auto">
            <a:xfrm>
              <a:off x="5024" y="2259"/>
              <a:ext cx="503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1000" b="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rPr>
                <a:t>  Cuộc đời </a:t>
              </a:r>
              <a:endParaRPr lang="en-US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ransition spd="med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02" name="Group 31"/>
          <p:cNvGrpSpPr>
            <a:grpSpLocks/>
          </p:cNvGrpSpPr>
          <p:nvPr/>
        </p:nvGrpSpPr>
        <p:grpSpPr bwMode="auto">
          <a:xfrm>
            <a:off x="623888" y="596900"/>
            <a:ext cx="7877175" cy="5651500"/>
            <a:chOff x="393" y="376"/>
            <a:chExt cx="4962" cy="3560"/>
          </a:xfrm>
        </p:grpSpPr>
        <p:pic>
          <p:nvPicPr>
            <p:cNvPr id="153630" name="Picture 32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384"/>
              <a:ext cx="4936" cy="3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31" name="Rectangle 33"/>
            <p:cNvSpPr>
              <a:spLocks noChangeArrowheads="1"/>
            </p:cNvSpPr>
            <p:nvPr/>
          </p:nvSpPr>
          <p:spPr bwMode="auto">
            <a:xfrm>
              <a:off x="393" y="376"/>
              <a:ext cx="4961" cy="3545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632" name="Rectangle 34"/>
            <p:cNvSpPr>
              <a:spLocks noChangeArrowheads="1"/>
            </p:cNvSpPr>
            <p:nvPr/>
          </p:nvSpPr>
          <p:spPr bwMode="auto">
            <a:xfrm>
              <a:off x="398" y="376"/>
              <a:ext cx="4957" cy="3560"/>
            </a:xfrm>
            <a:prstGeom prst="rect">
              <a:avLst/>
            </a:prstGeom>
            <a:noFill/>
            <a:ln w="155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3603" name="Text Box 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37627" name="Text Box 27"/>
          <p:cNvSpPr txBox="1">
            <a:spLocks noChangeArrowheads="1"/>
          </p:cNvSpPr>
          <p:nvPr/>
        </p:nvSpPr>
        <p:spPr bwMode="auto">
          <a:xfrm>
            <a:off x="1377950" y="885825"/>
            <a:ext cx="6351588" cy="3387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3600">
                <a:solidFill>
                  <a:schemeClr val="tx1"/>
                </a:solidFill>
                <a:latin typeface="Arial" charset="0"/>
                <a:ea typeface="Gulim" charset="0"/>
                <a:cs typeface="Gulim" charset="0"/>
              </a:rPr>
              <a:t>Đức Chúa Giê-xu Christ đến để cứu những ai đang bị hư mất… và để được nhận sự sống đời đời, con người phải đặt niềm tin vào sứ điệp của Đấng Mê-si. </a:t>
            </a:r>
            <a:endParaRPr lang="en-US" sz="3600">
              <a:solidFill>
                <a:schemeClr val="tx1"/>
              </a:solidFill>
              <a:latin typeface="Arial" charset="0"/>
              <a:ea typeface="Gulim" charset="0"/>
              <a:cs typeface="Gulim" charset="0"/>
            </a:endParaRPr>
          </a:p>
        </p:txBody>
      </p:sp>
      <p:sp>
        <p:nvSpPr>
          <p:cNvPr id="537628" name="Text Box 28"/>
          <p:cNvSpPr txBox="1">
            <a:spLocks noChangeArrowheads="1"/>
          </p:cNvSpPr>
          <p:nvPr/>
        </p:nvSpPr>
        <p:spPr bwMode="auto">
          <a:xfrm>
            <a:off x="733425" y="4889500"/>
            <a:ext cx="7872413" cy="954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fr-FR" sz="2800" i="1">
                <a:solidFill>
                  <a:srgbClr val="00FFFF"/>
                </a:solidFill>
              </a:rPr>
              <a:t>DO ĐÓ:</a:t>
            </a:r>
            <a:endParaRPr lang="fr-FR" altLang="ko-KR" sz="2800" i="1">
              <a:solidFill>
                <a:srgbClr val="00FFFF"/>
              </a:solidFill>
              <a:ea typeface="Gulim" charset="0"/>
              <a:cs typeface="Gulim" charset="0"/>
            </a:endParaRPr>
          </a:p>
          <a:p>
            <a:pPr algn="ctr"/>
            <a:r>
              <a:rPr lang="fr-FR" altLang="ko-KR" sz="2800" i="1">
                <a:solidFill>
                  <a:srgbClr val="00FFFF"/>
                </a:solidFill>
                <a:ea typeface="Gulim" charset="0"/>
                <a:cs typeface="Gulim" charset="0"/>
              </a:rPr>
              <a:t>CHÚNG TA PHẢI </a:t>
            </a:r>
            <a:r>
              <a:rPr lang="fr-FR" altLang="ko-KR" sz="2800" i="1">
                <a:solidFill>
                  <a:srgbClr val="00FFFF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fr-FR" altLang="ko-KR" sz="2800" i="1">
                <a:solidFill>
                  <a:srgbClr val="00FFFF"/>
                </a:solidFill>
                <a:ea typeface="Gulim" charset="0"/>
                <a:cs typeface="Gulim" charset="0"/>
              </a:rPr>
              <a:t>I RA VÀ RAO TRUYỀN!</a:t>
            </a:r>
            <a:endParaRPr lang="en-US" sz="2800">
              <a:solidFill>
                <a:srgbClr val="00FFFF"/>
              </a:solidFill>
              <a:ea typeface="Gulim" charset="0"/>
              <a:cs typeface="Gulim" charset="0"/>
            </a:endParaRPr>
          </a:p>
        </p:txBody>
      </p:sp>
      <p:sp>
        <p:nvSpPr>
          <p:cNvPr id="537629" name="Rectangle 29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69</a:t>
            </a:r>
          </a:p>
        </p:txBody>
      </p:sp>
      <p:grpSp>
        <p:nvGrpSpPr>
          <p:cNvPr id="153607" name="Group 132"/>
          <p:cNvGrpSpPr>
            <a:grpSpLocks/>
          </p:cNvGrpSpPr>
          <p:nvPr/>
        </p:nvGrpSpPr>
        <p:grpSpPr bwMode="auto">
          <a:xfrm>
            <a:off x="8191500" y="3282950"/>
            <a:ext cx="952500" cy="1204913"/>
            <a:chOff x="4155" y="3231"/>
            <a:chExt cx="600" cy="759"/>
          </a:xfrm>
        </p:grpSpPr>
        <p:sp>
          <p:nvSpPr>
            <p:cNvPr id="153610" name="Freeform 133"/>
            <p:cNvSpPr>
              <a:spLocks/>
            </p:cNvSpPr>
            <p:nvPr/>
          </p:nvSpPr>
          <p:spPr bwMode="auto">
            <a:xfrm>
              <a:off x="4623" y="327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153611" name="AutoShape 134"/>
            <p:cNvSpPr>
              <a:spLocks noChangeArrowheads="1"/>
            </p:cNvSpPr>
            <p:nvPr/>
          </p:nvSpPr>
          <p:spPr bwMode="auto">
            <a:xfrm>
              <a:off x="4156" y="3233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53612" name="Rectangle 135"/>
            <p:cNvSpPr>
              <a:spLocks noChangeArrowheads="1"/>
            </p:cNvSpPr>
            <p:nvPr/>
          </p:nvSpPr>
          <p:spPr bwMode="auto">
            <a:xfrm>
              <a:off x="4155" y="3366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53613" name="AutoShape 136"/>
            <p:cNvSpPr>
              <a:spLocks noChangeArrowheads="1"/>
            </p:cNvSpPr>
            <p:nvPr/>
          </p:nvSpPr>
          <p:spPr bwMode="auto">
            <a:xfrm>
              <a:off x="4168" y="3277"/>
              <a:ext cx="436" cy="51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53614" name="Line 137"/>
            <p:cNvSpPr>
              <a:spLocks noChangeShapeType="1"/>
            </p:cNvSpPr>
            <p:nvPr/>
          </p:nvSpPr>
          <p:spPr bwMode="auto">
            <a:xfrm>
              <a:off x="4175" y="360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615" name="Line 138"/>
            <p:cNvSpPr>
              <a:spLocks noChangeShapeType="1"/>
            </p:cNvSpPr>
            <p:nvPr/>
          </p:nvSpPr>
          <p:spPr bwMode="auto">
            <a:xfrm>
              <a:off x="4179" y="36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616" name="Line 139"/>
            <p:cNvSpPr>
              <a:spLocks noChangeShapeType="1"/>
            </p:cNvSpPr>
            <p:nvPr/>
          </p:nvSpPr>
          <p:spPr bwMode="auto">
            <a:xfrm>
              <a:off x="4187" y="378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617" name="Line 140"/>
            <p:cNvSpPr>
              <a:spLocks noChangeShapeType="1"/>
            </p:cNvSpPr>
            <p:nvPr/>
          </p:nvSpPr>
          <p:spPr bwMode="auto">
            <a:xfrm>
              <a:off x="4187" y="387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618" name="Line 141"/>
            <p:cNvSpPr>
              <a:spLocks noChangeShapeType="1"/>
            </p:cNvSpPr>
            <p:nvPr/>
          </p:nvSpPr>
          <p:spPr bwMode="auto">
            <a:xfrm>
              <a:off x="4179" y="39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619" name="Rectangle 142"/>
            <p:cNvSpPr>
              <a:spLocks noChangeArrowheads="1"/>
            </p:cNvSpPr>
            <p:nvPr/>
          </p:nvSpPr>
          <p:spPr bwMode="auto">
            <a:xfrm>
              <a:off x="4243" y="3575"/>
              <a:ext cx="43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Phúc Âm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53620" name="Rectangle 143"/>
            <p:cNvSpPr>
              <a:spLocks noChangeArrowheads="1"/>
            </p:cNvSpPr>
            <p:nvPr/>
          </p:nvSpPr>
          <p:spPr bwMode="auto">
            <a:xfrm>
              <a:off x="4242" y="3667"/>
              <a:ext cx="41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Công Vụ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53621" name="Rectangle 144"/>
            <p:cNvSpPr>
              <a:spLocks noChangeArrowheads="1"/>
            </p:cNvSpPr>
            <p:nvPr/>
          </p:nvSpPr>
          <p:spPr bwMode="auto">
            <a:xfrm>
              <a:off x="4257" y="3768"/>
              <a:ext cx="39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Th</a:t>
              </a:r>
              <a:r>
                <a:rPr lang="en-US" altLang="ko-KR" sz="900" b="0">
                  <a:solidFill>
                    <a:schemeClr val="bg2"/>
                  </a:solidFill>
                  <a:latin typeface="Lucida Grande" charset="0"/>
                  <a:ea typeface="Gulim" charset="0"/>
                  <a:cs typeface="Gulim" charset="0"/>
                </a:rPr>
                <a:t>ư</a:t>
              </a:r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 Tín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53622" name="Rectangle 145"/>
            <p:cNvSpPr>
              <a:spLocks noChangeArrowheads="1"/>
            </p:cNvSpPr>
            <p:nvPr/>
          </p:nvSpPr>
          <p:spPr bwMode="auto">
            <a:xfrm>
              <a:off x="4219" y="3856"/>
              <a:ext cx="11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 b="0">
                <a:solidFill>
                  <a:schemeClr val="bg1"/>
                </a:solidFill>
                <a:latin typeface="Helvetica" charset="0"/>
              </a:endParaRPr>
            </a:p>
          </p:txBody>
        </p:sp>
        <p:sp>
          <p:nvSpPr>
            <p:cNvPr id="153623" name="Rectangle 146"/>
            <p:cNvSpPr>
              <a:spLocks noChangeArrowheads="1"/>
            </p:cNvSpPr>
            <p:nvPr/>
          </p:nvSpPr>
          <p:spPr bwMode="auto">
            <a:xfrm>
              <a:off x="4190" y="3231"/>
              <a:ext cx="38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GIÊ-XU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53624" name="Rectangle 147"/>
            <p:cNvSpPr>
              <a:spLocks noChangeArrowheads="1"/>
            </p:cNvSpPr>
            <p:nvPr/>
          </p:nvSpPr>
          <p:spPr bwMode="auto">
            <a:xfrm>
              <a:off x="4222" y="3408"/>
              <a:ext cx="4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1"/>
                  </a:solidFill>
                  <a:latin typeface="Helvetica" charset="0"/>
                  <a:ea typeface="Gulim" charset="0"/>
                  <a:cs typeface="Gulim" charset="0"/>
                </a:rPr>
                <a:t>Thập Tự</a:t>
              </a:r>
              <a:endParaRPr lang="en-US" sz="900" b="0">
                <a:solidFill>
                  <a:schemeClr val="bg1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53625" name="Rectangle 148"/>
            <p:cNvSpPr>
              <a:spLocks noChangeArrowheads="1"/>
            </p:cNvSpPr>
            <p:nvPr/>
          </p:nvSpPr>
          <p:spPr bwMode="auto">
            <a:xfrm>
              <a:off x="4311" y="3520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53626" name="Rectangle 149"/>
            <p:cNvSpPr>
              <a:spLocks noChangeArrowheads="1"/>
            </p:cNvSpPr>
            <p:nvPr/>
          </p:nvSpPr>
          <p:spPr bwMode="auto">
            <a:xfrm>
              <a:off x="4228" y="3487"/>
              <a:ext cx="47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Hội Thánh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53627" name="Rectangle 150"/>
            <p:cNvSpPr>
              <a:spLocks noChangeArrowheads="1"/>
            </p:cNvSpPr>
            <p:nvPr/>
          </p:nvSpPr>
          <p:spPr bwMode="auto">
            <a:xfrm>
              <a:off x="4226" y="3312"/>
              <a:ext cx="44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Cuộc đời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53628" name="Line 151"/>
            <p:cNvSpPr>
              <a:spLocks noChangeShapeType="1"/>
            </p:cNvSpPr>
            <p:nvPr/>
          </p:nvSpPr>
          <p:spPr bwMode="auto">
            <a:xfrm>
              <a:off x="4175" y="343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629" name="Line 152"/>
            <p:cNvSpPr>
              <a:spLocks noChangeShapeType="1"/>
            </p:cNvSpPr>
            <p:nvPr/>
          </p:nvSpPr>
          <p:spPr bwMode="auto">
            <a:xfrm>
              <a:off x="4211" y="35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3608" name="Rectangle 144"/>
          <p:cNvSpPr>
            <a:spLocks noChangeArrowheads="1"/>
          </p:cNvSpPr>
          <p:nvPr/>
        </p:nvSpPr>
        <p:spPr bwMode="auto">
          <a:xfrm>
            <a:off x="8286750" y="4287838"/>
            <a:ext cx="7794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rPr>
              <a:t>Khải Huyền</a:t>
            </a:r>
            <a:endParaRPr lang="en-US" sz="900" b="0">
              <a:solidFill>
                <a:schemeClr val="bg2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153609" name="Text Box 109"/>
          <p:cNvSpPr txBox="1">
            <a:spLocks noChangeArrowheads="1"/>
          </p:cNvSpPr>
          <p:nvPr/>
        </p:nvSpPr>
        <p:spPr bwMode="auto">
          <a:xfrm>
            <a:off x="8601075" y="64357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7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7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7627" grpId="0" autoUpdateAnimBg="0"/>
      <p:bldP spid="537628" grpId="0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50" name="Group 314"/>
          <p:cNvGrpSpPr>
            <a:grpSpLocks/>
          </p:cNvGrpSpPr>
          <p:nvPr/>
        </p:nvGrpSpPr>
        <p:grpSpPr bwMode="auto">
          <a:xfrm>
            <a:off x="7589838" y="2160588"/>
            <a:ext cx="525462" cy="585787"/>
            <a:chOff x="1084" y="711"/>
            <a:chExt cx="2950" cy="2769"/>
          </a:xfrm>
        </p:grpSpPr>
        <p:grpSp>
          <p:nvGrpSpPr>
            <p:cNvPr id="155979" name="Group 315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155985" name="Group 316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155987" name="Freeform 317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4031 w 592"/>
                    <a:gd name="T1" fmla="*/ 16757 h 90"/>
                    <a:gd name="T2" fmla="*/ 10925 w 592"/>
                    <a:gd name="T3" fmla="*/ 8195 h 90"/>
                    <a:gd name="T4" fmla="*/ 16978 w 592"/>
                    <a:gd name="T5" fmla="*/ 6676 h 90"/>
                    <a:gd name="T6" fmla="*/ 22879 w 592"/>
                    <a:gd name="T7" fmla="*/ 5962 h 90"/>
                    <a:gd name="T8" fmla="*/ 55807 w 592"/>
                    <a:gd name="T9" fmla="*/ 6352 h 90"/>
                    <a:gd name="T10" fmla="*/ 75618 w 592"/>
                    <a:gd name="T11" fmla="*/ 7461 h 90"/>
                    <a:gd name="T12" fmla="*/ 84704 w 592"/>
                    <a:gd name="T13" fmla="*/ 8585 h 90"/>
                    <a:gd name="T14" fmla="*/ 118460 w 592"/>
                    <a:gd name="T15" fmla="*/ 9694 h 90"/>
                    <a:gd name="T16" fmla="*/ 168249 w 592"/>
                    <a:gd name="T17" fmla="*/ 8195 h 90"/>
                    <a:gd name="T18" fmla="*/ 234943 w 592"/>
                    <a:gd name="T19" fmla="*/ 3018 h 90"/>
                    <a:gd name="T20" fmla="*/ 258986 w 592"/>
                    <a:gd name="T21" fmla="*/ 0 h 90"/>
                    <a:gd name="T22" fmla="*/ 284853 w 592"/>
                    <a:gd name="T23" fmla="*/ 390 h 90"/>
                    <a:gd name="T24" fmla="*/ 293787 w 592"/>
                    <a:gd name="T25" fmla="*/ 5567 h 90"/>
                    <a:gd name="T26" fmla="*/ 294781 w 592"/>
                    <a:gd name="T27" fmla="*/ 6676 h 90"/>
                    <a:gd name="T28" fmla="*/ 289756 w 592"/>
                    <a:gd name="T29" fmla="*/ 11182 h 90"/>
                    <a:gd name="T30" fmla="*/ 290750 w 592"/>
                    <a:gd name="T31" fmla="*/ 12314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988" name="Freeform 318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98081 w 599"/>
                    <a:gd name="T1" fmla="*/ 0 h 432"/>
                    <a:gd name="T2" fmla="*/ 296090 w 599"/>
                    <a:gd name="T3" fmla="*/ 1111 h 432"/>
                    <a:gd name="T4" fmla="*/ 293057 w 599"/>
                    <a:gd name="T5" fmla="*/ 1852 h 432"/>
                    <a:gd name="T6" fmla="*/ 291188 w 599"/>
                    <a:gd name="T7" fmla="*/ 4491 h 432"/>
                    <a:gd name="T8" fmla="*/ 277244 w 599"/>
                    <a:gd name="T9" fmla="*/ 17288 h 432"/>
                    <a:gd name="T10" fmla="*/ 261300 w 599"/>
                    <a:gd name="T11" fmla="*/ 39104 h 432"/>
                    <a:gd name="T12" fmla="*/ 256279 w 599"/>
                    <a:gd name="T13" fmla="*/ 49978 h 432"/>
                    <a:gd name="T14" fmla="*/ 251387 w 599"/>
                    <a:gd name="T15" fmla="*/ 65739 h 432"/>
                    <a:gd name="T16" fmla="*/ 246363 w 599"/>
                    <a:gd name="T17" fmla="*/ 75573 h 432"/>
                    <a:gd name="T18" fmla="*/ 229376 w 599"/>
                    <a:gd name="T19" fmla="*/ 79314 h 432"/>
                    <a:gd name="T20" fmla="*/ 215433 w 599"/>
                    <a:gd name="T21" fmla="*/ 77790 h 432"/>
                    <a:gd name="T22" fmla="*/ 209533 w 599"/>
                    <a:gd name="T23" fmla="*/ 77000 h 432"/>
                    <a:gd name="T24" fmla="*/ 211572 w 599"/>
                    <a:gd name="T25" fmla="*/ 66129 h 432"/>
                    <a:gd name="T26" fmla="*/ 214439 w 599"/>
                    <a:gd name="T27" fmla="*/ 63491 h 432"/>
                    <a:gd name="T28" fmla="*/ 201490 w 599"/>
                    <a:gd name="T29" fmla="*/ 61638 h 432"/>
                    <a:gd name="T30" fmla="*/ 172599 w 599"/>
                    <a:gd name="T31" fmla="*/ 59347 h 432"/>
                    <a:gd name="T32" fmla="*/ 56202 w 599"/>
                    <a:gd name="T33" fmla="*/ 67654 h 432"/>
                    <a:gd name="T34" fmla="*/ 51310 w 599"/>
                    <a:gd name="T35" fmla="*/ 69158 h 432"/>
                    <a:gd name="T36" fmla="*/ 43253 w 599"/>
                    <a:gd name="T37" fmla="*/ 73646 h 432"/>
                    <a:gd name="T38" fmla="*/ 26446 w 599"/>
                    <a:gd name="T39" fmla="*/ 81166 h 432"/>
                    <a:gd name="T40" fmla="*/ 14362 w 599"/>
                    <a:gd name="T41" fmla="*/ 79314 h 432"/>
                    <a:gd name="T42" fmla="*/ 8462 w 599"/>
                    <a:gd name="T43" fmla="*/ 77790 h 432"/>
                    <a:gd name="T44" fmla="*/ 3442 w 599"/>
                    <a:gd name="T45" fmla="*/ 74760 h 432"/>
                    <a:gd name="T46" fmla="*/ 5478 w 599"/>
                    <a:gd name="T47" fmla="*/ 69896 h 432"/>
                    <a:gd name="T48" fmla="*/ 8462 w 599"/>
                    <a:gd name="T49" fmla="*/ 62775 h 432"/>
                    <a:gd name="T50" fmla="*/ 13368 w 599"/>
                    <a:gd name="T51" fmla="*/ 49263 h 432"/>
                    <a:gd name="T52" fmla="*/ 14362 w 599"/>
                    <a:gd name="T53" fmla="*/ 35329 h 432"/>
                    <a:gd name="T54" fmla="*/ 15356 w 599"/>
                    <a:gd name="T55" fmla="*/ 23668 h 432"/>
                    <a:gd name="T56" fmla="*/ 14362 w 599"/>
                    <a:gd name="T57" fmla="*/ 15436 h 432"/>
                    <a:gd name="T58" fmla="*/ 10502 w 599"/>
                    <a:gd name="T59" fmla="*/ 5602 h 432"/>
                    <a:gd name="T60" fmla="*/ 9508 w 599"/>
                    <a:gd name="T61" fmla="*/ 2639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155986" name="Picture 319"/>
              <p:cNvPicPr>
                <a:picLocks noChangeArrowheads="1"/>
              </p:cNvPicPr>
              <p:nvPr/>
            </p:nvPicPr>
            <p:blipFill>
              <a:blip r:embed="rId4">
                <a:alphaModFix amt="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5980" name="Freeform 320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87 w 85"/>
                <a:gd name="T1" fmla="*/ 77 h 318"/>
                <a:gd name="T2" fmla="*/ 75 w 85"/>
                <a:gd name="T3" fmla="*/ 34 h 318"/>
                <a:gd name="T4" fmla="*/ 57 w 85"/>
                <a:gd name="T5" fmla="*/ 21 h 318"/>
                <a:gd name="T6" fmla="*/ 65 w 85"/>
                <a:gd name="T7" fmla="*/ 34 h 318"/>
                <a:gd name="T8" fmla="*/ 75 w 85"/>
                <a:gd name="T9" fmla="*/ 14 h 318"/>
                <a:gd name="T10" fmla="*/ 43 w 85"/>
                <a:gd name="T11" fmla="*/ 5 h 318"/>
                <a:gd name="T12" fmla="*/ 43 w 85"/>
                <a:gd name="T13" fmla="*/ 21 h 318"/>
                <a:gd name="T14" fmla="*/ 57 w 85"/>
                <a:gd name="T15" fmla="*/ 94 h 318"/>
                <a:gd name="T16" fmla="*/ 35 w 85"/>
                <a:gd name="T17" fmla="*/ 80 h 318"/>
                <a:gd name="T18" fmla="*/ 43 w 85"/>
                <a:gd name="T19" fmla="*/ 64 h 318"/>
                <a:gd name="T20" fmla="*/ 57 w 85"/>
                <a:gd name="T21" fmla="*/ 80 h 318"/>
                <a:gd name="T22" fmla="*/ 43 w 85"/>
                <a:gd name="T23" fmla="*/ 51 h 318"/>
                <a:gd name="T24" fmla="*/ 57 w 85"/>
                <a:gd name="T25" fmla="*/ 77 h 318"/>
                <a:gd name="T26" fmla="*/ 43 w 85"/>
                <a:gd name="T27" fmla="*/ 60 h 318"/>
                <a:gd name="T28" fmla="*/ 57 w 85"/>
                <a:gd name="T29" fmla="*/ 72 h 318"/>
                <a:gd name="T30" fmla="*/ 65 w 85"/>
                <a:gd name="T31" fmla="*/ 85 h 318"/>
                <a:gd name="T32" fmla="*/ 87 w 85"/>
                <a:gd name="T33" fmla="*/ 102 h 318"/>
                <a:gd name="T34" fmla="*/ 95 w 85"/>
                <a:gd name="T35" fmla="*/ 115 h 318"/>
                <a:gd name="T36" fmla="*/ 87 w 85"/>
                <a:gd name="T37" fmla="*/ 140 h 318"/>
                <a:gd name="T38" fmla="*/ 75 w 85"/>
                <a:gd name="T39" fmla="*/ 136 h 318"/>
                <a:gd name="T40" fmla="*/ 65 w 85"/>
                <a:gd name="T41" fmla="*/ 157 h 318"/>
                <a:gd name="T42" fmla="*/ 43 w 85"/>
                <a:gd name="T43" fmla="*/ 145 h 318"/>
                <a:gd name="T44" fmla="*/ 35 w 85"/>
                <a:gd name="T45" fmla="*/ 102 h 318"/>
                <a:gd name="T46" fmla="*/ 27 w 85"/>
                <a:gd name="T47" fmla="*/ 123 h 318"/>
                <a:gd name="T48" fmla="*/ 5 w 85"/>
                <a:gd name="T49" fmla="*/ 106 h 318"/>
                <a:gd name="T50" fmla="*/ 43 w 85"/>
                <a:gd name="T51" fmla="*/ 72 h 318"/>
                <a:gd name="T52" fmla="*/ 75 w 85"/>
                <a:gd name="T53" fmla="*/ 85 h 318"/>
                <a:gd name="T54" fmla="*/ 87 w 85"/>
                <a:gd name="T55" fmla="*/ 110 h 318"/>
                <a:gd name="T56" fmla="*/ 75 w 85"/>
                <a:gd name="T57" fmla="*/ 94 h 318"/>
                <a:gd name="T58" fmla="*/ 75 w 85"/>
                <a:gd name="T59" fmla="*/ 5 h 318"/>
                <a:gd name="T60" fmla="*/ 57 w 85"/>
                <a:gd name="T61" fmla="*/ 17 h 318"/>
                <a:gd name="T62" fmla="*/ 27 w 85"/>
                <a:gd name="T63" fmla="*/ 21 h 318"/>
                <a:gd name="T64" fmla="*/ 43 w 85"/>
                <a:gd name="T65" fmla="*/ 47 h 318"/>
                <a:gd name="T66" fmla="*/ 65 w 85"/>
                <a:gd name="T67" fmla="*/ 68 h 318"/>
                <a:gd name="T68" fmla="*/ 87 w 85"/>
                <a:gd name="T69" fmla="*/ 7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81" name="Freeform 321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12 w 105"/>
                <a:gd name="T3" fmla="*/ 3 h 354"/>
                <a:gd name="T4" fmla="*/ 88 w 105"/>
                <a:gd name="T5" fmla="*/ 15 h 354"/>
                <a:gd name="T6" fmla="*/ 101 w 105"/>
                <a:gd name="T7" fmla="*/ 31 h 354"/>
                <a:gd name="T8" fmla="*/ 101 w 105"/>
                <a:gd name="T9" fmla="*/ 74 h 354"/>
                <a:gd name="T10" fmla="*/ 117 w 105"/>
                <a:gd name="T11" fmla="*/ 86 h 354"/>
                <a:gd name="T12" fmla="*/ 117 w 105"/>
                <a:gd name="T13" fmla="*/ 121 h 354"/>
                <a:gd name="T14" fmla="*/ 101 w 105"/>
                <a:gd name="T15" fmla="*/ 170 h 354"/>
                <a:gd name="T16" fmla="*/ 83 w 105"/>
                <a:gd name="T17" fmla="*/ 180 h 354"/>
                <a:gd name="T18" fmla="*/ 19 w 105"/>
                <a:gd name="T19" fmla="*/ 162 h 354"/>
                <a:gd name="T20" fmla="*/ 12 w 105"/>
                <a:gd name="T21" fmla="*/ 143 h 354"/>
                <a:gd name="T22" fmla="*/ 19 w 105"/>
                <a:gd name="T23" fmla="*/ 124 h 354"/>
                <a:gd name="T24" fmla="*/ 9 w 105"/>
                <a:gd name="T25" fmla="*/ 50 h 354"/>
                <a:gd name="T26" fmla="*/ 25 w 105"/>
                <a:gd name="T27" fmla="*/ 23 h 354"/>
                <a:gd name="T28" fmla="*/ 6 w 105"/>
                <a:gd name="T29" fmla="*/ 7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82" name="Freeform 322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72 w 149"/>
                <a:gd name="T1" fmla="*/ 10 h 376"/>
                <a:gd name="T2" fmla="*/ 162 w 149"/>
                <a:gd name="T3" fmla="*/ 52 h 376"/>
                <a:gd name="T4" fmla="*/ 152 w 149"/>
                <a:gd name="T5" fmla="*/ 65 h 376"/>
                <a:gd name="T6" fmla="*/ 149 w 149"/>
                <a:gd name="T7" fmla="*/ 70 h 376"/>
                <a:gd name="T8" fmla="*/ 127 w 149"/>
                <a:gd name="T9" fmla="*/ 123 h 376"/>
                <a:gd name="T10" fmla="*/ 100 w 149"/>
                <a:gd name="T11" fmla="*/ 158 h 376"/>
                <a:gd name="T12" fmla="*/ 81 w 149"/>
                <a:gd name="T13" fmla="*/ 183 h 376"/>
                <a:gd name="T14" fmla="*/ 67 w 149"/>
                <a:gd name="T15" fmla="*/ 184 h 376"/>
                <a:gd name="T16" fmla="*/ 23 w 149"/>
                <a:gd name="T17" fmla="*/ 188 h 376"/>
                <a:gd name="T18" fmla="*/ 2 w 149"/>
                <a:gd name="T19" fmla="*/ 177 h 376"/>
                <a:gd name="T20" fmla="*/ 5 w 149"/>
                <a:gd name="T21" fmla="*/ 160 h 376"/>
                <a:gd name="T22" fmla="*/ 8 w 149"/>
                <a:gd name="T23" fmla="*/ 111 h 376"/>
                <a:gd name="T24" fmla="*/ 26 w 149"/>
                <a:gd name="T25" fmla="*/ 101 h 376"/>
                <a:gd name="T26" fmla="*/ 40 w 149"/>
                <a:gd name="T27" fmla="*/ 53 h 376"/>
                <a:gd name="T28" fmla="*/ 52 w 149"/>
                <a:gd name="T29" fmla="*/ 38 h 376"/>
                <a:gd name="T30" fmla="*/ 97 w 149"/>
                <a:gd name="T31" fmla="*/ 9 h 376"/>
                <a:gd name="T32" fmla="*/ 149 w 149"/>
                <a:gd name="T33" fmla="*/ 9 h 376"/>
                <a:gd name="T34" fmla="*/ 172 w 149"/>
                <a:gd name="T35" fmla="*/ 10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83" name="Freeform 323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1 w 96"/>
                <a:gd name="T1" fmla="*/ 246 h 504"/>
                <a:gd name="T2" fmla="*/ 71 w 96"/>
                <a:gd name="T3" fmla="*/ 250 h 504"/>
                <a:gd name="T4" fmla="*/ 83 w 96"/>
                <a:gd name="T5" fmla="*/ 229 h 504"/>
                <a:gd name="T6" fmla="*/ 83 w 96"/>
                <a:gd name="T7" fmla="*/ 164 h 504"/>
                <a:gd name="T8" fmla="*/ 103 w 96"/>
                <a:gd name="T9" fmla="*/ 108 h 504"/>
                <a:gd name="T10" fmla="*/ 111 w 96"/>
                <a:gd name="T11" fmla="*/ 88 h 504"/>
                <a:gd name="T12" fmla="*/ 103 w 96"/>
                <a:gd name="T13" fmla="*/ 26 h 504"/>
                <a:gd name="T14" fmla="*/ 90 w 96"/>
                <a:gd name="T15" fmla="*/ 3 h 504"/>
                <a:gd name="T16" fmla="*/ 34 w 96"/>
                <a:gd name="T17" fmla="*/ 13 h 504"/>
                <a:gd name="T18" fmla="*/ 31 w 96"/>
                <a:gd name="T19" fmla="*/ 62 h 504"/>
                <a:gd name="T20" fmla="*/ 37 w 96"/>
                <a:gd name="T21" fmla="*/ 184 h 504"/>
                <a:gd name="T22" fmla="*/ 45 w 96"/>
                <a:gd name="T23" fmla="*/ 206 h 504"/>
                <a:gd name="T24" fmla="*/ 29 w 96"/>
                <a:gd name="T25" fmla="*/ 240 h 504"/>
                <a:gd name="T26" fmla="*/ 31 w 96"/>
                <a:gd name="T27" fmla="*/ 246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84" name="Freeform 324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194 h 410"/>
                <a:gd name="T2" fmla="*/ 50 w 150"/>
                <a:gd name="T3" fmla="*/ 208 h 410"/>
                <a:gd name="T4" fmla="*/ 97 w 150"/>
                <a:gd name="T5" fmla="*/ 203 h 410"/>
                <a:gd name="T6" fmla="*/ 113 w 150"/>
                <a:gd name="T7" fmla="*/ 183 h 410"/>
                <a:gd name="T8" fmla="*/ 139 w 150"/>
                <a:gd name="T9" fmla="*/ 141 h 410"/>
                <a:gd name="T10" fmla="*/ 156 w 150"/>
                <a:gd name="T11" fmla="*/ 110 h 410"/>
                <a:gd name="T12" fmla="*/ 165 w 150"/>
                <a:gd name="T13" fmla="*/ 98 h 410"/>
                <a:gd name="T14" fmla="*/ 168 w 150"/>
                <a:gd name="T15" fmla="*/ 59 h 410"/>
                <a:gd name="T16" fmla="*/ 175 w 150"/>
                <a:gd name="T17" fmla="*/ 52 h 410"/>
                <a:gd name="T18" fmla="*/ 178 w 150"/>
                <a:gd name="T19" fmla="*/ 24 h 410"/>
                <a:gd name="T20" fmla="*/ 158 w 150"/>
                <a:gd name="T21" fmla="*/ 0 h 410"/>
                <a:gd name="T22" fmla="*/ 113 w 150"/>
                <a:gd name="T23" fmla="*/ 7 h 410"/>
                <a:gd name="T24" fmla="*/ 93 w 150"/>
                <a:gd name="T25" fmla="*/ 27 h 410"/>
                <a:gd name="T26" fmla="*/ 81 w 150"/>
                <a:gd name="T27" fmla="*/ 70 h 410"/>
                <a:gd name="T28" fmla="*/ 70 w 150"/>
                <a:gd name="T29" fmla="*/ 81 h 410"/>
                <a:gd name="T30" fmla="*/ 52 w 150"/>
                <a:gd name="T31" fmla="*/ 110 h 410"/>
                <a:gd name="T32" fmla="*/ 50 w 150"/>
                <a:gd name="T33" fmla="*/ 114 h 410"/>
                <a:gd name="T34" fmla="*/ 40 w 150"/>
                <a:gd name="T35" fmla="*/ 118 h 410"/>
                <a:gd name="T36" fmla="*/ 37 w 150"/>
                <a:gd name="T37" fmla="*/ 127 h 410"/>
                <a:gd name="T38" fmla="*/ 34 w 150"/>
                <a:gd name="T39" fmla="*/ 130 h 410"/>
                <a:gd name="T40" fmla="*/ 21 w 150"/>
                <a:gd name="T41" fmla="*/ 177 h 410"/>
                <a:gd name="T42" fmla="*/ 10 w 150"/>
                <a:gd name="T43" fmla="*/ 194 h 410"/>
                <a:gd name="T44" fmla="*/ 2 w 150"/>
                <a:gd name="T45" fmla="*/ 196 h 410"/>
                <a:gd name="T46" fmla="*/ 5 w 150"/>
                <a:gd name="T47" fmla="*/ 19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5651" name="Group 314"/>
          <p:cNvGrpSpPr>
            <a:grpSpLocks/>
          </p:cNvGrpSpPr>
          <p:nvPr/>
        </p:nvGrpSpPr>
        <p:grpSpPr bwMode="auto">
          <a:xfrm>
            <a:off x="7623175" y="1360488"/>
            <a:ext cx="525463" cy="585787"/>
            <a:chOff x="1084" y="711"/>
            <a:chExt cx="2950" cy="2769"/>
          </a:xfrm>
        </p:grpSpPr>
        <p:grpSp>
          <p:nvGrpSpPr>
            <p:cNvPr id="155969" name="Group 315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155975" name="Group 316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155977" name="Freeform 317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4031 w 592"/>
                    <a:gd name="T1" fmla="*/ 16757 h 90"/>
                    <a:gd name="T2" fmla="*/ 10925 w 592"/>
                    <a:gd name="T3" fmla="*/ 8195 h 90"/>
                    <a:gd name="T4" fmla="*/ 16978 w 592"/>
                    <a:gd name="T5" fmla="*/ 6676 h 90"/>
                    <a:gd name="T6" fmla="*/ 22879 w 592"/>
                    <a:gd name="T7" fmla="*/ 5962 h 90"/>
                    <a:gd name="T8" fmla="*/ 55807 w 592"/>
                    <a:gd name="T9" fmla="*/ 6352 h 90"/>
                    <a:gd name="T10" fmla="*/ 75618 w 592"/>
                    <a:gd name="T11" fmla="*/ 7461 h 90"/>
                    <a:gd name="T12" fmla="*/ 84704 w 592"/>
                    <a:gd name="T13" fmla="*/ 8585 h 90"/>
                    <a:gd name="T14" fmla="*/ 118460 w 592"/>
                    <a:gd name="T15" fmla="*/ 9694 h 90"/>
                    <a:gd name="T16" fmla="*/ 168249 w 592"/>
                    <a:gd name="T17" fmla="*/ 8195 h 90"/>
                    <a:gd name="T18" fmla="*/ 234943 w 592"/>
                    <a:gd name="T19" fmla="*/ 3018 h 90"/>
                    <a:gd name="T20" fmla="*/ 258986 w 592"/>
                    <a:gd name="T21" fmla="*/ 0 h 90"/>
                    <a:gd name="T22" fmla="*/ 284853 w 592"/>
                    <a:gd name="T23" fmla="*/ 390 h 90"/>
                    <a:gd name="T24" fmla="*/ 293787 w 592"/>
                    <a:gd name="T25" fmla="*/ 5567 h 90"/>
                    <a:gd name="T26" fmla="*/ 294781 w 592"/>
                    <a:gd name="T27" fmla="*/ 6676 h 90"/>
                    <a:gd name="T28" fmla="*/ 289756 w 592"/>
                    <a:gd name="T29" fmla="*/ 11182 h 90"/>
                    <a:gd name="T30" fmla="*/ 290750 w 592"/>
                    <a:gd name="T31" fmla="*/ 12314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978" name="Freeform 318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98081 w 599"/>
                    <a:gd name="T1" fmla="*/ 0 h 432"/>
                    <a:gd name="T2" fmla="*/ 296090 w 599"/>
                    <a:gd name="T3" fmla="*/ 1111 h 432"/>
                    <a:gd name="T4" fmla="*/ 293057 w 599"/>
                    <a:gd name="T5" fmla="*/ 1852 h 432"/>
                    <a:gd name="T6" fmla="*/ 291188 w 599"/>
                    <a:gd name="T7" fmla="*/ 4491 h 432"/>
                    <a:gd name="T8" fmla="*/ 277244 w 599"/>
                    <a:gd name="T9" fmla="*/ 17288 h 432"/>
                    <a:gd name="T10" fmla="*/ 261300 w 599"/>
                    <a:gd name="T11" fmla="*/ 39104 h 432"/>
                    <a:gd name="T12" fmla="*/ 256279 w 599"/>
                    <a:gd name="T13" fmla="*/ 49978 h 432"/>
                    <a:gd name="T14" fmla="*/ 251387 w 599"/>
                    <a:gd name="T15" fmla="*/ 65739 h 432"/>
                    <a:gd name="T16" fmla="*/ 246363 w 599"/>
                    <a:gd name="T17" fmla="*/ 75573 h 432"/>
                    <a:gd name="T18" fmla="*/ 229376 w 599"/>
                    <a:gd name="T19" fmla="*/ 79314 h 432"/>
                    <a:gd name="T20" fmla="*/ 215433 w 599"/>
                    <a:gd name="T21" fmla="*/ 77790 h 432"/>
                    <a:gd name="T22" fmla="*/ 209533 w 599"/>
                    <a:gd name="T23" fmla="*/ 77000 h 432"/>
                    <a:gd name="T24" fmla="*/ 211572 w 599"/>
                    <a:gd name="T25" fmla="*/ 66129 h 432"/>
                    <a:gd name="T26" fmla="*/ 214439 w 599"/>
                    <a:gd name="T27" fmla="*/ 63491 h 432"/>
                    <a:gd name="T28" fmla="*/ 201490 w 599"/>
                    <a:gd name="T29" fmla="*/ 61638 h 432"/>
                    <a:gd name="T30" fmla="*/ 172599 w 599"/>
                    <a:gd name="T31" fmla="*/ 59347 h 432"/>
                    <a:gd name="T32" fmla="*/ 56202 w 599"/>
                    <a:gd name="T33" fmla="*/ 67654 h 432"/>
                    <a:gd name="T34" fmla="*/ 51310 w 599"/>
                    <a:gd name="T35" fmla="*/ 69158 h 432"/>
                    <a:gd name="T36" fmla="*/ 43253 w 599"/>
                    <a:gd name="T37" fmla="*/ 73646 h 432"/>
                    <a:gd name="T38" fmla="*/ 26446 w 599"/>
                    <a:gd name="T39" fmla="*/ 81166 h 432"/>
                    <a:gd name="T40" fmla="*/ 14362 w 599"/>
                    <a:gd name="T41" fmla="*/ 79314 h 432"/>
                    <a:gd name="T42" fmla="*/ 8462 w 599"/>
                    <a:gd name="T43" fmla="*/ 77790 h 432"/>
                    <a:gd name="T44" fmla="*/ 3442 w 599"/>
                    <a:gd name="T45" fmla="*/ 74760 h 432"/>
                    <a:gd name="T46" fmla="*/ 5478 w 599"/>
                    <a:gd name="T47" fmla="*/ 69896 h 432"/>
                    <a:gd name="T48" fmla="*/ 8462 w 599"/>
                    <a:gd name="T49" fmla="*/ 62775 h 432"/>
                    <a:gd name="T50" fmla="*/ 13368 w 599"/>
                    <a:gd name="T51" fmla="*/ 49263 h 432"/>
                    <a:gd name="T52" fmla="*/ 14362 w 599"/>
                    <a:gd name="T53" fmla="*/ 35329 h 432"/>
                    <a:gd name="T54" fmla="*/ 15356 w 599"/>
                    <a:gd name="T55" fmla="*/ 23668 h 432"/>
                    <a:gd name="T56" fmla="*/ 14362 w 599"/>
                    <a:gd name="T57" fmla="*/ 15436 h 432"/>
                    <a:gd name="T58" fmla="*/ 10502 w 599"/>
                    <a:gd name="T59" fmla="*/ 5602 h 432"/>
                    <a:gd name="T60" fmla="*/ 9508 w 599"/>
                    <a:gd name="T61" fmla="*/ 2639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155976" name="Picture 319"/>
              <p:cNvPicPr>
                <a:picLocks noChangeArrowheads="1"/>
              </p:cNvPicPr>
              <p:nvPr/>
            </p:nvPicPr>
            <p:blipFill>
              <a:blip r:embed="rId4">
                <a:alphaModFix amt="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5970" name="Freeform 320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87 w 85"/>
                <a:gd name="T1" fmla="*/ 77 h 318"/>
                <a:gd name="T2" fmla="*/ 75 w 85"/>
                <a:gd name="T3" fmla="*/ 34 h 318"/>
                <a:gd name="T4" fmla="*/ 57 w 85"/>
                <a:gd name="T5" fmla="*/ 21 h 318"/>
                <a:gd name="T6" fmla="*/ 65 w 85"/>
                <a:gd name="T7" fmla="*/ 34 h 318"/>
                <a:gd name="T8" fmla="*/ 75 w 85"/>
                <a:gd name="T9" fmla="*/ 14 h 318"/>
                <a:gd name="T10" fmla="*/ 43 w 85"/>
                <a:gd name="T11" fmla="*/ 5 h 318"/>
                <a:gd name="T12" fmla="*/ 43 w 85"/>
                <a:gd name="T13" fmla="*/ 21 h 318"/>
                <a:gd name="T14" fmla="*/ 57 w 85"/>
                <a:gd name="T15" fmla="*/ 94 h 318"/>
                <a:gd name="T16" fmla="*/ 35 w 85"/>
                <a:gd name="T17" fmla="*/ 80 h 318"/>
                <a:gd name="T18" fmla="*/ 43 w 85"/>
                <a:gd name="T19" fmla="*/ 64 h 318"/>
                <a:gd name="T20" fmla="*/ 57 w 85"/>
                <a:gd name="T21" fmla="*/ 80 h 318"/>
                <a:gd name="T22" fmla="*/ 43 w 85"/>
                <a:gd name="T23" fmla="*/ 51 h 318"/>
                <a:gd name="T24" fmla="*/ 57 w 85"/>
                <a:gd name="T25" fmla="*/ 77 h 318"/>
                <a:gd name="T26" fmla="*/ 43 w 85"/>
                <a:gd name="T27" fmla="*/ 60 h 318"/>
                <a:gd name="T28" fmla="*/ 57 w 85"/>
                <a:gd name="T29" fmla="*/ 72 h 318"/>
                <a:gd name="T30" fmla="*/ 65 w 85"/>
                <a:gd name="T31" fmla="*/ 85 h 318"/>
                <a:gd name="T32" fmla="*/ 87 w 85"/>
                <a:gd name="T33" fmla="*/ 102 h 318"/>
                <a:gd name="T34" fmla="*/ 95 w 85"/>
                <a:gd name="T35" fmla="*/ 115 h 318"/>
                <a:gd name="T36" fmla="*/ 87 w 85"/>
                <a:gd name="T37" fmla="*/ 140 h 318"/>
                <a:gd name="T38" fmla="*/ 75 w 85"/>
                <a:gd name="T39" fmla="*/ 136 h 318"/>
                <a:gd name="T40" fmla="*/ 65 w 85"/>
                <a:gd name="T41" fmla="*/ 157 h 318"/>
                <a:gd name="T42" fmla="*/ 43 w 85"/>
                <a:gd name="T43" fmla="*/ 145 h 318"/>
                <a:gd name="T44" fmla="*/ 35 w 85"/>
                <a:gd name="T45" fmla="*/ 102 h 318"/>
                <a:gd name="T46" fmla="*/ 27 w 85"/>
                <a:gd name="T47" fmla="*/ 123 h 318"/>
                <a:gd name="T48" fmla="*/ 5 w 85"/>
                <a:gd name="T49" fmla="*/ 106 h 318"/>
                <a:gd name="T50" fmla="*/ 43 w 85"/>
                <a:gd name="T51" fmla="*/ 72 h 318"/>
                <a:gd name="T52" fmla="*/ 75 w 85"/>
                <a:gd name="T53" fmla="*/ 85 h 318"/>
                <a:gd name="T54" fmla="*/ 87 w 85"/>
                <a:gd name="T55" fmla="*/ 110 h 318"/>
                <a:gd name="T56" fmla="*/ 75 w 85"/>
                <a:gd name="T57" fmla="*/ 94 h 318"/>
                <a:gd name="T58" fmla="*/ 75 w 85"/>
                <a:gd name="T59" fmla="*/ 5 h 318"/>
                <a:gd name="T60" fmla="*/ 57 w 85"/>
                <a:gd name="T61" fmla="*/ 17 h 318"/>
                <a:gd name="T62" fmla="*/ 27 w 85"/>
                <a:gd name="T63" fmla="*/ 21 h 318"/>
                <a:gd name="T64" fmla="*/ 43 w 85"/>
                <a:gd name="T65" fmla="*/ 47 h 318"/>
                <a:gd name="T66" fmla="*/ 65 w 85"/>
                <a:gd name="T67" fmla="*/ 68 h 318"/>
                <a:gd name="T68" fmla="*/ 87 w 85"/>
                <a:gd name="T69" fmla="*/ 7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71" name="Freeform 321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12 w 105"/>
                <a:gd name="T3" fmla="*/ 3 h 354"/>
                <a:gd name="T4" fmla="*/ 88 w 105"/>
                <a:gd name="T5" fmla="*/ 15 h 354"/>
                <a:gd name="T6" fmla="*/ 101 w 105"/>
                <a:gd name="T7" fmla="*/ 31 h 354"/>
                <a:gd name="T8" fmla="*/ 101 w 105"/>
                <a:gd name="T9" fmla="*/ 74 h 354"/>
                <a:gd name="T10" fmla="*/ 117 w 105"/>
                <a:gd name="T11" fmla="*/ 86 h 354"/>
                <a:gd name="T12" fmla="*/ 117 w 105"/>
                <a:gd name="T13" fmla="*/ 121 h 354"/>
                <a:gd name="T14" fmla="*/ 101 w 105"/>
                <a:gd name="T15" fmla="*/ 170 h 354"/>
                <a:gd name="T16" fmla="*/ 83 w 105"/>
                <a:gd name="T17" fmla="*/ 180 h 354"/>
                <a:gd name="T18" fmla="*/ 19 w 105"/>
                <a:gd name="T19" fmla="*/ 162 h 354"/>
                <a:gd name="T20" fmla="*/ 12 w 105"/>
                <a:gd name="T21" fmla="*/ 143 h 354"/>
                <a:gd name="T22" fmla="*/ 19 w 105"/>
                <a:gd name="T23" fmla="*/ 124 h 354"/>
                <a:gd name="T24" fmla="*/ 9 w 105"/>
                <a:gd name="T25" fmla="*/ 50 h 354"/>
                <a:gd name="T26" fmla="*/ 25 w 105"/>
                <a:gd name="T27" fmla="*/ 23 h 354"/>
                <a:gd name="T28" fmla="*/ 6 w 105"/>
                <a:gd name="T29" fmla="*/ 7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72" name="Freeform 322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72 w 149"/>
                <a:gd name="T1" fmla="*/ 10 h 376"/>
                <a:gd name="T2" fmla="*/ 162 w 149"/>
                <a:gd name="T3" fmla="*/ 52 h 376"/>
                <a:gd name="T4" fmla="*/ 152 w 149"/>
                <a:gd name="T5" fmla="*/ 65 h 376"/>
                <a:gd name="T6" fmla="*/ 149 w 149"/>
                <a:gd name="T7" fmla="*/ 70 h 376"/>
                <a:gd name="T8" fmla="*/ 127 w 149"/>
                <a:gd name="T9" fmla="*/ 123 h 376"/>
                <a:gd name="T10" fmla="*/ 100 w 149"/>
                <a:gd name="T11" fmla="*/ 158 h 376"/>
                <a:gd name="T12" fmla="*/ 81 w 149"/>
                <a:gd name="T13" fmla="*/ 183 h 376"/>
                <a:gd name="T14" fmla="*/ 67 w 149"/>
                <a:gd name="T15" fmla="*/ 184 h 376"/>
                <a:gd name="T16" fmla="*/ 23 w 149"/>
                <a:gd name="T17" fmla="*/ 188 h 376"/>
                <a:gd name="T18" fmla="*/ 2 w 149"/>
                <a:gd name="T19" fmla="*/ 177 h 376"/>
                <a:gd name="T20" fmla="*/ 5 w 149"/>
                <a:gd name="T21" fmla="*/ 160 h 376"/>
                <a:gd name="T22" fmla="*/ 8 w 149"/>
                <a:gd name="T23" fmla="*/ 111 h 376"/>
                <a:gd name="T24" fmla="*/ 26 w 149"/>
                <a:gd name="T25" fmla="*/ 101 h 376"/>
                <a:gd name="T26" fmla="*/ 40 w 149"/>
                <a:gd name="T27" fmla="*/ 53 h 376"/>
                <a:gd name="T28" fmla="*/ 52 w 149"/>
                <a:gd name="T29" fmla="*/ 38 h 376"/>
                <a:gd name="T30" fmla="*/ 97 w 149"/>
                <a:gd name="T31" fmla="*/ 9 h 376"/>
                <a:gd name="T32" fmla="*/ 149 w 149"/>
                <a:gd name="T33" fmla="*/ 9 h 376"/>
                <a:gd name="T34" fmla="*/ 172 w 149"/>
                <a:gd name="T35" fmla="*/ 10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73" name="Freeform 323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1 w 96"/>
                <a:gd name="T1" fmla="*/ 246 h 504"/>
                <a:gd name="T2" fmla="*/ 71 w 96"/>
                <a:gd name="T3" fmla="*/ 250 h 504"/>
                <a:gd name="T4" fmla="*/ 83 w 96"/>
                <a:gd name="T5" fmla="*/ 229 h 504"/>
                <a:gd name="T6" fmla="*/ 83 w 96"/>
                <a:gd name="T7" fmla="*/ 164 h 504"/>
                <a:gd name="T8" fmla="*/ 103 w 96"/>
                <a:gd name="T9" fmla="*/ 108 h 504"/>
                <a:gd name="T10" fmla="*/ 111 w 96"/>
                <a:gd name="T11" fmla="*/ 88 h 504"/>
                <a:gd name="T12" fmla="*/ 103 w 96"/>
                <a:gd name="T13" fmla="*/ 26 h 504"/>
                <a:gd name="T14" fmla="*/ 90 w 96"/>
                <a:gd name="T15" fmla="*/ 3 h 504"/>
                <a:gd name="T16" fmla="*/ 34 w 96"/>
                <a:gd name="T17" fmla="*/ 13 h 504"/>
                <a:gd name="T18" fmla="*/ 31 w 96"/>
                <a:gd name="T19" fmla="*/ 62 h 504"/>
                <a:gd name="T20" fmla="*/ 37 w 96"/>
                <a:gd name="T21" fmla="*/ 184 h 504"/>
                <a:gd name="T22" fmla="*/ 45 w 96"/>
                <a:gd name="T23" fmla="*/ 206 h 504"/>
                <a:gd name="T24" fmla="*/ 29 w 96"/>
                <a:gd name="T25" fmla="*/ 240 h 504"/>
                <a:gd name="T26" fmla="*/ 31 w 96"/>
                <a:gd name="T27" fmla="*/ 246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74" name="Freeform 324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194 h 410"/>
                <a:gd name="T2" fmla="*/ 50 w 150"/>
                <a:gd name="T3" fmla="*/ 208 h 410"/>
                <a:gd name="T4" fmla="*/ 97 w 150"/>
                <a:gd name="T5" fmla="*/ 203 h 410"/>
                <a:gd name="T6" fmla="*/ 113 w 150"/>
                <a:gd name="T7" fmla="*/ 183 h 410"/>
                <a:gd name="T8" fmla="*/ 139 w 150"/>
                <a:gd name="T9" fmla="*/ 141 h 410"/>
                <a:gd name="T10" fmla="*/ 156 w 150"/>
                <a:gd name="T11" fmla="*/ 110 h 410"/>
                <a:gd name="T12" fmla="*/ 165 w 150"/>
                <a:gd name="T13" fmla="*/ 98 h 410"/>
                <a:gd name="T14" fmla="*/ 168 w 150"/>
                <a:gd name="T15" fmla="*/ 59 h 410"/>
                <a:gd name="T16" fmla="*/ 175 w 150"/>
                <a:gd name="T17" fmla="*/ 52 h 410"/>
                <a:gd name="T18" fmla="*/ 178 w 150"/>
                <a:gd name="T19" fmla="*/ 24 h 410"/>
                <a:gd name="T20" fmla="*/ 158 w 150"/>
                <a:gd name="T21" fmla="*/ 0 h 410"/>
                <a:gd name="T22" fmla="*/ 113 w 150"/>
                <a:gd name="T23" fmla="*/ 7 h 410"/>
                <a:gd name="T24" fmla="*/ 93 w 150"/>
                <a:gd name="T25" fmla="*/ 27 h 410"/>
                <a:gd name="T26" fmla="*/ 81 w 150"/>
                <a:gd name="T27" fmla="*/ 70 h 410"/>
                <a:gd name="T28" fmla="*/ 70 w 150"/>
                <a:gd name="T29" fmla="*/ 81 h 410"/>
                <a:gd name="T30" fmla="*/ 52 w 150"/>
                <a:gd name="T31" fmla="*/ 110 h 410"/>
                <a:gd name="T32" fmla="*/ 50 w 150"/>
                <a:gd name="T33" fmla="*/ 114 h 410"/>
                <a:gd name="T34" fmla="*/ 40 w 150"/>
                <a:gd name="T35" fmla="*/ 118 h 410"/>
                <a:gd name="T36" fmla="*/ 37 w 150"/>
                <a:gd name="T37" fmla="*/ 127 h 410"/>
                <a:gd name="T38" fmla="*/ 34 w 150"/>
                <a:gd name="T39" fmla="*/ 130 h 410"/>
                <a:gd name="T40" fmla="*/ 21 w 150"/>
                <a:gd name="T41" fmla="*/ 177 h 410"/>
                <a:gd name="T42" fmla="*/ 10 w 150"/>
                <a:gd name="T43" fmla="*/ 194 h 410"/>
                <a:gd name="T44" fmla="*/ 2 w 150"/>
                <a:gd name="T45" fmla="*/ 196 h 410"/>
                <a:gd name="T46" fmla="*/ 5 w 150"/>
                <a:gd name="T47" fmla="*/ 19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5652" name="Group 314"/>
          <p:cNvGrpSpPr>
            <a:grpSpLocks/>
          </p:cNvGrpSpPr>
          <p:nvPr/>
        </p:nvGrpSpPr>
        <p:grpSpPr bwMode="auto">
          <a:xfrm>
            <a:off x="5214938" y="5241925"/>
            <a:ext cx="525462" cy="585788"/>
            <a:chOff x="1084" y="711"/>
            <a:chExt cx="2950" cy="2769"/>
          </a:xfrm>
        </p:grpSpPr>
        <p:grpSp>
          <p:nvGrpSpPr>
            <p:cNvPr id="155959" name="Group 315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155965" name="Group 316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155967" name="Freeform 317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4031 w 592"/>
                    <a:gd name="T1" fmla="*/ 16757 h 90"/>
                    <a:gd name="T2" fmla="*/ 10925 w 592"/>
                    <a:gd name="T3" fmla="*/ 8195 h 90"/>
                    <a:gd name="T4" fmla="*/ 16978 w 592"/>
                    <a:gd name="T5" fmla="*/ 6676 h 90"/>
                    <a:gd name="T6" fmla="*/ 22879 w 592"/>
                    <a:gd name="T7" fmla="*/ 5962 h 90"/>
                    <a:gd name="T8" fmla="*/ 55807 w 592"/>
                    <a:gd name="T9" fmla="*/ 6352 h 90"/>
                    <a:gd name="T10" fmla="*/ 75618 w 592"/>
                    <a:gd name="T11" fmla="*/ 7461 h 90"/>
                    <a:gd name="T12" fmla="*/ 84704 w 592"/>
                    <a:gd name="T13" fmla="*/ 8585 h 90"/>
                    <a:gd name="T14" fmla="*/ 118460 w 592"/>
                    <a:gd name="T15" fmla="*/ 9694 h 90"/>
                    <a:gd name="T16" fmla="*/ 168249 w 592"/>
                    <a:gd name="T17" fmla="*/ 8195 h 90"/>
                    <a:gd name="T18" fmla="*/ 234943 w 592"/>
                    <a:gd name="T19" fmla="*/ 3018 h 90"/>
                    <a:gd name="T20" fmla="*/ 258986 w 592"/>
                    <a:gd name="T21" fmla="*/ 0 h 90"/>
                    <a:gd name="T22" fmla="*/ 284853 w 592"/>
                    <a:gd name="T23" fmla="*/ 390 h 90"/>
                    <a:gd name="T24" fmla="*/ 293787 w 592"/>
                    <a:gd name="T25" fmla="*/ 5567 h 90"/>
                    <a:gd name="T26" fmla="*/ 294781 w 592"/>
                    <a:gd name="T27" fmla="*/ 6676 h 90"/>
                    <a:gd name="T28" fmla="*/ 289756 w 592"/>
                    <a:gd name="T29" fmla="*/ 11182 h 90"/>
                    <a:gd name="T30" fmla="*/ 290750 w 592"/>
                    <a:gd name="T31" fmla="*/ 12314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968" name="Freeform 318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98081 w 599"/>
                    <a:gd name="T1" fmla="*/ 0 h 432"/>
                    <a:gd name="T2" fmla="*/ 296090 w 599"/>
                    <a:gd name="T3" fmla="*/ 1111 h 432"/>
                    <a:gd name="T4" fmla="*/ 293057 w 599"/>
                    <a:gd name="T5" fmla="*/ 1852 h 432"/>
                    <a:gd name="T6" fmla="*/ 291188 w 599"/>
                    <a:gd name="T7" fmla="*/ 4491 h 432"/>
                    <a:gd name="T8" fmla="*/ 277244 w 599"/>
                    <a:gd name="T9" fmla="*/ 17288 h 432"/>
                    <a:gd name="T10" fmla="*/ 261300 w 599"/>
                    <a:gd name="T11" fmla="*/ 39104 h 432"/>
                    <a:gd name="T12" fmla="*/ 256279 w 599"/>
                    <a:gd name="T13" fmla="*/ 49978 h 432"/>
                    <a:gd name="T14" fmla="*/ 251387 w 599"/>
                    <a:gd name="T15" fmla="*/ 65739 h 432"/>
                    <a:gd name="T16" fmla="*/ 246363 w 599"/>
                    <a:gd name="T17" fmla="*/ 75573 h 432"/>
                    <a:gd name="T18" fmla="*/ 229376 w 599"/>
                    <a:gd name="T19" fmla="*/ 79314 h 432"/>
                    <a:gd name="T20" fmla="*/ 215433 w 599"/>
                    <a:gd name="T21" fmla="*/ 77790 h 432"/>
                    <a:gd name="T22" fmla="*/ 209533 w 599"/>
                    <a:gd name="T23" fmla="*/ 77000 h 432"/>
                    <a:gd name="T24" fmla="*/ 211572 w 599"/>
                    <a:gd name="T25" fmla="*/ 66129 h 432"/>
                    <a:gd name="T26" fmla="*/ 214439 w 599"/>
                    <a:gd name="T27" fmla="*/ 63491 h 432"/>
                    <a:gd name="T28" fmla="*/ 201490 w 599"/>
                    <a:gd name="T29" fmla="*/ 61638 h 432"/>
                    <a:gd name="T30" fmla="*/ 172599 w 599"/>
                    <a:gd name="T31" fmla="*/ 59347 h 432"/>
                    <a:gd name="T32" fmla="*/ 56202 w 599"/>
                    <a:gd name="T33" fmla="*/ 67654 h 432"/>
                    <a:gd name="T34" fmla="*/ 51310 w 599"/>
                    <a:gd name="T35" fmla="*/ 69158 h 432"/>
                    <a:gd name="T36" fmla="*/ 43253 w 599"/>
                    <a:gd name="T37" fmla="*/ 73646 h 432"/>
                    <a:gd name="T38" fmla="*/ 26446 w 599"/>
                    <a:gd name="T39" fmla="*/ 81166 h 432"/>
                    <a:gd name="T40" fmla="*/ 14362 w 599"/>
                    <a:gd name="T41" fmla="*/ 79314 h 432"/>
                    <a:gd name="T42" fmla="*/ 8462 w 599"/>
                    <a:gd name="T43" fmla="*/ 77790 h 432"/>
                    <a:gd name="T44" fmla="*/ 3442 w 599"/>
                    <a:gd name="T45" fmla="*/ 74760 h 432"/>
                    <a:gd name="T46" fmla="*/ 5478 w 599"/>
                    <a:gd name="T47" fmla="*/ 69896 h 432"/>
                    <a:gd name="T48" fmla="*/ 8462 w 599"/>
                    <a:gd name="T49" fmla="*/ 62775 h 432"/>
                    <a:gd name="T50" fmla="*/ 13368 w 599"/>
                    <a:gd name="T51" fmla="*/ 49263 h 432"/>
                    <a:gd name="T52" fmla="*/ 14362 w 599"/>
                    <a:gd name="T53" fmla="*/ 35329 h 432"/>
                    <a:gd name="T54" fmla="*/ 15356 w 599"/>
                    <a:gd name="T55" fmla="*/ 23668 h 432"/>
                    <a:gd name="T56" fmla="*/ 14362 w 599"/>
                    <a:gd name="T57" fmla="*/ 15436 h 432"/>
                    <a:gd name="T58" fmla="*/ 10502 w 599"/>
                    <a:gd name="T59" fmla="*/ 5602 h 432"/>
                    <a:gd name="T60" fmla="*/ 9508 w 599"/>
                    <a:gd name="T61" fmla="*/ 2639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155966" name="Picture 319"/>
              <p:cNvPicPr>
                <a:picLocks noChangeArrowheads="1"/>
              </p:cNvPicPr>
              <p:nvPr/>
            </p:nvPicPr>
            <p:blipFill>
              <a:blip r:embed="rId4">
                <a:alphaModFix amt="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5960" name="Freeform 320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87 w 85"/>
                <a:gd name="T1" fmla="*/ 77 h 318"/>
                <a:gd name="T2" fmla="*/ 75 w 85"/>
                <a:gd name="T3" fmla="*/ 34 h 318"/>
                <a:gd name="T4" fmla="*/ 57 w 85"/>
                <a:gd name="T5" fmla="*/ 21 h 318"/>
                <a:gd name="T6" fmla="*/ 65 w 85"/>
                <a:gd name="T7" fmla="*/ 34 h 318"/>
                <a:gd name="T8" fmla="*/ 75 w 85"/>
                <a:gd name="T9" fmla="*/ 14 h 318"/>
                <a:gd name="T10" fmla="*/ 43 w 85"/>
                <a:gd name="T11" fmla="*/ 5 h 318"/>
                <a:gd name="T12" fmla="*/ 43 w 85"/>
                <a:gd name="T13" fmla="*/ 21 h 318"/>
                <a:gd name="T14" fmla="*/ 57 w 85"/>
                <a:gd name="T15" fmla="*/ 94 h 318"/>
                <a:gd name="T16" fmla="*/ 35 w 85"/>
                <a:gd name="T17" fmla="*/ 80 h 318"/>
                <a:gd name="T18" fmla="*/ 43 w 85"/>
                <a:gd name="T19" fmla="*/ 64 h 318"/>
                <a:gd name="T20" fmla="*/ 57 w 85"/>
                <a:gd name="T21" fmla="*/ 80 h 318"/>
                <a:gd name="T22" fmla="*/ 43 w 85"/>
                <a:gd name="T23" fmla="*/ 51 h 318"/>
                <a:gd name="T24" fmla="*/ 57 w 85"/>
                <a:gd name="T25" fmla="*/ 77 h 318"/>
                <a:gd name="T26" fmla="*/ 43 w 85"/>
                <a:gd name="T27" fmla="*/ 60 h 318"/>
                <a:gd name="T28" fmla="*/ 57 w 85"/>
                <a:gd name="T29" fmla="*/ 72 h 318"/>
                <a:gd name="T30" fmla="*/ 65 w 85"/>
                <a:gd name="T31" fmla="*/ 85 h 318"/>
                <a:gd name="T32" fmla="*/ 87 w 85"/>
                <a:gd name="T33" fmla="*/ 102 h 318"/>
                <a:gd name="T34" fmla="*/ 95 w 85"/>
                <a:gd name="T35" fmla="*/ 115 h 318"/>
                <a:gd name="T36" fmla="*/ 87 w 85"/>
                <a:gd name="T37" fmla="*/ 140 h 318"/>
                <a:gd name="T38" fmla="*/ 75 w 85"/>
                <a:gd name="T39" fmla="*/ 136 h 318"/>
                <a:gd name="T40" fmla="*/ 65 w 85"/>
                <a:gd name="T41" fmla="*/ 157 h 318"/>
                <a:gd name="T42" fmla="*/ 43 w 85"/>
                <a:gd name="T43" fmla="*/ 145 h 318"/>
                <a:gd name="T44" fmla="*/ 35 w 85"/>
                <a:gd name="T45" fmla="*/ 102 h 318"/>
                <a:gd name="T46" fmla="*/ 27 w 85"/>
                <a:gd name="T47" fmla="*/ 123 h 318"/>
                <a:gd name="T48" fmla="*/ 5 w 85"/>
                <a:gd name="T49" fmla="*/ 106 h 318"/>
                <a:gd name="T50" fmla="*/ 43 w 85"/>
                <a:gd name="T51" fmla="*/ 72 h 318"/>
                <a:gd name="T52" fmla="*/ 75 w 85"/>
                <a:gd name="T53" fmla="*/ 85 h 318"/>
                <a:gd name="T54" fmla="*/ 87 w 85"/>
                <a:gd name="T55" fmla="*/ 110 h 318"/>
                <a:gd name="T56" fmla="*/ 75 w 85"/>
                <a:gd name="T57" fmla="*/ 94 h 318"/>
                <a:gd name="T58" fmla="*/ 75 w 85"/>
                <a:gd name="T59" fmla="*/ 5 h 318"/>
                <a:gd name="T60" fmla="*/ 57 w 85"/>
                <a:gd name="T61" fmla="*/ 17 h 318"/>
                <a:gd name="T62" fmla="*/ 27 w 85"/>
                <a:gd name="T63" fmla="*/ 21 h 318"/>
                <a:gd name="T64" fmla="*/ 43 w 85"/>
                <a:gd name="T65" fmla="*/ 47 h 318"/>
                <a:gd name="T66" fmla="*/ 65 w 85"/>
                <a:gd name="T67" fmla="*/ 68 h 318"/>
                <a:gd name="T68" fmla="*/ 87 w 85"/>
                <a:gd name="T69" fmla="*/ 7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61" name="Freeform 321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12 w 105"/>
                <a:gd name="T3" fmla="*/ 3 h 354"/>
                <a:gd name="T4" fmla="*/ 88 w 105"/>
                <a:gd name="T5" fmla="*/ 15 h 354"/>
                <a:gd name="T6" fmla="*/ 101 w 105"/>
                <a:gd name="T7" fmla="*/ 31 h 354"/>
                <a:gd name="T8" fmla="*/ 101 w 105"/>
                <a:gd name="T9" fmla="*/ 74 h 354"/>
                <a:gd name="T10" fmla="*/ 117 w 105"/>
                <a:gd name="T11" fmla="*/ 86 h 354"/>
                <a:gd name="T12" fmla="*/ 117 w 105"/>
                <a:gd name="T13" fmla="*/ 121 h 354"/>
                <a:gd name="T14" fmla="*/ 101 w 105"/>
                <a:gd name="T15" fmla="*/ 170 h 354"/>
                <a:gd name="T16" fmla="*/ 83 w 105"/>
                <a:gd name="T17" fmla="*/ 180 h 354"/>
                <a:gd name="T18" fmla="*/ 19 w 105"/>
                <a:gd name="T19" fmla="*/ 162 h 354"/>
                <a:gd name="T20" fmla="*/ 12 w 105"/>
                <a:gd name="T21" fmla="*/ 143 h 354"/>
                <a:gd name="T22" fmla="*/ 19 w 105"/>
                <a:gd name="T23" fmla="*/ 124 h 354"/>
                <a:gd name="T24" fmla="*/ 9 w 105"/>
                <a:gd name="T25" fmla="*/ 50 h 354"/>
                <a:gd name="T26" fmla="*/ 25 w 105"/>
                <a:gd name="T27" fmla="*/ 23 h 354"/>
                <a:gd name="T28" fmla="*/ 6 w 105"/>
                <a:gd name="T29" fmla="*/ 7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62" name="Freeform 322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72 w 149"/>
                <a:gd name="T1" fmla="*/ 10 h 376"/>
                <a:gd name="T2" fmla="*/ 162 w 149"/>
                <a:gd name="T3" fmla="*/ 52 h 376"/>
                <a:gd name="T4" fmla="*/ 152 w 149"/>
                <a:gd name="T5" fmla="*/ 65 h 376"/>
                <a:gd name="T6" fmla="*/ 149 w 149"/>
                <a:gd name="T7" fmla="*/ 70 h 376"/>
                <a:gd name="T8" fmla="*/ 127 w 149"/>
                <a:gd name="T9" fmla="*/ 123 h 376"/>
                <a:gd name="T10" fmla="*/ 100 w 149"/>
                <a:gd name="T11" fmla="*/ 158 h 376"/>
                <a:gd name="T12" fmla="*/ 81 w 149"/>
                <a:gd name="T13" fmla="*/ 183 h 376"/>
                <a:gd name="T14" fmla="*/ 67 w 149"/>
                <a:gd name="T15" fmla="*/ 184 h 376"/>
                <a:gd name="T16" fmla="*/ 23 w 149"/>
                <a:gd name="T17" fmla="*/ 188 h 376"/>
                <a:gd name="T18" fmla="*/ 2 w 149"/>
                <a:gd name="T19" fmla="*/ 177 h 376"/>
                <a:gd name="T20" fmla="*/ 5 w 149"/>
                <a:gd name="T21" fmla="*/ 160 h 376"/>
                <a:gd name="T22" fmla="*/ 8 w 149"/>
                <a:gd name="T23" fmla="*/ 111 h 376"/>
                <a:gd name="T24" fmla="*/ 26 w 149"/>
                <a:gd name="T25" fmla="*/ 101 h 376"/>
                <a:gd name="T26" fmla="*/ 40 w 149"/>
                <a:gd name="T27" fmla="*/ 53 h 376"/>
                <a:gd name="T28" fmla="*/ 52 w 149"/>
                <a:gd name="T29" fmla="*/ 38 h 376"/>
                <a:gd name="T30" fmla="*/ 97 w 149"/>
                <a:gd name="T31" fmla="*/ 9 h 376"/>
                <a:gd name="T32" fmla="*/ 149 w 149"/>
                <a:gd name="T33" fmla="*/ 9 h 376"/>
                <a:gd name="T34" fmla="*/ 172 w 149"/>
                <a:gd name="T35" fmla="*/ 10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63" name="Freeform 323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1 w 96"/>
                <a:gd name="T1" fmla="*/ 246 h 504"/>
                <a:gd name="T2" fmla="*/ 71 w 96"/>
                <a:gd name="T3" fmla="*/ 250 h 504"/>
                <a:gd name="T4" fmla="*/ 83 w 96"/>
                <a:gd name="T5" fmla="*/ 229 h 504"/>
                <a:gd name="T6" fmla="*/ 83 w 96"/>
                <a:gd name="T7" fmla="*/ 164 h 504"/>
                <a:gd name="T8" fmla="*/ 103 w 96"/>
                <a:gd name="T9" fmla="*/ 108 h 504"/>
                <a:gd name="T10" fmla="*/ 111 w 96"/>
                <a:gd name="T11" fmla="*/ 88 h 504"/>
                <a:gd name="T12" fmla="*/ 103 w 96"/>
                <a:gd name="T13" fmla="*/ 26 h 504"/>
                <a:gd name="T14" fmla="*/ 90 w 96"/>
                <a:gd name="T15" fmla="*/ 3 h 504"/>
                <a:gd name="T16" fmla="*/ 34 w 96"/>
                <a:gd name="T17" fmla="*/ 13 h 504"/>
                <a:gd name="T18" fmla="*/ 31 w 96"/>
                <a:gd name="T19" fmla="*/ 62 h 504"/>
                <a:gd name="T20" fmla="*/ 37 w 96"/>
                <a:gd name="T21" fmla="*/ 184 h 504"/>
                <a:gd name="T22" fmla="*/ 45 w 96"/>
                <a:gd name="T23" fmla="*/ 206 h 504"/>
                <a:gd name="T24" fmla="*/ 29 w 96"/>
                <a:gd name="T25" fmla="*/ 240 h 504"/>
                <a:gd name="T26" fmla="*/ 31 w 96"/>
                <a:gd name="T27" fmla="*/ 246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64" name="Freeform 324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194 h 410"/>
                <a:gd name="T2" fmla="*/ 50 w 150"/>
                <a:gd name="T3" fmla="*/ 208 h 410"/>
                <a:gd name="T4" fmla="*/ 97 w 150"/>
                <a:gd name="T5" fmla="*/ 203 h 410"/>
                <a:gd name="T6" fmla="*/ 113 w 150"/>
                <a:gd name="T7" fmla="*/ 183 h 410"/>
                <a:gd name="T8" fmla="*/ 139 w 150"/>
                <a:gd name="T9" fmla="*/ 141 h 410"/>
                <a:gd name="T10" fmla="*/ 156 w 150"/>
                <a:gd name="T11" fmla="*/ 110 h 410"/>
                <a:gd name="T12" fmla="*/ 165 w 150"/>
                <a:gd name="T13" fmla="*/ 98 h 410"/>
                <a:gd name="T14" fmla="*/ 168 w 150"/>
                <a:gd name="T15" fmla="*/ 59 h 410"/>
                <a:gd name="T16" fmla="*/ 175 w 150"/>
                <a:gd name="T17" fmla="*/ 52 h 410"/>
                <a:gd name="T18" fmla="*/ 178 w 150"/>
                <a:gd name="T19" fmla="*/ 24 h 410"/>
                <a:gd name="T20" fmla="*/ 158 w 150"/>
                <a:gd name="T21" fmla="*/ 0 h 410"/>
                <a:gd name="T22" fmla="*/ 113 w 150"/>
                <a:gd name="T23" fmla="*/ 7 h 410"/>
                <a:gd name="T24" fmla="*/ 93 w 150"/>
                <a:gd name="T25" fmla="*/ 27 h 410"/>
                <a:gd name="T26" fmla="*/ 81 w 150"/>
                <a:gd name="T27" fmla="*/ 70 h 410"/>
                <a:gd name="T28" fmla="*/ 70 w 150"/>
                <a:gd name="T29" fmla="*/ 81 h 410"/>
                <a:gd name="T30" fmla="*/ 52 w 150"/>
                <a:gd name="T31" fmla="*/ 110 h 410"/>
                <a:gd name="T32" fmla="*/ 50 w 150"/>
                <a:gd name="T33" fmla="*/ 114 h 410"/>
                <a:gd name="T34" fmla="*/ 40 w 150"/>
                <a:gd name="T35" fmla="*/ 118 h 410"/>
                <a:gd name="T36" fmla="*/ 37 w 150"/>
                <a:gd name="T37" fmla="*/ 127 h 410"/>
                <a:gd name="T38" fmla="*/ 34 w 150"/>
                <a:gd name="T39" fmla="*/ 130 h 410"/>
                <a:gd name="T40" fmla="*/ 21 w 150"/>
                <a:gd name="T41" fmla="*/ 177 h 410"/>
                <a:gd name="T42" fmla="*/ 10 w 150"/>
                <a:gd name="T43" fmla="*/ 194 h 410"/>
                <a:gd name="T44" fmla="*/ 2 w 150"/>
                <a:gd name="T45" fmla="*/ 196 h 410"/>
                <a:gd name="T46" fmla="*/ 5 w 150"/>
                <a:gd name="T47" fmla="*/ 19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5653" name="Group 314"/>
          <p:cNvGrpSpPr>
            <a:grpSpLocks/>
          </p:cNvGrpSpPr>
          <p:nvPr/>
        </p:nvGrpSpPr>
        <p:grpSpPr bwMode="auto">
          <a:xfrm>
            <a:off x="5146675" y="2241550"/>
            <a:ext cx="525463" cy="585788"/>
            <a:chOff x="1084" y="711"/>
            <a:chExt cx="2950" cy="2769"/>
          </a:xfrm>
        </p:grpSpPr>
        <p:grpSp>
          <p:nvGrpSpPr>
            <p:cNvPr id="155949" name="Group 315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155955" name="Group 316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155957" name="Freeform 317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4031 w 592"/>
                    <a:gd name="T1" fmla="*/ 16757 h 90"/>
                    <a:gd name="T2" fmla="*/ 10925 w 592"/>
                    <a:gd name="T3" fmla="*/ 8195 h 90"/>
                    <a:gd name="T4" fmla="*/ 16978 w 592"/>
                    <a:gd name="T5" fmla="*/ 6676 h 90"/>
                    <a:gd name="T6" fmla="*/ 22879 w 592"/>
                    <a:gd name="T7" fmla="*/ 5962 h 90"/>
                    <a:gd name="T8" fmla="*/ 55807 w 592"/>
                    <a:gd name="T9" fmla="*/ 6352 h 90"/>
                    <a:gd name="T10" fmla="*/ 75618 w 592"/>
                    <a:gd name="T11" fmla="*/ 7461 h 90"/>
                    <a:gd name="T12" fmla="*/ 84704 w 592"/>
                    <a:gd name="T13" fmla="*/ 8585 h 90"/>
                    <a:gd name="T14" fmla="*/ 118460 w 592"/>
                    <a:gd name="T15" fmla="*/ 9694 h 90"/>
                    <a:gd name="T16" fmla="*/ 168249 w 592"/>
                    <a:gd name="T17" fmla="*/ 8195 h 90"/>
                    <a:gd name="T18" fmla="*/ 234943 w 592"/>
                    <a:gd name="T19" fmla="*/ 3018 h 90"/>
                    <a:gd name="T20" fmla="*/ 258986 w 592"/>
                    <a:gd name="T21" fmla="*/ 0 h 90"/>
                    <a:gd name="T22" fmla="*/ 284853 w 592"/>
                    <a:gd name="T23" fmla="*/ 390 h 90"/>
                    <a:gd name="T24" fmla="*/ 293787 w 592"/>
                    <a:gd name="T25" fmla="*/ 5567 h 90"/>
                    <a:gd name="T26" fmla="*/ 294781 w 592"/>
                    <a:gd name="T27" fmla="*/ 6676 h 90"/>
                    <a:gd name="T28" fmla="*/ 289756 w 592"/>
                    <a:gd name="T29" fmla="*/ 11182 h 90"/>
                    <a:gd name="T30" fmla="*/ 290750 w 592"/>
                    <a:gd name="T31" fmla="*/ 12314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958" name="Freeform 318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98081 w 599"/>
                    <a:gd name="T1" fmla="*/ 0 h 432"/>
                    <a:gd name="T2" fmla="*/ 296090 w 599"/>
                    <a:gd name="T3" fmla="*/ 1111 h 432"/>
                    <a:gd name="T4" fmla="*/ 293057 w 599"/>
                    <a:gd name="T5" fmla="*/ 1852 h 432"/>
                    <a:gd name="T6" fmla="*/ 291188 w 599"/>
                    <a:gd name="T7" fmla="*/ 4491 h 432"/>
                    <a:gd name="T8" fmla="*/ 277244 w 599"/>
                    <a:gd name="T9" fmla="*/ 17288 h 432"/>
                    <a:gd name="T10" fmla="*/ 261300 w 599"/>
                    <a:gd name="T11" fmla="*/ 39104 h 432"/>
                    <a:gd name="T12" fmla="*/ 256279 w 599"/>
                    <a:gd name="T13" fmla="*/ 49978 h 432"/>
                    <a:gd name="T14" fmla="*/ 251387 w 599"/>
                    <a:gd name="T15" fmla="*/ 65739 h 432"/>
                    <a:gd name="T16" fmla="*/ 246363 w 599"/>
                    <a:gd name="T17" fmla="*/ 75573 h 432"/>
                    <a:gd name="T18" fmla="*/ 229376 w 599"/>
                    <a:gd name="T19" fmla="*/ 79314 h 432"/>
                    <a:gd name="T20" fmla="*/ 215433 w 599"/>
                    <a:gd name="T21" fmla="*/ 77790 h 432"/>
                    <a:gd name="T22" fmla="*/ 209533 w 599"/>
                    <a:gd name="T23" fmla="*/ 77000 h 432"/>
                    <a:gd name="T24" fmla="*/ 211572 w 599"/>
                    <a:gd name="T25" fmla="*/ 66129 h 432"/>
                    <a:gd name="T26" fmla="*/ 214439 w 599"/>
                    <a:gd name="T27" fmla="*/ 63491 h 432"/>
                    <a:gd name="T28" fmla="*/ 201490 w 599"/>
                    <a:gd name="T29" fmla="*/ 61638 h 432"/>
                    <a:gd name="T30" fmla="*/ 172599 w 599"/>
                    <a:gd name="T31" fmla="*/ 59347 h 432"/>
                    <a:gd name="T32" fmla="*/ 56202 w 599"/>
                    <a:gd name="T33" fmla="*/ 67654 h 432"/>
                    <a:gd name="T34" fmla="*/ 51310 w 599"/>
                    <a:gd name="T35" fmla="*/ 69158 h 432"/>
                    <a:gd name="T36" fmla="*/ 43253 w 599"/>
                    <a:gd name="T37" fmla="*/ 73646 h 432"/>
                    <a:gd name="T38" fmla="*/ 26446 w 599"/>
                    <a:gd name="T39" fmla="*/ 81166 h 432"/>
                    <a:gd name="T40" fmla="*/ 14362 w 599"/>
                    <a:gd name="T41" fmla="*/ 79314 h 432"/>
                    <a:gd name="T42" fmla="*/ 8462 w 599"/>
                    <a:gd name="T43" fmla="*/ 77790 h 432"/>
                    <a:gd name="T44" fmla="*/ 3442 w 599"/>
                    <a:gd name="T45" fmla="*/ 74760 h 432"/>
                    <a:gd name="T46" fmla="*/ 5478 w 599"/>
                    <a:gd name="T47" fmla="*/ 69896 h 432"/>
                    <a:gd name="T48" fmla="*/ 8462 w 599"/>
                    <a:gd name="T49" fmla="*/ 62775 h 432"/>
                    <a:gd name="T50" fmla="*/ 13368 w 599"/>
                    <a:gd name="T51" fmla="*/ 49263 h 432"/>
                    <a:gd name="T52" fmla="*/ 14362 w 599"/>
                    <a:gd name="T53" fmla="*/ 35329 h 432"/>
                    <a:gd name="T54" fmla="*/ 15356 w 599"/>
                    <a:gd name="T55" fmla="*/ 23668 h 432"/>
                    <a:gd name="T56" fmla="*/ 14362 w 599"/>
                    <a:gd name="T57" fmla="*/ 15436 h 432"/>
                    <a:gd name="T58" fmla="*/ 10502 w 599"/>
                    <a:gd name="T59" fmla="*/ 5602 h 432"/>
                    <a:gd name="T60" fmla="*/ 9508 w 599"/>
                    <a:gd name="T61" fmla="*/ 2639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155956" name="Picture 319"/>
              <p:cNvPicPr>
                <a:picLocks noChangeArrowheads="1"/>
              </p:cNvPicPr>
              <p:nvPr/>
            </p:nvPicPr>
            <p:blipFill>
              <a:blip r:embed="rId4">
                <a:alphaModFix amt="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5950" name="Freeform 320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87 w 85"/>
                <a:gd name="T1" fmla="*/ 77 h 318"/>
                <a:gd name="T2" fmla="*/ 75 w 85"/>
                <a:gd name="T3" fmla="*/ 34 h 318"/>
                <a:gd name="T4" fmla="*/ 57 w 85"/>
                <a:gd name="T5" fmla="*/ 21 h 318"/>
                <a:gd name="T6" fmla="*/ 65 w 85"/>
                <a:gd name="T7" fmla="*/ 34 h 318"/>
                <a:gd name="T8" fmla="*/ 75 w 85"/>
                <a:gd name="T9" fmla="*/ 14 h 318"/>
                <a:gd name="T10" fmla="*/ 43 w 85"/>
                <a:gd name="T11" fmla="*/ 5 h 318"/>
                <a:gd name="T12" fmla="*/ 43 w 85"/>
                <a:gd name="T13" fmla="*/ 21 h 318"/>
                <a:gd name="T14" fmla="*/ 57 w 85"/>
                <a:gd name="T15" fmla="*/ 94 h 318"/>
                <a:gd name="T16" fmla="*/ 35 w 85"/>
                <a:gd name="T17" fmla="*/ 80 h 318"/>
                <a:gd name="T18" fmla="*/ 43 w 85"/>
                <a:gd name="T19" fmla="*/ 64 h 318"/>
                <a:gd name="T20" fmla="*/ 57 w 85"/>
                <a:gd name="T21" fmla="*/ 80 h 318"/>
                <a:gd name="T22" fmla="*/ 43 w 85"/>
                <a:gd name="T23" fmla="*/ 51 h 318"/>
                <a:gd name="T24" fmla="*/ 57 w 85"/>
                <a:gd name="T25" fmla="*/ 77 h 318"/>
                <a:gd name="T26" fmla="*/ 43 w 85"/>
                <a:gd name="T27" fmla="*/ 60 h 318"/>
                <a:gd name="T28" fmla="*/ 57 w 85"/>
                <a:gd name="T29" fmla="*/ 72 h 318"/>
                <a:gd name="T30" fmla="*/ 65 w 85"/>
                <a:gd name="T31" fmla="*/ 85 h 318"/>
                <a:gd name="T32" fmla="*/ 87 w 85"/>
                <a:gd name="T33" fmla="*/ 102 h 318"/>
                <a:gd name="T34" fmla="*/ 95 w 85"/>
                <a:gd name="T35" fmla="*/ 115 h 318"/>
                <a:gd name="T36" fmla="*/ 87 w 85"/>
                <a:gd name="T37" fmla="*/ 140 h 318"/>
                <a:gd name="T38" fmla="*/ 75 w 85"/>
                <a:gd name="T39" fmla="*/ 136 h 318"/>
                <a:gd name="T40" fmla="*/ 65 w 85"/>
                <a:gd name="T41" fmla="*/ 157 h 318"/>
                <a:gd name="T42" fmla="*/ 43 w 85"/>
                <a:gd name="T43" fmla="*/ 145 h 318"/>
                <a:gd name="T44" fmla="*/ 35 w 85"/>
                <a:gd name="T45" fmla="*/ 102 h 318"/>
                <a:gd name="T46" fmla="*/ 27 w 85"/>
                <a:gd name="T47" fmla="*/ 123 h 318"/>
                <a:gd name="T48" fmla="*/ 5 w 85"/>
                <a:gd name="T49" fmla="*/ 106 h 318"/>
                <a:gd name="T50" fmla="*/ 43 w 85"/>
                <a:gd name="T51" fmla="*/ 72 h 318"/>
                <a:gd name="T52" fmla="*/ 75 w 85"/>
                <a:gd name="T53" fmla="*/ 85 h 318"/>
                <a:gd name="T54" fmla="*/ 87 w 85"/>
                <a:gd name="T55" fmla="*/ 110 h 318"/>
                <a:gd name="T56" fmla="*/ 75 w 85"/>
                <a:gd name="T57" fmla="*/ 94 h 318"/>
                <a:gd name="T58" fmla="*/ 75 w 85"/>
                <a:gd name="T59" fmla="*/ 5 h 318"/>
                <a:gd name="T60" fmla="*/ 57 w 85"/>
                <a:gd name="T61" fmla="*/ 17 h 318"/>
                <a:gd name="T62" fmla="*/ 27 w 85"/>
                <a:gd name="T63" fmla="*/ 21 h 318"/>
                <a:gd name="T64" fmla="*/ 43 w 85"/>
                <a:gd name="T65" fmla="*/ 47 h 318"/>
                <a:gd name="T66" fmla="*/ 65 w 85"/>
                <a:gd name="T67" fmla="*/ 68 h 318"/>
                <a:gd name="T68" fmla="*/ 87 w 85"/>
                <a:gd name="T69" fmla="*/ 7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51" name="Freeform 321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12 w 105"/>
                <a:gd name="T3" fmla="*/ 3 h 354"/>
                <a:gd name="T4" fmla="*/ 88 w 105"/>
                <a:gd name="T5" fmla="*/ 15 h 354"/>
                <a:gd name="T6" fmla="*/ 101 w 105"/>
                <a:gd name="T7" fmla="*/ 31 h 354"/>
                <a:gd name="T8" fmla="*/ 101 w 105"/>
                <a:gd name="T9" fmla="*/ 74 h 354"/>
                <a:gd name="T10" fmla="*/ 117 w 105"/>
                <a:gd name="T11" fmla="*/ 86 h 354"/>
                <a:gd name="T12" fmla="*/ 117 w 105"/>
                <a:gd name="T13" fmla="*/ 121 h 354"/>
                <a:gd name="T14" fmla="*/ 101 w 105"/>
                <a:gd name="T15" fmla="*/ 170 h 354"/>
                <a:gd name="T16" fmla="*/ 83 w 105"/>
                <a:gd name="T17" fmla="*/ 180 h 354"/>
                <a:gd name="T18" fmla="*/ 19 w 105"/>
                <a:gd name="T19" fmla="*/ 162 h 354"/>
                <a:gd name="T20" fmla="*/ 12 w 105"/>
                <a:gd name="T21" fmla="*/ 143 h 354"/>
                <a:gd name="T22" fmla="*/ 19 w 105"/>
                <a:gd name="T23" fmla="*/ 124 h 354"/>
                <a:gd name="T24" fmla="*/ 9 w 105"/>
                <a:gd name="T25" fmla="*/ 50 h 354"/>
                <a:gd name="T26" fmla="*/ 25 w 105"/>
                <a:gd name="T27" fmla="*/ 23 h 354"/>
                <a:gd name="T28" fmla="*/ 6 w 105"/>
                <a:gd name="T29" fmla="*/ 7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52" name="Freeform 322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72 w 149"/>
                <a:gd name="T1" fmla="*/ 10 h 376"/>
                <a:gd name="T2" fmla="*/ 162 w 149"/>
                <a:gd name="T3" fmla="*/ 52 h 376"/>
                <a:gd name="T4" fmla="*/ 152 w 149"/>
                <a:gd name="T5" fmla="*/ 65 h 376"/>
                <a:gd name="T6" fmla="*/ 149 w 149"/>
                <a:gd name="T7" fmla="*/ 70 h 376"/>
                <a:gd name="T8" fmla="*/ 127 w 149"/>
                <a:gd name="T9" fmla="*/ 123 h 376"/>
                <a:gd name="T10" fmla="*/ 100 w 149"/>
                <a:gd name="T11" fmla="*/ 158 h 376"/>
                <a:gd name="T12" fmla="*/ 81 w 149"/>
                <a:gd name="T13" fmla="*/ 183 h 376"/>
                <a:gd name="T14" fmla="*/ 67 w 149"/>
                <a:gd name="T15" fmla="*/ 184 h 376"/>
                <a:gd name="T16" fmla="*/ 23 w 149"/>
                <a:gd name="T17" fmla="*/ 188 h 376"/>
                <a:gd name="T18" fmla="*/ 2 w 149"/>
                <a:gd name="T19" fmla="*/ 177 h 376"/>
                <a:gd name="T20" fmla="*/ 5 w 149"/>
                <a:gd name="T21" fmla="*/ 160 h 376"/>
                <a:gd name="T22" fmla="*/ 8 w 149"/>
                <a:gd name="T23" fmla="*/ 111 h 376"/>
                <a:gd name="T24" fmla="*/ 26 w 149"/>
                <a:gd name="T25" fmla="*/ 101 h 376"/>
                <a:gd name="T26" fmla="*/ 40 w 149"/>
                <a:gd name="T27" fmla="*/ 53 h 376"/>
                <a:gd name="T28" fmla="*/ 52 w 149"/>
                <a:gd name="T29" fmla="*/ 38 h 376"/>
                <a:gd name="T30" fmla="*/ 97 w 149"/>
                <a:gd name="T31" fmla="*/ 9 h 376"/>
                <a:gd name="T32" fmla="*/ 149 w 149"/>
                <a:gd name="T33" fmla="*/ 9 h 376"/>
                <a:gd name="T34" fmla="*/ 172 w 149"/>
                <a:gd name="T35" fmla="*/ 10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53" name="Freeform 323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1 w 96"/>
                <a:gd name="T1" fmla="*/ 246 h 504"/>
                <a:gd name="T2" fmla="*/ 71 w 96"/>
                <a:gd name="T3" fmla="*/ 250 h 504"/>
                <a:gd name="T4" fmla="*/ 83 w 96"/>
                <a:gd name="T5" fmla="*/ 229 h 504"/>
                <a:gd name="T6" fmla="*/ 83 w 96"/>
                <a:gd name="T7" fmla="*/ 164 h 504"/>
                <a:gd name="T8" fmla="*/ 103 w 96"/>
                <a:gd name="T9" fmla="*/ 108 h 504"/>
                <a:gd name="T10" fmla="*/ 111 w 96"/>
                <a:gd name="T11" fmla="*/ 88 h 504"/>
                <a:gd name="T12" fmla="*/ 103 w 96"/>
                <a:gd name="T13" fmla="*/ 26 h 504"/>
                <a:gd name="T14" fmla="*/ 90 w 96"/>
                <a:gd name="T15" fmla="*/ 3 h 504"/>
                <a:gd name="T16" fmla="*/ 34 w 96"/>
                <a:gd name="T17" fmla="*/ 13 h 504"/>
                <a:gd name="T18" fmla="*/ 31 w 96"/>
                <a:gd name="T19" fmla="*/ 62 h 504"/>
                <a:gd name="T20" fmla="*/ 37 w 96"/>
                <a:gd name="T21" fmla="*/ 184 h 504"/>
                <a:gd name="T22" fmla="*/ 45 w 96"/>
                <a:gd name="T23" fmla="*/ 206 h 504"/>
                <a:gd name="T24" fmla="*/ 29 w 96"/>
                <a:gd name="T25" fmla="*/ 240 h 504"/>
                <a:gd name="T26" fmla="*/ 31 w 96"/>
                <a:gd name="T27" fmla="*/ 246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54" name="Freeform 324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194 h 410"/>
                <a:gd name="T2" fmla="*/ 50 w 150"/>
                <a:gd name="T3" fmla="*/ 208 h 410"/>
                <a:gd name="T4" fmla="*/ 97 w 150"/>
                <a:gd name="T5" fmla="*/ 203 h 410"/>
                <a:gd name="T6" fmla="*/ 113 w 150"/>
                <a:gd name="T7" fmla="*/ 183 h 410"/>
                <a:gd name="T8" fmla="*/ 139 w 150"/>
                <a:gd name="T9" fmla="*/ 141 h 410"/>
                <a:gd name="T10" fmla="*/ 156 w 150"/>
                <a:gd name="T11" fmla="*/ 110 h 410"/>
                <a:gd name="T12" fmla="*/ 165 w 150"/>
                <a:gd name="T13" fmla="*/ 98 h 410"/>
                <a:gd name="T14" fmla="*/ 168 w 150"/>
                <a:gd name="T15" fmla="*/ 59 h 410"/>
                <a:gd name="T16" fmla="*/ 175 w 150"/>
                <a:gd name="T17" fmla="*/ 52 h 410"/>
                <a:gd name="T18" fmla="*/ 178 w 150"/>
                <a:gd name="T19" fmla="*/ 24 h 410"/>
                <a:gd name="T20" fmla="*/ 158 w 150"/>
                <a:gd name="T21" fmla="*/ 0 h 410"/>
                <a:gd name="T22" fmla="*/ 113 w 150"/>
                <a:gd name="T23" fmla="*/ 7 h 410"/>
                <a:gd name="T24" fmla="*/ 93 w 150"/>
                <a:gd name="T25" fmla="*/ 27 h 410"/>
                <a:gd name="T26" fmla="*/ 81 w 150"/>
                <a:gd name="T27" fmla="*/ 70 h 410"/>
                <a:gd name="T28" fmla="*/ 70 w 150"/>
                <a:gd name="T29" fmla="*/ 81 h 410"/>
                <a:gd name="T30" fmla="*/ 52 w 150"/>
                <a:gd name="T31" fmla="*/ 110 h 410"/>
                <a:gd name="T32" fmla="*/ 50 w 150"/>
                <a:gd name="T33" fmla="*/ 114 h 410"/>
                <a:gd name="T34" fmla="*/ 40 w 150"/>
                <a:gd name="T35" fmla="*/ 118 h 410"/>
                <a:gd name="T36" fmla="*/ 37 w 150"/>
                <a:gd name="T37" fmla="*/ 127 h 410"/>
                <a:gd name="T38" fmla="*/ 34 w 150"/>
                <a:gd name="T39" fmla="*/ 130 h 410"/>
                <a:gd name="T40" fmla="*/ 21 w 150"/>
                <a:gd name="T41" fmla="*/ 177 h 410"/>
                <a:gd name="T42" fmla="*/ 10 w 150"/>
                <a:gd name="T43" fmla="*/ 194 h 410"/>
                <a:gd name="T44" fmla="*/ 2 w 150"/>
                <a:gd name="T45" fmla="*/ 196 h 410"/>
                <a:gd name="T46" fmla="*/ 5 w 150"/>
                <a:gd name="T47" fmla="*/ 19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5654" name="Group 132"/>
          <p:cNvGrpSpPr>
            <a:grpSpLocks/>
          </p:cNvGrpSpPr>
          <p:nvPr/>
        </p:nvGrpSpPr>
        <p:grpSpPr bwMode="auto">
          <a:xfrm>
            <a:off x="6529388" y="5127625"/>
            <a:ext cx="952500" cy="1204913"/>
            <a:chOff x="4155" y="3231"/>
            <a:chExt cx="600" cy="759"/>
          </a:xfrm>
        </p:grpSpPr>
        <p:sp>
          <p:nvSpPr>
            <p:cNvPr id="155929" name="Freeform 133"/>
            <p:cNvSpPr>
              <a:spLocks/>
            </p:cNvSpPr>
            <p:nvPr/>
          </p:nvSpPr>
          <p:spPr bwMode="auto">
            <a:xfrm>
              <a:off x="4623" y="327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55930" name="AutoShape 134"/>
            <p:cNvSpPr>
              <a:spLocks noChangeArrowheads="1"/>
            </p:cNvSpPr>
            <p:nvPr/>
          </p:nvSpPr>
          <p:spPr bwMode="auto">
            <a:xfrm>
              <a:off x="4156" y="3233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55931" name="Rectangle 135"/>
            <p:cNvSpPr>
              <a:spLocks noChangeArrowheads="1"/>
            </p:cNvSpPr>
            <p:nvPr/>
          </p:nvSpPr>
          <p:spPr bwMode="auto">
            <a:xfrm>
              <a:off x="4155" y="3366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55932" name="AutoShape 136"/>
            <p:cNvSpPr>
              <a:spLocks noChangeArrowheads="1"/>
            </p:cNvSpPr>
            <p:nvPr/>
          </p:nvSpPr>
          <p:spPr bwMode="auto">
            <a:xfrm>
              <a:off x="4168" y="3277"/>
              <a:ext cx="436" cy="51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55933" name="Line 137"/>
            <p:cNvSpPr>
              <a:spLocks noChangeShapeType="1"/>
            </p:cNvSpPr>
            <p:nvPr/>
          </p:nvSpPr>
          <p:spPr bwMode="auto">
            <a:xfrm>
              <a:off x="4175" y="360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34" name="Line 138"/>
            <p:cNvSpPr>
              <a:spLocks noChangeShapeType="1"/>
            </p:cNvSpPr>
            <p:nvPr/>
          </p:nvSpPr>
          <p:spPr bwMode="auto">
            <a:xfrm>
              <a:off x="4179" y="36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35" name="Line 139"/>
            <p:cNvSpPr>
              <a:spLocks noChangeShapeType="1"/>
            </p:cNvSpPr>
            <p:nvPr/>
          </p:nvSpPr>
          <p:spPr bwMode="auto">
            <a:xfrm>
              <a:off x="4187" y="378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36" name="Line 140"/>
            <p:cNvSpPr>
              <a:spLocks noChangeShapeType="1"/>
            </p:cNvSpPr>
            <p:nvPr/>
          </p:nvSpPr>
          <p:spPr bwMode="auto">
            <a:xfrm>
              <a:off x="4187" y="387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37" name="Line 141"/>
            <p:cNvSpPr>
              <a:spLocks noChangeShapeType="1"/>
            </p:cNvSpPr>
            <p:nvPr/>
          </p:nvSpPr>
          <p:spPr bwMode="auto">
            <a:xfrm>
              <a:off x="4179" y="39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38" name="Rectangle 142"/>
            <p:cNvSpPr>
              <a:spLocks noChangeArrowheads="1"/>
            </p:cNvSpPr>
            <p:nvPr/>
          </p:nvSpPr>
          <p:spPr bwMode="auto">
            <a:xfrm>
              <a:off x="4243" y="3575"/>
              <a:ext cx="4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Phúc Âm </a:t>
              </a:r>
              <a:endParaRPr lang="en-US" sz="90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55939" name="Rectangle 143"/>
            <p:cNvSpPr>
              <a:spLocks noChangeArrowheads="1"/>
            </p:cNvSpPr>
            <p:nvPr/>
          </p:nvSpPr>
          <p:spPr bwMode="auto">
            <a:xfrm>
              <a:off x="4242" y="3667"/>
              <a:ext cx="43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Công Vụ </a:t>
              </a:r>
              <a:endParaRPr lang="en-US" sz="90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55940" name="Rectangle 144"/>
            <p:cNvSpPr>
              <a:spLocks noChangeArrowheads="1"/>
            </p:cNvSpPr>
            <p:nvPr/>
          </p:nvSpPr>
          <p:spPr bwMode="auto">
            <a:xfrm>
              <a:off x="4257" y="3768"/>
              <a:ext cx="40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Th</a:t>
              </a:r>
              <a:r>
                <a:rPr lang="en-US" altLang="ko-KR" sz="900">
                  <a:solidFill>
                    <a:schemeClr val="bg2"/>
                  </a:solidFill>
                  <a:latin typeface="Lucida Grande" charset="0"/>
                  <a:ea typeface="Gulim" charset="0"/>
                  <a:cs typeface="Gulim" charset="0"/>
                </a:rPr>
                <a:t>ư</a:t>
              </a:r>
              <a:r>
                <a:rPr lang="en-US" altLang="ko-KR" sz="90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 Tín </a:t>
              </a:r>
              <a:endParaRPr lang="en-US" sz="90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55941" name="Rectangle 145"/>
            <p:cNvSpPr>
              <a:spLocks noChangeArrowheads="1"/>
            </p:cNvSpPr>
            <p:nvPr/>
          </p:nvSpPr>
          <p:spPr bwMode="auto">
            <a:xfrm>
              <a:off x="4219" y="3856"/>
              <a:ext cx="11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>
                <a:solidFill>
                  <a:schemeClr val="bg2"/>
                </a:solidFill>
                <a:latin typeface="Helvetica" charset="0"/>
              </a:endParaRPr>
            </a:p>
          </p:txBody>
        </p:sp>
        <p:sp>
          <p:nvSpPr>
            <p:cNvPr id="155942" name="Rectangle 146"/>
            <p:cNvSpPr>
              <a:spLocks noChangeArrowheads="1"/>
            </p:cNvSpPr>
            <p:nvPr/>
          </p:nvSpPr>
          <p:spPr bwMode="auto">
            <a:xfrm>
              <a:off x="4190" y="3231"/>
              <a:ext cx="38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GIÊ-XU </a:t>
              </a:r>
              <a:endParaRPr lang="en-US" sz="90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55943" name="Rectangle 147"/>
            <p:cNvSpPr>
              <a:spLocks noChangeArrowheads="1"/>
            </p:cNvSpPr>
            <p:nvPr/>
          </p:nvSpPr>
          <p:spPr bwMode="auto">
            <a:xfrm>
              <a:off x="4222" y="3408"/>
              <a:ext cx="4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Thập Tự</a:t>
              </a:r>
              <a:endParaRPr lang="en-US" sz="90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55944" name="Rectangle 148"/>
            <p:cNvSpPr>
              <a:spLocks noChangeArrowheads="1"/>
            </p:cNvSpPr>
            <p:nvPr/>
          </p:nvSpPr>
          <p:spPr bwMode="auto">
            <a:xfrm>
              <a:off x="4311" y="3520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55945" name="Rectangle 149"/>
            <p:cNvSpPr>
              <a:spLocks noChangeArrowheads="1"/>
            </p:cNvSpPr>
            <p:nvPr/>
          </p:nvSpPr>
          <p:spPr bwMode="auto">
            <a:xfrm>
              <a:off x="4228" y="3487"/>
              <a:ext cx="49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Hội Thánh </a:t>
              </a:r>
              <a:endParaRPr lang="en-US" sz="90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55946" name="Rectangle 150"/>
            <p:cNvSpPr>
              <a:spLocks noChangeArrowheads="1"/>
            </p:cNvSpPr>
            <p:nvPr/>
          </p:nvSpPr>
          <p:spPr bwMode="auto">
            <a:xfrm>
              <a:off x="4226" y="3312"/>
              <a:ext cx="44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ko-KR" sz="90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Cuộc đời </a:t>
              </a:r>
              <a:endParaRPr lang="en-US" sz="90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55947" name="Line 151"/>
            <p:cNvSpPr>
              <a:spLocks noChangeShapeType="1"/>
            </p:cNvSpPr>
            <p:nvPr/>
          </p:nvSpPr>
          <p:spPr bwMode="auto">
            <a:xfrm>
              <a:off x="4175" y="343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48" name="Line 152"/>
            <p:cNvSpPr>
              <a:spLocks noChangeShapeType="1"/>
            </p:cNvSpPr>
            <p:nvPr/>
          </p:nvSpPr>
          <p:spPr bwMode="auto">
            <a:xfrm>
              <a:off x="4211" y="35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5655" name="Rectangle 144"/>
          <p:cNvSpPr>
            <a:spLocks noChangeArrowheads="1"/>
          </p:cNvSpPr>
          <p:nvPr/>
        </p:nvSpPr>
        <p:spPr bwMode="auto">
          <a:xfrm>
            <a:off x="6624638" y="6132513"/>
            <a:ext cx="8175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90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rPr>
              <a:t>Khải Huyền</a:t>
            </a:r>
            <a:endParaRPr lang="en-US" sz="900">
              <a:solidFill>
                <a:schemeClr val="bg2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155656" name="Rectangle 2"/>
          <p:cNvSpPr>
            <a:spLocks noChangeArrowheads="1"/>
          </p:cNvSpPr>
          <p:nvPr/>
        </p:nvSpPr>
        <p:spPr bwMode="auto">
          <a:xfrm>
            <a:off x="5319713" y="5064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0179" name="Rectangle 3"/>
          <p:cNvSpPr>
            <a:spLocks noChangeArrowheads="1"/>
          </p:cNvSpPr>
          <p:nvPr/>
        </p:nvSpPr>
        <p:spPr bwMode="auto">
          <a:xfrm>
            <a:off x="4910138" y="1955800"/>
            <a:ext cx="758825" cy="242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FFFF00"/>
                </a:solidFill>
                <a:latin typeface="Times" pitchFamily="8" charset="0"/>
                <a:ea typeface="+mn-ea"/>
                <a:cs typeface="+mn-cs"/>
              </a:rPr>
              <a:t>(2000 TC)</a:t>
            </a:r>
          </a:p>
        </p:txBody>
      </p:sp>
      <p:sp>
        <p:nvSpPr>
          <p:cNvPr id="155658" name="Rectangle 4"/>
          <p:cNvSpPr>
            <a:spLocks noChangeArrowheads="1"/>
          </p:cNvSpPr>
          <p:nvPr/>
        </p:nvSpPr>
        <p:spPr bwMode="auto">
          <a:xfrm>
            <a:off x="4557713" y="5064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659" name="Freeform 5"/>
          <p:cNvSpPr>
            <a:spLocks/>
          </p:cNvSpPr>
          <p:nvPr/>
        </p:nvSpPr>
        <p:spPr bwMode="auto">
          <a:xfrm>
            <a:off x="4951413" y="2143125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0" name="AutoShape 6"/>
          <p:cNvSpPr>
            <a:spLocks noChangeArrowheads="1"/>
          </p:cNvSpPr>
          <p:nvPr/>
        </p:nvSpPr>
        <p:spPr bwMode="auto">
          <a:xfrm>
            <a:off x="4240213" y="20351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661" name="Rectangle 7"/>
          <p:cNvSpPr>
            <a:spLocks noChangeArrowheads="1"/>
          </p:cNvSpPr>
          <p:nvPr/>
        </p:nvSpPr>
        <p:spPr bwMode="auto">
          <a:xfrm>
            <a:off x="4238625" y="21923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662" name="Freeform 8"/>
          <p:cNvSpPr>
            <a:spLocks/>
          </p:cNvSpPr>
          <p:nvPr/>
        </p:nvSpPr>
        <p:spPr bwMode="auto">
          <a:xfrm>
            <a:off x="4833938" y="35560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3" name="Rectangle 9"/>
          <p:cNvSpPr>
            <a:spLocks noChangeArrowheads="1"/>
          </p:cNvSpPr>
          <p:nvPr/>
        </p:nvSpPr>
        <p:spPr bwMode="auto">
          <a:xfrm>
            <a:off x="4414838" y="38862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664" name="Freeform 10"/>
          <p:cNvSpPr>
            <a:spLocks/>
          </p:cNvSpPr>
          <p:nvPr/>
        </p:nvSpPr>
        <p:spPr bwMode="auto">
          <a:xfrm>
            <a:off x="4829175" y="35163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5" name="AutoShape 11"/>
          <p:cNvSpPr>
            <a:spLocks noChangeArrowheads="1"/>
          </p:cNvSpPr>
          <p:nvPr/>
        </p:nvSpPr>
        <p:spPr bwMode="auto">
          <a:xfrm>
            <a:off x="4251325" y="34305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666" name="Rectangle 12"/>
          <p:cNvSpPr>
            <a:spLocks noChangeArrowheads="1"/>
          </p:cNvSpPr>
          <p:nvPr/>
        </p:nvSpPr>
        <p:spPr bwMode="auto">
          <a:xfrm>
            <a:off x="4252913" y="35782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667" name="Rectangle 13"/>
          <p:cNvSpPr>
            <a:spLocks noChangeArrowheads="1"/>
          </p:cNvSpPr>
          <p:nvPr/>
        </p:nvSpPr>
        <p:spPr bwMode="auto">
          <a:xfrm>
            <a:off x="4364038" y="38369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668" name="AutoShape 14"/>
          <p:cNvSpPr>
            <a:spLocks noChangeArrowheads="1"/>
          </p:cNvSpPr>
          <p:nvPr/>
        </p:nvSpPr>
        <p:spPr bwMode="auto">
          <a:xfrm>
            <a:off x="4198938" y="550863"/>
            <a:ext cx="730250" cy="10906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669" name="Rectangle 15"/>
          <p:cNvSpPr>
            <a:spLocks noChangeArrowheads="1"/>
          </p:cNvSpPr>
          <p:nvPr/>
        </p:nvSpPr>
        <p:spPr bwMode="auto">
          <a:xfrm>
            <a:off x="4197350" y="735013"/>
            <a:ext cx="952500" cy="113188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670" name="AutoShape 16"/>
          <p:cNvSpPr>
            <a:spLocks noChangeArrowheads="1"/>
          </p:cNvSpPr>
          <p:nvPr/>
        </p:nvSpPr>
        <p:spPr bwMode="auto">
          <a:xfrm>
            <a:off x="4214813" y="573088"/>
            <a:ext cx="695325" cy="10890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671" name="AutoShape 17"/>
          <p:cNvSpPr>
            <a:spLocks noChangeArrowheads="1"/>
          </p:cNvSpPr>
          <p:nvPr/>
        </p:nvSpPr>
        <p:spPr bwMode="auto">
          <a:xfrm>
            <a:off x="4256088" y="2060575"/>
            <a:ext cx="695325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672" name="AutoShape 18"/>
          <p:cNvSpPr>
            <a:spLocks noChangeArrowheads="1"/>
          </p:cNvSpPr>
          <p:nvPr/>
        </p:nvSpPr>
        <p:spPr bwMode="auto">
          <a:xfrm>
            <a:off x="4273550" y="3462338"/>
            <a:ext cx="688975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673" name="Rectangle 19"/>
          <p:cNvSpPr>
            <a:spLocks noChangeArrowheads="1"/>
          </p:cNvSpPr>
          <p:nvPr/>
        </p:nvSpPr>
        <p:spPr bwMode="auto">
          <a:xfrm>
            <a:off x="4478338" y="5207000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674" name="Rectangle 20"/>
          <p:cNvSpPr>
            <a:spLocks noChangeArrowheads="1"/>
          </p:cNvSpPr>
          <p:nvPr/>
        </p:nvSpPr>
        <p:spPr bwMode="auto">
          <a:xfrm>
            <a:off x="4422775" y="5159375"/>
            <a:ext cx="2825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155675" name="AutoShape 21"/>
          <p:cNvSpPr>
            <a:spLocks noChangeArrowheads="1"/>
          </p:cNvSpPr>
          <p:nvPr/>
        </p:nvSpPr>
        <p:spPr bwMode="auto">
          <a:xfrm>
            <a:off x="4251325" y="4260850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676" name="Rectangle 22"/>
          <p:cNvSpPr>
            <a:spLocks noChangeArrowheads="1"/>
          </p:cNvSpPr>
          <p:nvPr/>
        </p:nvSpPr>
        <p:spPr bwMode="auto">
          <a:xfrm>
            <a:off x="4249738" y="4419600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677" name="AutoShape 23"/>
          <p:cNvSpPr>
            <a:spLocks noChangeArrowheads="1"/>
          </p:cNvSpPr>
          <p:nvPr/>
        </p:nvSpPr>
        <p:spPr bwMode="auto">
          <a:xfrm>
            <a:off x="4270375" y="4289425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678" name="Freeform 24"/>
          <p:cNvSpPr>
            <a:spLocks/>
          </p:cNvSpPr>
          <p:nvPr/>
        </p:nvSpPr>
        <p:spPr bwMode="auto">
          <a:xfrm>
            <a:off x="4837113" y="5775325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79" name="Rectangle 25"/>
          <p:cNvSpPr>
            <a:spLocks noChangeArrowheads="1"/>
          </p:cNvSpPr>
          <p:nvPr/>
        </p:nvSpPr>
        <p:spPr bwMode="auto">
          <a:xfrm>
            <a:off x="4418013" y="6105525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680" name="Freeform 26"/>
          <p:cNvSpPr>
            <a:spLocks/>
          </p:cNvSpPr>
          <p:nvPr/>
        </p:nvSpPr>
        <p:spPr bwMode="auto">
          <a:xfrm>
            <a:off x="4832350" y="5735638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81" name="AutoShape 27"/>
          <p:cNvSpPr>
            <a:spLocks noChangeArrowheads="1"/>
          </p:cNvSpPr>
          <p:nvPr/>
        </p:nvSpPr>
        <p:spPr bwMode="auto">
          <a:xfrm>
            <a:off x="4260850" y="5649913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682" name="Rectangle 28"/>
          <p:cNvSpPr>
            <a:spLocks noChangeArrowheads="1"/>
          </p:cNvSpPr>
          <p:nvPr/>
        </p:nvSpPr>
        <p:spPr bwMode="auto">
          <a:xfrm>
            <a:off x="4256088" y="5797550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683" name="Rectangle 29"/>
          <p:cNvSpPr>
            <a:spLocks noChangeArrowheads="1"/>
          </p:cNvSpPr>
          <p:nvPr/>
        </p:nvSpPr>
        <p:spPr bwMode="auto">
          <a:xfrm>
            <a:off x="4367213" y="6056313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684" name="AutoShape 30"/>
          <p:cNvSpPr>
            <a:spLocks noChangeArrowheads="1"/>
          </p:cNvSpPr>
          <p:nvPr/>
        </p:nvSpPr>
        <p:spPr bwMode="auto">
          <a:xfrm>
            <a:off x="4276725" y="5675313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0207" name="Rectangle 31"/>
          <p:cNvSpPr>
            <a:spLocks noChangeArrowheads="1"/>
          </p:cNvSpPr>
          <p:nvPr/>
        </p:nvSpPr>
        <p:spPr bwMode="auto">
          <a:xfrm>
            <a:off x="4922838" y="4191000"/>
            <a:ext cx="758825" cy="242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FFFF00"/>
                </a:solidFill>
                <a:latin typeface="Times" pitchFamily="8" charset="0"/>
                <a:ea typeface="+mn-ea"/>
                <a:cs typeface="+mn-cs"/>
              </a:rPr>
              <a:t>(1500 TC)</a:t>
            </a:r>
          </a:p>
        </p:txBody>
      </p:sp>
      <p:sp>
        <p:nvSpPr>
          <p:cNvPr id="155686" name="Line 32"/>
          <p:cNvSpPr>
            <a:spLocks noChangeShapeType="1"/>
          </p:cNvSpPr>
          <p:nvPr/>
        </p:nvSpPr>
        <p:spPr bwMode="auto">
          <a:xfrm>
            <a:off x="4243388" y="10096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687" name="Line 33"/>
          <p:cNvSpPr>
            <a:spLocks noChangeShapeType="1"/>
          </p:cNvSpPr>
          <p:nvPr/>
        </p:nvSpPr>
        <p:spPr bwMode="auto">
          <a:xfrm>
            <a:off x="4243388" y="11747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688" name="Line 34"/>
          <p:cNvSpPr>
            <a:spLocks noChangeShapeType="1"/>
          </p:cNvSpPr>
          <p:nvPr/>
        </p:nvSpPr>
        <p:spPr bwMode="auto">
          <a:xfrm>
            <a:off x="4243388" y="1327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689" name="Line 35"/>
          <p:cNvSpPr>
            <a:spLocks noChangeShapeType="1"/>
          </p:cNvSpPr>
          <p:nvPr/>
        </p:nvSpPr>
        <p:spPr bwMode="auto">
          <a:xfrm>
            <a:off x="4248150" y="14922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690" name="Line 36"/>
          <p:cNvSpPr>
            <a:spLocks noChangeShapeType="1"/>
          </p:cNvSpPr>
          <p:nvPr/>
        </p:nvSpPr>
        <p:spPr bwMode="auto">
          <a:xfrm>
            <a:off x="4243388" y="16573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691" name="Line 37"/>
          <p:cNvSpPr>
            <a:spLocks noChangeShapeType="1"/>
          </p:cNvSpPr>
          <p:nvPr/>
        </p:nvSpPr>
        <p:spPr bwMode="auto">
          <a:xfrm>
            <a:off x="4243388" y="18097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692" name="Rectangle 38"/>
          <p:cNvSpPr>
            <a:spLocks noChangeArrowheads="1"/>
          </p:cNvSpPr>
          <p:nvPr/>
        </p:nvSpPr>
        <p:spPr bwMode="auto">
          <a:xfrm>
            <a:off x="4238625" y="841375"/>
            <a:ext cx="9302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chemeClr val="bg2"/>
                </a:solidFill>
                <a:latin typeface="Arial" charset="0"/>
              </a:rPr>
              <a:t>T</a:t>
            </a:r>
            <a:r>
              <a:rPr lang="en-US" sz="800">
                <a:solidFill>
                  <a:schemeClr val="bg2"/>
                </a:solidFill>
                <a:latin typeface="Arial" charset="0"/>
                <a:cs typeface="Lucida Grande" charset="0"/>
              </a:rPr>
              <a:t>ộ</a:t>
            </a:r>
            <a:r>
              <a:rPr lang="en-US" sz="800">
                <a:solidFill>
                  <a:schemeClr val="bg2"/>
                </a:solidFill>
                <a:latin typeface="Arial" charset="0"/>
                <a:ea typeface="Lucida Grande" charset="0"/>
                <a:cs typeface="Lucida Grande" charset="0"/>
              </a:rPr>
              <a:t>i l</a:t>
            </a:r>
            <a:r>
              <a:rPr lang="en-US" sz="800">
                <a:solidFill>
                  <a:schemeClr val="bg2"/>
                </a:solidFill>
                <a:latin typeface="Arial" charset="0"/>
                <a:cs typeface="Lucida Grande" charset="0"/>
              </a:rPr>
              <a:t>ỗ</a:t>
            </a:r>
            <a:r>
              <a:rPr lang="en-US" sz="800">
                <a:solidFill>
                  <a:schemeClr val="bg2"/>
                </a:solidFill>
                <a:latin typeface="Arial" charset="0"/>
                <a:ea typeface="Lucida Grande" charset="0"/>
                <a:cs typeface="Lucida Grande" charset="0"/>
              </a:rPr>
              <a:t>i </a:t>
            </a:r>
            <a:r>
              <a:rPr lang="en-US" sz="900">
                <a:solidFill>
                  <a:schemeClr val="bg2"/>
                </a:solidFill>
                <a:latin typeface="Arial" charset="0"/>
                <a:ea typeface="Lucida Grande" charset="0"/>
                <a:cs typeface="Lucida Grande" charset="0"/>
              </a:rPr>
              <a:t>đâu</a:t>
            </a:r>
            <a:r>
              <a:rPr lang="en-US" sz="800">
                <a:solidFill>
                  <a:schemeClr val="bg2"/>
                </a:solidFill>
                <a:latin typeface="Arial" charset="0"/>
                <a:ea typeface="Lucida Grande" charset="0"/>
                <a:cs typeface="Lucida Grande" charset="0"/>
              </a:rPr>
              <a:t> tiên</a:t>
            </a:r>
          </a:p>
        </p:txBody>
      </p:sp>
      <p:sp>
        <p:nvSpPr>
          <p:cNvPr id="155693" name="Rectangle 39"/>
          <p:cNvSpPr>
            <a:spLocks noChangeArrowheads="1"/>
          </p:cNvSpPr>
          <p:nvPr/>
        </p:nvSpPr>
        <p:spPr bwMode="auto">
          <a:xfrm>
            <a:off x="4170363" y="993775"/>
            <a:ext cx="1035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chemeClr val="bg2"/>
                </a:solidFill>
                <a:latin typeface="Arial" charset="0"/>
              </a:rPr>
              <a:t>Phúc âm đâu tiên</a:t>
            </a:r>
          </a:p>
        </p:txBody>
      </p:sp>
      <p:sp>
        <p:nvSpPr>
          <p:cNvPr id="155694" name="Rectangle 40"/>
          <p:cNvSpPr>
            <a:spLocks noChangeArrowheads="1"/>
          </p:cNvSpPr>
          <p:nvPr/>
        </p:nvSpPr>
        <p:spPr bwMode="auto">
          <a:xfrm>
            <a:off x="4192588" y="1158875"/>
            <a:ext cx="10175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chemeClr val="bg2"/>
                </a:solidFill>
                <a:latin typeface="Arial" charset="0"/>
              </a:rPr>
              <a:t>Gia đình đầu tiên</a:t>
            </a:r>
          </a:p>
        </p:txBody>
      </p:sp>
      <p:sp>
        <p:nvSpPr>
          <p:cNvPr id="155695" name="Rectangle 41"/>
          <p:cNvSpPr>
            <a:spLocks noChangeArrowheads="1"/>
          </p:cNvSpPr>
          <p:nvPr/>
        </p:nvSpPr>
        <p:spPr bwMode="auto">
          <a:xfrm>
            <a:off x="4157663" y="1323975"/>
            <a:ext cx="10398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800">
                <a:solidFill>
                  <a:schemeClr val="bg2"/>
                </a:solidFill>
                <a:latin typeface="Arial" charset="0"/>
                <a:ea typeface="Gulim" charset="0"/>
                <a:cs typeface="Gulim" charset="0"/>
              </a:rPr>
              <a:t>Sát nhân đầu tiên</a:t>
            </a:r>
            <a:endParaRPr lang="en-US" sz="800">
              <a:solidFill>
                <a:schemeClr val="bg2"/>
              </a:solidFill>
              <a:latin typeface="Arial" charset="0"/>
              <a:ea typeface="Gulim" charset="0"/>
              <a:cs typeface="Gulim" charset="0"/>
            </a:endParaRPr>
          </a:p>
        </p:txBody>
      </p:sp>
      <p:sp>
        <p:nvSpPr>
          <p:cNvPr id="155696" name="Rectangle 42"/>
          <p:cNvSpPr>
            <a:spLocks noChangeArrowheads="1"/>
          </p:cNvSpPr>
          <p:nvPr/>
        </p:nvSpPr>
        <p:spPr bwMode="auto">
          <a:xfrm>
            <a:off x="4179888" y="1476375"/>
            <a:ext cx="952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900">
                <a:solidFill>
                  <a:schemeClr val="bg2"/>
                </a:solidFill>
                <a:latin typeface="Arial" charset="0"/>
                <a:ea typeface="Gulim" charset="0"/>
                <a:cs typeface="Gulim" charset="0"/>
              </a:rPr>
              <a:t>Lụt/Cầu vồng </a:t>
            </a:r>
            <a:endParaRPr lang="en-US" sz="900">
              <a:solidFill>
                <a:schemeClr val="bg2"/>
              </a:solidFill>
              <a:latin typeface="Arial" charset="0"/>
              <a:ea typeface="Gulim" charset="0"/>
              <a:cs typeface="Gulim" charset="0"/>
            </a:endParaRPr>
          </a:p>
        </p:txBody>
      </p:sp>
      <p:sp>
        <p:nvSpPr>
          <p:cNvPr id="155697" name="Rectangle 43"/>
          <p:cNvSpPr>
            <a:spLocks noChangeArrowheads="1"/>
          </p:cNvSpPr>
          <p:nvPr/>
        </p:nvSpPr>
        <p:spPr bwMode="auto">
          <a:xfrm>
            <a:off x="4424363" y="1641475"/>
            <a:ext cx="4905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900">
                <a:solidFill>
                  <a:schemeClr val="bg2"/>
                </a:solidFill>
                <a:latin typeface="Arial" charset="0"/>
                <a:ea typeface="Gulim" charset="0"/>
                <a:cs typeface="Gulim" charset="0"/>
              </a:rPr>
              <a:t>Tháp </a:t>
            </a:r>
            <a:endParaRPr lang="en-US" sz="900">
              <a:solidFill>
                <a:schemeClr val="bg2"/>
              </a:solidFill>
              <a:latin typeface="Arial" charset="0"/>
              <a:ea typeface="Gulim" charset="0"/>
              <a:cs typeface="Gulim" charset="0"/>
            </a:endParaRPr>
          </a:p>
        </p:txBody>
      </p:sp>
      <p:sp>
        <p:nvSpPr>
          <p:cNvPr id="155698" name="Rectangle 44"/>
          <p:cNvSpPr>
            <a:spLocks noChangeArrowheads="1"/>
          </p:cNvSpPr>
          <p:nvPr/>
        </p:nvSpPr>
        <p:spPr bwMode="auto">
          <a:xfrm>
            <a:off x="4148138" y="533400"/>
            <a:ext cx="858837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bg2"/>
                </a:solidFill>
                <a:latin typeface="Arial" charset="0"/>
                <a:cs typeface="Arial Unicode MS" charset="0"/>
              </a:rPr>
              <a:t>SÁNG TẠO</a:t>
            </a:r>
            <a:endParaRPr lang="en-US" sz="1400">
              <a:solidFill>
                <a:schemeClr val="bg2"/>
              </a:solidFill>
              <a:ea typeface="Arial Unicode MS" charset="0"/>
              <a:cs typeface="Arial Unicode MS" charset="0"/>
            </a:endParaRPr>
          </a:p>
        </p:txBody>
      </p:sp>
      <p:sp>
        <p:nvSpPr>
          <p:cNvPr id="155699" name="Rectangle 45"/>
          <p:cNvSpPr>
            <a:spLocks noChangeArrowheads="1"/>
          </p:cNvSpPr>
          <p:nvPr/>
        </p:nvSpPr>
        <p:spPr bwMode="auto">
          <a:xfrm>
            <a:off x="4100513" y="700088"/>
            <a:ext cx="10953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chemeClr val="bg2"/>
                </a:solidFill>
                <a:latin typeface="Arial" charset="0"/>
              </a:rPr>
              <a:t>Nam &amp; nữ đầu tiên</a:t>
            </a:r>
          </a:p>
        </p:txBody>
      </p:sp>
      <p:sp>
        <p:nvSpPr>
          <p:cNvPr id="155700" name="Line 46"/>
          <p:cNvSpPr>
            <a:spLocks noChangeShapeType="1"/>
          </p:cNvSpPr>
          <p:nvPr/>
        </p:nvSpPr>
        <p:spPr bwMode="auto">
          <a:xfrm>
            <a:off x="4300538" y="25939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701" name="Line 47"/>
          <p:cNvSpPr>
            <a:spLocks noChangeShapeType="1"/>
          </p:cNvSpPr>
          <p:nvPr/>
        </p:nvSpPr>
        <p:spPr bwMode="auto">
          <a:xfrm>
            <a:off x="4300538" y="27971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702" name="Rectangle 48"/>
          <p:cNvSpPr>
            <a:spLocks noChangeArrowheads="1"/>
          </p:cNvSpPr>
          <p:nvPr/>
        </p:nvSpPr>
        <p:spPr bwMode="auto">
          <a:xfrm>
            <a:off x="4624388" y="26384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703" name="Rectangle 49"/>
          <p:cNvSpPr>
            <a:spLocks noChangeArrowheads="1"/>
          </p:cNvSpPr>
          <p:nvPr/>
        </p:nvSpPr>
        <p:spPr bwMode="auto">
          <a:xfrm>
            <a:off x="4373563" y="2417763"/>
            <a:ext cx="6381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900">
                <a:solidFill>
                  <a:schemeClr val="bg2"/>
                </a:solidFill>
                <a:latin typeface="Arial" charset="0"/>
                <a:ea typeface="Gulim" charset="0"/>
                <a:cs typeface="Gulim" charset="0"/>
              </a:rPr>
              <a:t>   </a:t>
            </a:r>
            <a:r>
              <a:rPr lang="en-US" altLang="ko-KR" sz="1000">
                <a:solidFill>
                  <a:schemeClr val="bg2"/>
                </a:solidFill>
                <a:latin typeface="Arial" charset="0"/>
                <a:ea typeface="Gulim" charset="0"/>
                <a:cs typeface="Gulim" charset="0"/>
              </a:rPr>
              <a:t>Đ-H-P</a:t>
            </a:r>
            <a:endParaRPr lang="en-US" sz="1000">
              <a:solidFill>
                <a:schemeClr val="bg2"/>
              </a:solidFill>
              <a:latin typeface="Arial" charset="0"/>
              <a:ea typeface="Gulim" charset="0"/>
              <a:cs typeface="Gulim" charset="0"/>
            </a:endParaRPr>
          </a:p>
        </p:txBody>
      </p:sp>
      <p:sp>
        <p:nvSpPr>
          <p:cNvPr id="155704" name="Rectangle 50"/>
          <p:cNvSpPr>
            <a:spLocks noChangeArrowheads="1"/>
          </p:cNvSpPr>
          <p:nvPr/>
        </p:nvSpPr>
        <p:spPr bwMode="auto">
          <a:xfrm>
            <a:off x="4473575" y="2798763"/>
            <a:ext cx="536575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G -</a:t>
            </a:r>
            <a:r>
              <a:rPr lang="en-US" sz="100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ko-KR" sz="1000">
                <a:solidFill>
                  <a:schemeClr val="bg1"/>
                </a:solidFill>
                <a:latin typeface="Arial" charset="0"/>
                <a:ea typeface="Gulim" charset="0"/>
                <a:cs typeface="Gulim" charset="0"/>
              </a:rPr>
              <a:t>Ê</a:t>
            </a:r>
            <a:r>
              <a:rPr lang="en-US" altLang="ko-KR" sz="900">
                <a:solidFill>
                  <a:schemeClr val="bg1"/>
                </a:solidFill>
                <a:ea typeface="Gulim" charset="0"/>
                <a:cs typeface="Gulim" charset="0"/>
              </a:rPr>
              <a:t> </a:t>
            </a:r>
            <a:endParaRPr lang="en-US" sz="900">
              <a:solidFill>
                <a:schemeClr val="bg1"/>
              </a:solidFill>
              <a:ea typeface="Gulim" charset="0"/>
              <a:cs typeface="Gulim" charset="0"/>
            </a:endParaRPr>
          </a:p>
        </p:txBody>
      </p:sp>
      <p:sp>
        <p:nvSpPr>
          <p:cNvPr id="155705" name="Rectangle 51"/>
          <p:cNvSpPr>
            <a:spLocks noChangeArrowheads="1"/>
          </p:cNvSpPr>
          <p:nvPr/>
        </p:nvSpPr>
        <p:spPr bwMode="auto">
          <a:xfrm>
            <a:off x="4527550" y="2989263"/>
            <a:ext cx="3079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charset="0"/>
              </a:rPr>
              <a:t>12</a:t>
            </a:r>
          </a:p>
        </p:txBody>
      </p:sp>
      <p:sp>
        <p:nvSpPr>
          <p:cNvPr id="155706" name="Rectangle 52"/>
          <p:cNvSpPr>
            <a:spLocks noChangeArrowheads="1"/>
          </p:cNvSpPr>
          <p:nvPr/>
        </p:nvSpPr>
        <p:spPr bwMode="auto">
          <a:xfrm>
            <a:off x="4308475" y="2232025"/>
            <a:ext cx="7778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chemeClr val="bg2"/>
                </a:solidFill>
                <a:latin typeface="Arial" charset="0"/>
              </a:rPr>
              <a:t>S</a:t>
            </a:r>
            <a:r>
              <a:rPr lang="en-US" sz="900">
                <a:solidFill>
                  <a:schemeClr val="bg2"/>
                </a:solidFill>
                <a:latin typeface="Arial" charset="0"/>
                <a:cs typeface="Lucida Grande" charset="0"/>
              </a:rPr>
              <a:t>ự</a:t>
            </a:r>
            <a:r>
              <a:rPr lang="en-US" sz="900">
                <a:solidFill>
                  <a:schemeClr val="bg2"/>
                </a:solidFill>
                <a:latin typeface="Arial" charset="0"/>
                <a:ea typeface="Lucida Grande" charset="0"/>
                <a:cs typeface="Lucida Grande" charset="0"/>
              </a:rPr>
              <a:t> kêu gọi</a:t>
            </a:r>
          </a:p>
        </p:txBody>
      </p:sp>
      <p:sp>
        <p:nvSpPr>
          <p:cNvPr id="155707" name="Rectangle 53"/>
          <p:cNvSpPr>
            <a:spLocks noChangeArrowheads="1"/>
          </p:cNvSpPr>
          <p:nvPr/>
        </p:nvSpPr>
        <p:spPr bwMode="auto">
          <a:xfrm>
            <a:off x="4191000" y="2009775"/>
            <a:ext cx="8493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chemeClr val="bg2"/>
                </a:solidFill>
                <a:latin typeface="Arial" charset="0"/>
              </a:rPr>
              <a:t>ÁP-RA-HAM</a:t>
            </a:r>
          </a:p>
        </p:txBody>
      </p:sp>
      <p:sp>
        <p:nvSpPr>
          <p:cNvPr id="155708" name="Rectangle 54"/>
          <p:cNvSpPr>
            <a:spLocks noChangeArrowheads="1"/>
          </p:cNvSpPr>
          <p:nvPr/>
        </p:nvSpPr>
        <p:spPr bwMode="auto">
          <a:xfrm>
            <a:off x="4508500" y="2611438"/>
            <a:ext cx="473075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bg2"/>
                </a:solidFill>
                <a:latin typeface="Arial" charset="0"/>
              </a:rPr>
              <a:t>Y - </a:t>
            </a:r>
            <a:r>
              <a:rPr lang="en-US" altLang="ko-KR" sz="1000">
                <a:solidFill>
                  <a:schemeClr val="bg2"/>
                </a:solidFill>
                <a:latin typeface="Arial" charset="0"/>
                <a:ea typeface="Gulim" charset="0"/>
                <a:cs typeface="Gulim" charset="0"/>
              </a:rPr>
              <a:t>Í</a:t>
            </a:r>
            <a:r>
              <a:rPr lang="en-US" altLang="ko-KR" sz="1000">
                <a:solidFill>
                  <a:schemeClr val="bg2"/>
                </a:solidFill>
                <a:ea typeface="Gulim" charset="0"/>
                <a:cs typeface="Gulim" charset="0"/>
              </a:rPr>
              <a:t> </a:t>
            </a:r>
            <a:endParaRPr lang="en-US" sz="1000">
              <a:solidFill>
                <a:schemeClr val="bg2"/>
              </a:solidFill>
              <a:ea typeface="Gulim" charset="0"/>
              <a:cs typeface="Gulim" charset="0"/>
            </a:endParaRPr>
          </a:p>
        </p:txBody>
      </p:sp>
      <p:sp>
        <p:nvSpPr>
          <p:cNvPr id="155709" name="Line 55"/>
          <p:cNvSpPr>
            <a:spLocks noChangeShapeType="1"/>
          </p:cNvSpPr>
          <p:nvPr/>
        </p:nvSpPr>
        <p:spPr bwMode="auto">
          <a:xfrm>
            <a:off x="4297363" y="38147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710" name="Line 56"/>
          <p:cNvSpPr>
            <a:spLocks noChangeShapeType="1"/>
          </p:cNvSpPr>
          <p:nvPr/>
        </p:nvSpPr>
        <p:spPr bwMode="auto">
          <a:xfrm>
            <a:off x="4294188" y="40005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711" name="Rectangle 57"/>
          <p:cNvSpPr>
            <a:spLocks noChangeArrowheads="1"/>
          </p:cNvSpPr>
          <p:nvPr/>
        </p:nvSpPr>
        <p:spPr bwMode="auto">
          <a:xfrm>
            <a:off x="4286250" y="3403600"/>
            <a:ext cx="6953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900">
                <a:solidFill>
                  <a:schemeClr val="bg2"/>
                </a:solidFill>
                <a:latin typeface="Arial" charset="0"/>
                <a:ea typeface="Gulim" charset="0"/>
                <a:cs typeface="Gulim" charset="0"/>
              </a:rPr>
              <a:t>GIÔ-SÉP </a:t>
            </a:r>
            <a:endParaRPr lang="en-US" sz="900">
              <a:solidFill>
                <a:schemeClr val="bg2"/>
              </a:solidFill>
              <a:latin typeface="Arial" charset="0"/>
              <a:ea typeface="Gulim" charset="0"/>
              <a:cs typeface="Gulim" charset="0"/>
            </a:endParaRPr>
          </a:p>
        </p:txBody>
      </p:sp>
      <p:sp>
        <p:nvSpPr>
          <p:cNvPr id="155712" name="Rectangle 58"/>
          <p:cNvSpPr>
            <a:spLocks noChangeArrowheads="1"/>
          </p:cNvSpPr>
          <p:nvPr/>
        </p:nvSpPr>
        <p:spPr bwMode="auto">
          <a:xfrm>
            <a:off x="4333875" y="3640138"/>
            <a:ext cx="5937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chemeClr val="bg2"/>
                </a:solidFill>
                <a:latin typeface="Arial" charset="0"/>
              </a:rPr>
              <a:t>   </a:t>
            </a:r>
            <a:r>
              <a:rPr lang="en-US" altLang="ko-KR" sz="900">
                <a:solidFill>
                  <a:schemeClr val="bg2"/>
                </a:solidFill>
                <a:latin typeface="Arial" charset="0"/>
                <a:ea typeface="Gulim" charset="0"/>
                <a:cs typeface="Gulim" charset="0"/>
              </a:rPr>
              <a:t>Nô lệ </a:t>
            </a:r>
            <a:endParaRPr lang="en-US" sz="900">
              <a:solidFill>
                <a:schemeClr val="bg2"/>
              </a:solidFill>
              <a:latin typeface="Arial" charset="0"/>
              <a:ea typeface="Gulim" charset="0"/>
              <a:cs typeface="Gulim" charset="0"/>
            </a:endParaRPr>
          </a:p>
        </p:txBody>
      </p:sp>
      <p:sp>
        <p:nvSpPr>
          <p:cNvPr id="155713" name="Rectangle 59"/>
          <p:cNvSpPr>
            <a:spLocks noChangeArrowheads="1"/>
          </p:cNvSpPr>
          <p:nvPr/>
        </p:nvSpPr>
        <p:spPr bwMode="auto">
          <a:xfrm>
            <a:off x="4543425" y="3829050"/>
            <a:ext cx="371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430</a:t>
            </a:r>
          </a:p>
        </p:txBody>
      </p:sp>
      <p:sp>
        <p:nvSpPr>
          <p:cNvPr id="155714" name="Line 60"/>
          <p:cNvSpPr>
            <a:spLocks noChangeShapeType="1"/>
          </p:cNvSpPr>
          <p:nvPr/>
        </p:nvSpPr>
        <p:spPr bwMode="auto">
          <a:xfrm>
            <a:off x="4294188" y="24034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715" name="Line 61"/>
          <p:cNvSpPr>
            <a:spLocks noChangeShapeType="1"/>
          </p:cNvSpPr>
          <p:nvPr/>
        </p:nvSpPr>
        <p:spPr bwMode="auto">
          <a:xfrm>
            <a:off x="4294188" y="298132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716" name="Line 62"/>
          <p:cNvSpPr>
            <a:spLocks noChangeShapeType="1"/>
          </p:cNvSpPr>
          <p:nvPr/>
        </p:nvSpPr>
        <p:spPr bwMode="auto">
          <a:xfrm>
            <a:off x="4294188" y="31781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717" name="Line 63"/>
          <p:cNvSpPr>
            <a:spLocks noChangeShapeType="1"/>
          </p:cNvSpPr>
          <p:nvPr/>
        </p:nvSpPr>
        <p:spPr bwMode="auto">
          <a:xfrm>
            <a:off x="4294188" y="46418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718" name="Line 64"/>
          <p:cNvSpPr>
            <a:spLocks noChangeShapeType="1"/>
          </p:cNvSpPr>
          <p:nvPr/>
        </p:nvSpPr>
        <p:spPr bwMode="auto">
          <a:xfrm>
            <a:off x="4294188" y="48196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719" name="Line 65"/>
          <p:cNvSpPr>
            <a:spLocks noChangeShapeType="1"/>
          </p:cNvSpPr>
          <p:nvPr/>
        </p:nvSpPr>
        <p:spPr bwMode="auto">
          <a:xfrm>
            <a:off x="4294188" y="49974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720" name="Line 66"/>
          <p:cNvSpPr>
            <a:spLocks noChangeShapeType="1"/>
          </p:cNvSpPr>
          <p:nvPr/>
        </p:nvSpPr>
        <p:spPr bwMode="auto">
          <a:xfrm>
            <a:off x="4294188" y="51752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721" name="Line 67"/>
          <p:cNvSpPr>
            <a:spLocks noChangeShapeType="1"/>
          </p:cNvSpPr>
          <p:nvPr/>
        </p:nvSpPr>
        <p:spPr bwMode="auto">
          <a:xfrm>
            <a:off x="4306888" y="53530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722" name="Rectangle 68"/>
          <p:cNvSpPr>
            <a:spLocks noChangeArrowheads="1"/>
          </p:cNvSpPr>
          <p:nvPr/>
        </p:nvSpPr>
        <p:spPr bwMode="auto">
          <a:xfrm>
            <a:off x="4308475" y="4232275"/>
            <a:ext cx="6381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bg2"/>
                </a:solidFill>
                <a:latin typeface="Arial" charset="0"/>
              </a:rPr>
              <a:t>MÔI-SE</a:t>
            </a:r>
          </a:p>
        </p:txBody>
      </p:sp>
      <p:sp>
        <p:nvSpPr>
          <p:cNvPr id="155723" name="Rectangle 69"/>
          <p:cNvSpPr>
            <a:spLocks noChangeArrowheads="1"/>
          </p:cNvSpPr>
          <p:nvPr/>
        </p:nvSpPr>
        <p:spPr bwMode="auto">
          <a:xfrm>
            <a:off x="4457700" y="4645025"/>
            <a:ext cx="5492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Arial" charset="0"/>
              </a:rPr>
              <a:t>Si-na-i</a:t>
            </a:r>
          </a:p>
        </p:txBody>
      </p:sp>
      <p:sp>
        <p:nvSpPr>
          <p:cNvPr id="155724" name="Rectangle 70"/>
          <p:cNvSpPr>
            <a:spLocks noChangeArrowheads="1"/>
          </p:cNvSpPr>
          <p:nvPr/>
        </p:nvSpPr>
        <p:spPr bwMode="auto">
          <a:xfrm>
            <a:off x="4376738" y="4829175"/>
            <a:ext cx="6508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Đ – D - L</a:t>
            </a:r>
          </a:p>
        </p:txBody>
      </p:sp>
      <p:sp>
        <p:nvSpPr>
          <p:cNvPr id="155725" name="Rectangle 71"/>
          <p:cNvSpPr>
            <a:spLocks noChangeArrowheads="1"/>
          </p:cNvSpPr>
          <p:nvPr/>
        </p:nvSpPr>
        <p:spPr bwMode="auto">
          <a:xfrm>
            <a:off x="4213225" y="5000625"/>
            <a:ext cx="990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900">
                <a:solidFill>
                  <a:schemeClr val="bg2"/>
                </a:solidFill>
                <a:latin typeface="Arial" charset="0"/>
                <a:ea typeface="Gulim" charset="0"/>
                <a:cs typeface="Gulim" charset="0"/>
              </a:rPr>
              <a:t>Ka-đe Ba-nê-a </a:t>
            </a:r>
            <a:endParaRPr lang="en-US" sz="900">
              <a:solidFill>
                <a:schemeClr val="bg2"/>
              </a:solidFill>
              <a:latin typeface="Arial" charset="0"/>
              <a:ea typeface="Gulim" charset="0"/>
              <a:cs typeface="Gulim" charset="0"/>
            </a:endParaRPr>
          </a:p>
        </p:txBody>
      </p:sp>
      <p:sp>
        <p:nvSpPr>
          <p:cNvPr id="155726" name="Rectangle 72"/>
          <p:cNvSpPr>
            <a:spLocks noChangeArrowheads="1"/>
          </p:cNvSpPr>
          <p:nvPr/>
        </p:nvSpPr>
        <p:spPr bwMode="auto">
          <a:xfrm>
            <a:off x="4568825" y="5184775"/>
            <a:ext cx="307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155727" name="Rectangle 73"/>
          <p:cNvSpPr>
            <a:spLocks noChangeArrowheads="1"/>
          </p:cNvSpPr>
          <p:nvPr/>
        </p:nvSpPr>
        <p:spPr bwMode="auto">
          <a:xfrm>
            <a:off x="4333875" y="5254625"/>
            <a:ext cx="965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900">
                <a:solidFill>
                  <a:schemeClr val="bg2"/>
                </a:solidFill>
                <a:latin typeface="Arial" charset="0"/>
                <a:ea typeface="Gulim" charset="0"/>
                <a:cs typeface="Gulim" charset="0"/>
              </a:rPr>
              <a:t>5 bài giảng</a:t>
            </a:r>
            <a:r>
              <a:rPr lang="en-US" altLang="ko-KR" sz="1600">
                <a:solidFill>
                  <a:schemeClr val="bg2"/>
                </a:solidFill>
                <a:ea typeface="Gulim" charset="0"/>
                <a:cs typeface="Gulim" charset="0"/>
              </a:rPr>
              <a:t>  </a:t>
            </a:r>
            <a:endParaRPr lang="en-US" sz="1600">
              <a:solidFill>
                <a:schemeClr val="bg2"/>
              </a:solidFill>
              <a:ea typeface="Gulim" charset="0"/>
              <a:cs typeface="Gulim" charset="0"/>
            </a:endParaRPr>
          </a:p>
        </p:txBody>
      </p:sp>
      <p:sp>
        <p:nvSpPr>
          <p:cNvPr id="155728" name="Line 74"/>
          <p:cNvSpPr>
            <a:spLocks noChangeShapeType="1"/>
          </p:cNvSpPr>
          <p:nvPr/>
        </p:nvSpPr>
        <p:spPr bwMode="auto">
          <a:xfrm>
            <a:off x="4287838" y="55308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729" name="Rectangle 75"/>
          <p:cNvSpPr>
            <a:spLocks noChangeArrowheads="1"/>
          </p:cNvSpPr>
          <p:nvPr/>
        </p:nvSpPr>
        <p:spPr bwMode="auto">
          <a:xfrm>
            <a:off x="4202113" y="4473575"/>
            <a:ext cx="9969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900">
                <a:solidFill>
                  <a:schemeClr val="bg2"/>
                </a:solidFill>
                <a:latin typeface="Arial" charset="0"/>
                <a:ea typeface="Gulim" charset="0"/>
                <a:cs typeface="Gulim" charset="0"/>
              </a:rPr>
              <a:t>   Xuất Ê-díp-tô</a:t>
            </a:r>
            <a:endParaRPr lang="en-US" sz="900">
              <a:solidFill>
                <a:schemeClr val="bg2"/>
              </a:solidFill>
              <a:latin typeface="Arial" charset="0"/>
              <a:ea typeface="Gulim" charset="0"/>
              <a:cs typeface="Gulim" charset="0"/>
            </a:endParaRPr>
          </a:p>
        </p:txBody>
      </p:sp>
      <p:sp>
        <p:nvSpPr>
          <p:cNvPr id="155730" name="Line 76"/>
          <p:cNvSpPr>
            <a:spLocks noChangeShapeType="1"/>
          </p:cNvSpPr>
          <p:nvPr/>
        </p:nvSpPr>
        <p:spPr bwMode="auto">
          <a:xfrm>
            <a:off x="4243388" y="8763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731" name="Line 77"/>
          <p:cNvSpPr>
            <a:spLocks noChangeShapeType="1"/>
          </p:cNvSpPr>
          <p:nvPr/>
        </p:nvSpPr>
        <p:spPr bwMode="auto">
          <a:xfrm>
            <a:off x="4287838" y="60198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732" name="Line 78"/>
          <p:cNvSpPr>
            <a:spLocks noChangeShapeType="1"/>
          </p:cNvSpPr>
          <p:nvPr/>
        </p:nvSpPr>
        <p:spPr bwMode="auto">
          <a:xfrm>
            <a:off x="4287838" y="62103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733" name="Rectangle 79"/>
          <p:cNvSpPr>
            <a:spLocks noChangeArrowheads="1"/>
          </p:cNvSpPr>
          <p:nvPr/>
        </p:nvSpPr>
        <p:spPr bwMode="auto">
          <a:xfrm>
            <a:off x="4291013" y="5622925"/>
            <a:ext cx="669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chemeClr val="bg2"/>
                </a:solidFill>
                <a:latin typeface="Arial" charset="0"/>
              </a:rPr>
              <a:t>GIÔ-SUÊ</a:t>
            </a:r>
          </a:p>
        </p:txBody>
      </p:sp>
      <p:sp>
        <p:nvSpPr>
          <p:cNvPr id="155734" name="Rectangle 80"/>
          <p:cNvSpPr>
            <a:spLocks noChangeArrowheads="1"/>
          </p:cNvSpPr>
          <p:nvPr/>
        </p:nvSpPr>
        <p:spPr bwMode="auto">
          <a:xfrm>
            <a:off x="4356100" y="5838825"/>
            <a:ext cx="6889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900">
                <a:solidFill>
                  <a:schemeClr val="bg2"/>
                </a:solidFill>
                <a:latin typeface="Arial" charset="0"/>
                <a:ea typeface="Gulim" charset="0"/>
                <a:cs typeface="Gulim" charset="0"/>
              </a:rPr>
              <a:t>Giê-ri-cô </a:t>
            </a:r>
            <a:endParaRPr lang="en-US" sz="900">
              <a:solidFill>
                <a:schemeClr val="bg2"/>
              </a:solidFill>
              <a:latin typeface="Arial" charset="0"/>
              <a:ea typeface="Gulim" charset="0"/>
              <a:cs typeface="Gulim" charset="0"/>
            </a:endParaRPr>
          </a:p>
        </p:txBody>
      </p:sp>
      <p:sp>
        <p:nvSpPr>
          <p:cNvPr id="155735" name="Rectangle 81"/>
          <p:cNvSpPr>
            <a:spLocks noChangeArrowheads="1"/>
          </p:cNvSpPr>
          <p:nvPr/>
        </p:nvSpPr>
        <p:spPr bwMode="auto">
          <a:xfrm>
            <a:off x="4273550" y="6029325"/>
            <a:ext cx="7667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900">
                <a:solidFill>
                  <a:schemeClr val="bg2"/>
                </a:solidFill>
                <a:latin typeface="Arial" charset="0"/>
                <a:ea typeface="Gulim" charset="0"/>
                <a:cs typeface="Gulim" charset="0"/>
              </a:rPr>
              <a:t>   Chia đất </a:t>
            </a:r>
            <a:endParaRPr lang="en-US" sz="900">
              <a:solidFill>
                <a:schemeClr val="bg2"/>
              </a:solidFill>
              <a:latin typeface="Arial" charset="0"/>
              <a:ea typeface="Gulim" charset="0"/>
              <a:cs typeface="Gulim" charset="0"/>
            </a:endParaRPr>
          </a:p>
        </p:txBody>
      </p:sp>
      <p:grpSp>
        <p:nvGrpSpPr>
          <p:cNvPr id="155736" name="Group 82"/>
          <p:cNvGrpSpPr>
            <a:grpSpLocks/>
          </p:cNvGrpSpPr>
          <p:nvPr/>
        </p:nvGrpSpPr>
        <p:grpSpPr bwMode="auto">
          <a:xfrm>
            <a:off x="6510338" y="546100"/>
            <a:ext cx="1520825" cy="3762375"/>
            <a:chOff x="4095" y="352"/>
            <a:chExt cx="958" cy="2370"/>
          </a:xfrm>
        </p:grpSpPr>
        <p:sp>
          <p:nvSpPr>
            <p:cNvPr id="155875" name="Freeform 83"/>
            <p:cNvSpPr>
              <a:spLocks/>
            </p:cNvSpPr>
            <p:nvPr/>
          </p:nvSpPr>
          <p:spPr bwMode="auto">
            <a:xfrm>
              <a:off x="4615" y="21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55876" name="Freeform 84"/>
            <p:cNvSpPr>
              <a:spLocks/>
            </p:cNvSpPr>
            <p:nvPr/>
          </p:nvSpPr>
          <p:spPr bwMode="auto">
            <a:xfrm>
              <a:off x="4631" y="880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55877" name="Freeform 85"/>
            <p:cNvSpPr>
              <a:spLocks/>
            </p:cNvSpPr>
            <p:nvPr/>
          </p:nvSpPr>
          <p:spPr bwMode="auto">
            <a:xfrm>
              <a:off x="4615" y="21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55878" name="AutoShape 86"/>
            <p:cNvSpPr>
              <a:spLocks noChangeArrowheads="1"/>
            </p:cNvSpPr>
            <p:nvPr/>
          </p:nvSpPr>
          <p:spPr bwMode="auto">
            <a:xfrm>
              <a:off x="4156" y="2038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55879" name="Freeform 87"/>
            <p:cNvSpPr>
              <a:spLocks/>
            </p:cNvSpPr>
            <p:nvPr/>
          </p:nvSpPr>
          <p:spPr bwMode="auto">
            <a:xfrm>
              <a:off x="4623" y="452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55880" name="Freeform 88"/>
            <p:cNvSpPr>
              <a:spLocks/>
            </p:cNvSpPr>
            <p:nvPr/>
          </p:nvSpPr>
          <p:spPr bwMode="auto">
            <a:xfrm>
              <a:off x="4615" y="452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55881" name="Rectangle 89"/>
            <p:cNvSpPr>
              <a:spLocks noChangeArrowheads="1"/>
            </p:cNvSpPr>
            <p:nvPr/>
          </p:nvSpPr>
          <p:spPr bwMode="auto">
            <a:xfrm>
              <a:off x="4328" y="618"/>
              <a:ext cx="2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chemeClr val="bg2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155882" name="Freeform 90"/>
            <p:cNvSpPr>
              <a:spLocks/>
            </p:cNvSpPr>
            <p:nvPr/>
          </p:nvSpPr>
          <p:spPr bwMode="auto">
            <a:xfrm>
              <a:off x="4623" y="4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55883" name="AutoShape 91"/>
            <p:cNvSpPr>
              <a:spLocks noChangeArrowheads="1"/>
            </p:cNvSpPr>
            <p:nvPr/>
          </p:nvSpPr>
          <p:spPr bwMode="auto">
            <a:xfrm>
              <a:off x="4156" y="364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55884" name="Rectangle 92"/>
            <p:cNvSpPr>
              <a:spLocks noChangeArrowheads="1"/>
            </p:cNvSpPr>
            <p:nvPr/>
          </p:nvSpPr>
          <p:spPr bwMode="auto">
            <a:xfrm>
              <a:off x="4155" y="463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55885" name="AutoShape 93"/>
            <p:cNvSpPr>
              <a:spLocks noChangeArrowheads="1"/>
            </p:cNvSpPr>
            <p:nvPr/>
          </p:nvSpPr>
          <p:spPr bwMode="auto">
            <a:xfrm>
              <a:off x="4168" y="380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55886" name="AutoShape 94"/>
            <p:cNvSpPr>
              <a:spLocks noChangeArrowheads="1"/>
            </p:cNvSpPr>
            <p:nvPr/>
          </p:nvSpPr>
          <p:spPr bwMode="auto">
            <a:xfrm>
              <a:off x="4150" y="806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55887" name="Rectangle 95"/>
            <p:cNvSpPr>
              <a:spLocks noChangeArrowheads="1"/>
            </p:cNvSpPr>
            <p:nvPr/>
          </p:nvSpPr>
          <p:spPr bwMode="auto">
            <a:xfrm>
              <a:off x="4149" y="909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55888" name="AutoShape 96"/>
            <p:cNvSpPr>
              <a:spLocks noChangeArrowheads="1"/>
            </p:cNvSpPr>
            <p:nvPr/>
          </p:nvSpPr>
          <p:spPr bwMode="auto">
            <a:xfrm>
              <a:off x="4162" y="826"/>
              <a:ext cx="445" cy="67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55889" name="Rectangle 97"/>
            <p:cNvSpPr>
              <a:spLocks noChangeArrowheads="1"/>
            </p:cNvSpPr>
            <p:nvPr/>
          </p:nvSpPr>
          <p:spPr bwMode="auto">
            <a:xfrm>
              <a:off x="4155" y="2151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55890" name="AutoShape 98"/>
            <p:cNvSpPr>
              <a:spLocks noChangeArrowheads="1"/>
            </p:cNvSpPr>
            <p:nvPr/>
          </p:nvSpPr>
          <p:spPr bwMode="auto">
            <a:xfrm>
              <a:off x="4168" y="2058"/>
              <a:ext cx="440" cy="445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690275" name="Rectangle 99"/>
            <p:cNvSpPr>
              <a:spLocks noChangeArrowheads="1"/>
            </p:cNvSpPr>
            <p:nvPr/>
          </p:nvSpPr>
          <p:spPr bwMode="auto">
            <a:xfrm>
              <a:off x="4575" y="768"/>
              <a:ext cx="478" cy="15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 dirty="0">
                  <a:solidFill>
                    <a:schemeClr val="tx1"/>
                  </a:solidFill>
                  <a:latin typeface="Times" pitchFamily="8" charset="0"/>
                  <a:ea typeface="+mn-ea"/>
                  <a:cs typeface="+mn-cs"/>
                </a:rPr>
                <a:t>(1000 TC)</a:t>
              </a:r>
            </a:p>
          </p:txBody>
        </p:sp>
        <p:sp>
          <p:nvSpPr>
            <p:cNvPr id="155892" name="Line 100"/>
            <p:cNvSpPr>
              <a:spLocks noChangeShapeType="1"/>
            </p:cNvSpPr>
            <p:nvPr/>
          </p:nvSpPr>
          <p:spPr bwMode="auto">
            <a:xfrm>
              <a:off x="4179" y="5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893" name="Line 101"/>
            <p:cNvSpPr>
              <a:spLocks noChangeShapeType="1"/>
            </p:cNvSpPr>
            <p:nvPr/>
          </p:nvSpPr>
          <p:spPr bwMode="auto">
            <a:xfrm>
              <a:off x="4175" y="7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894" name="Rectangle 102"/>
            <p:cNvSpPr>
              <a:spLocks noChangeArrowheads="1"/>
            </p:cNvSpPr>
            <p:nvPr/>
          </p:nvSpPr>
          <p:spPr bwMode="auto">
            <a:xfrm>
              <a:off x="4312" y="586"/>
              <a:ext cx="248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chemeClr val="bg2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155895" name="Rectangle 103"/>
            <p:cNvSpPr>
              <a:spLocks noChangeArrowheads="1"/>
            </p:cNvSpPr>
            <p:nvPr/>
          </p:nvSpPr>
          <p:spPr bwMode="auto">
            <a:xfrm>
              <a:off x="4162" y="480"/>
              <a:ext cx="60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>
                  <a:solidFill>
                    <a:schemeClr val="bg2"/>
                  </a:solidFill>
                  <a:latin typeface="Arial" charset="0"/>
                  <a:ea typeface="Gulim" charset="0"/>
                  <a:cs typeface="Gulim" charset="0"/>
                </a:rPr>
                <a:t>Các Quan Xét </a:t>
              </a:r>
              <a:endParaRPr lang="en-US" sz="900">
                <a:solidFill>
                  <a:schemeClr val="bg2"/>
                </a:solidFill>
                <a:latin typeface="Arial" charset="0"/>
                <a:ea typeface="Gulim" charset="0"/>
                <a:cs typeface="Gulim" charset="0"/>
              </a:endParaRPr>
            </a:p>
          </p:txBody>
        </p:sp>
        <p:sp>
          <p:nvSpPr>
            <p:cNvPr id="155896" name="Rectangle 104"/>
            <p:cNvSpPr>
              <a:spLocks noChangeArrowheads="1"/>
            </p:cNvSpPr>
            <p:nvPr/>
          </p:nvSpPr>
          <p:spPr bwMode="auto">
            <a:xfrm>
              <a:off x="4141" y="352"/>
              <a:ext cx="48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60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rPr>
                <a:t>VÔ CHÍNH PHỦ </a:t>
              </a:r>
              <a:endParaRPr lang="en-US" sz="6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5897" name="Line 105"/>
            <p:cNvSpPr>
              <a:spLocks noChangeShapeType="1"/>
            </p:cNvSpPr>
            <p:nvPr/>
          </p:nvSpPr>
          <p:spPr bwMode="auto">
            <a:xfrm>
              <a:off x="4175" y="112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898" name="Line 106"/>
            <p:cNvSpPr>
              <a:spLocks noChangeShapeType="1"/>
            </p:cNvSpPr>
            <p:nvPr/>
          </p:nvSpPr>
          <p:spPr bwMode="auto">
            <a:xfrm>
              <a:off x="4167" y="15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899" name="Line 107"/>
            <p:cNvSpPr>
              <a:spLocks noChangeShapeType="1"/>
            </p:cNvSpPr>
            <p:nvPr/>
          </p:nvSpPr>
          <p:spPr bwMode="auto">
            <a:xfrm>
              <a:off x="4167" y="167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00" name="Rectangle 108"/>
            <p:cNvSpPr>
              <a:spLocks noChangeArrowheads="1"/>
            </p:cNvSpPr>
            <p:nvPr/>
          </p:nvSpPr>
          <p:spPr bwMode="auto">
            <a:xfrm>
              <a:off x="4139" y="1008"/>
              <a:ext cx="69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chemeClr val="bg2"/>
                  </a:solidFill>
                  <a:latin typeface="Helvetica" charset="0"/>
                </a:rPr>
                <a:t> ••• </a:t>
              </a:r>
              <a:r>
                <a:rPr lang="en-US" sz="900">
                  <a:solidFill>
                    <a:schemeClr val="bg2"/>
                  </a:solidFill>
                  <a:latin typeface="Arial" charset="0"/>
                </a:rPr>
                <a:t>CHIA CẮT </a:t>
              </a:r>
              <a:r>
                <a:rPr lang="en-US" sz="900">
                  <a:solidFill>
                    <a:schemeClr val="bg2"/>
                  </a:solidFill>
                  <a:latin typeface="Helvetica" charset="0"/>
                </a:rPr>
                <a:t>••• </a:t>
              </a:r>
            </a:p>
          </p:txBody>
        </p:sp>
        <p:sp>
          <p:nvSpPr>
            <p:cNvPr id="155901" name="Rectangle 109"/>
            <p:cNvSpPr>
              <a:spLocks noChangeArrowheads="1"/>
            </p:cNvSpPr>
            <p:nvPr/>
          </p:nvSpPr>
          <p:spPr bwMode="auto">
            <a:xfrm>
              <a:off x="4443" y="1229"/>
              <a:ext cx="3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fr-FR" altLang="ko-KR" sz="900">
                  <a:solidFill>
                    <a:schemeClr val="bg2"/>
                  </a:solidFill>
                  <a:latin typeface="Arial" charset="0"/>
                  <a:ea typeface="Gulim" charset="0"/>
                  <a:cs typeface="Gulim" charset="0"/>
                </a:rPr>
                <a:t>Giu-đa</a:t>
              </a:r>
              <a:r>
                <a:rPr lang="en-US" altLang="ko-KR" sz="900">
                  <a:solidFill>
                    <a:schemeClr val="bg2"/>
                  </a:solidFill>
                  <a:latin typeface="Arial" charset="0"/>
                  <a:ea typeface="Gulim" charset="0"/>
                  <a:cs typeface="Gulim" charset="0"/>
                </a:rPr>
                <a:t> </a:t>
              </a:r>
              <a:endParaRPr lang="en-US" sz="900">
                <a:solidFill>
                  <a:schemeClr val="bg2"/>
                </a:solidFill>
                <a:latin typeface="Arial" charset="0"/>
                <a:ea typeface="Gulim" charset="0"/>
                <a:cs typeface="Gulim" charset="0"/>
              </a:endParaRPr>
            </a:p>
          </p:txBody>
        </p:sp>
        <p:sp>
          <p:nvSpPr>
            <p:cNvPr id="155902" name="Rectangle 110"/>
            <p:cNvSpPr>
              <a:spLocks noChangeArrowheads="1"/>
            </p:cNvSpPr>
            <p:nvPr/>
          </p:nvSpPr>
          <p:spPr bwMode="auto">
            <a:xfrm>
              <a:off x="4208" y="1350"/>
              <a:ext cx="479" cy="13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chemeClr val="bg2"/>
                  </a:solidFill>
                  <a:latin typeface="Helvetica" charset="0"/>
                </a:rPr>
                <a:t>10              2</a:t>
              </a:r>
            </a:p>
          </p:txBody>
        </p:sp>
        <p:sp>
          <p:nvSpPr>
            <p:cNvPr id="155903" name="Rectangle 111"/>
            <p:cNvSpPr>
              <a:spLocks noChangeArrowheads="1"/>
            </p:cNvSpPr>
            <p:nvPr/>
          </p:nvSpPr>
          <p:spPr bwMode="auto">
            <a:xfrm>
              <a:off x="4156" y="1574"/>
              <a:ext cx="58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chemeClr val="bg2"/>
                  </a:solidFill>
                  <a:latin typeface="Helvetica" charset="0"/>
                </a:rPr>
                <a:t> 20-G         20-R</a:t>
              </a:r>
            </a:p>
          </p:txBody>
        </p:sp>
        <p:sp>
          <p:nvSpPr>
            <p:cNvPr id="155904" name="Rectangle 112"/>
            <p:cNvSpPr>
              <a:spLocks noChangeArrowheads="1"/>
            </p:cNvSpPr>
            <p:nvPr/>
          </p:nvSpPr>
          <p:spPr bwMode="auto">
            <a:xfrm>
              <a:off x="4167" y="1694"/>
              <a:ext cx="55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chemeClr val="bg2"/>
                  </a:solidFill>
                  <a:latin typeface="Helvetica" charset="0"/>
                </a:rPr>
                <a:t> 200           350</a:t>
              </a:r>
            </a:p>
          </p:txBody>
        </p:sp>
        <p:sp>
          <p:nvSpPr>
            <p:cNvPr id="155905" name="Rectangle 113"/>
            <p:cNvSpPr>
              <a:spLocks noChangeArrowheads="1"/>
            </p:cNvSpPr>
            <p:nvPr/>
          </p:nvSpPr>
          <p:spPr bwMode="auto">
            <a:xfrm>
              <a:off x="4119" y="1798"/>
              <a:ext cx="72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fr-FR" altLang="ko-KR" sz="800">
                  <a:solidFill>
                    <a:schemeClr val="bg2"/>
                  </a:solidFill>
                  <a:latin typeface="Arial" charset="0"/>
                  <a:ea typeface="Gulim" charset="0"/>
                  <a:cs typeface="Gulim" charset="0"/>
                </a:rPr>
                <a:t>A-si-ri      Ba-by-lôn</a:t>
              </a:r>
              <a:r>
                <a:rPr lang="en-US" altLang="ko-KR" sz="800">
                  <a:solidFill>
                    <a:schemeClr val="bg2"/>
                  </a:solidFill>
                  <a:latin typeface="Arial" charset="0"/>
                  <a:ea typeface="Gulim" charset="0"/>
                  <a:cs typeface="Gulim" charset="0"/>
                </a:rPr>
                <a:t> </a:t>
              </a:r>
              <a:endParaRPr lang="en-US" sz="800">
                <a:solidFill>
                  <a:schemeClr val="bg2"/>
                </a:solidFill>
                <a:latin typeface="Arial" charset="0"/>
                <a:ea typeface="Gulim" charset="0"/>
                <a:cs typeface="Gulim" charset="0"/>
              </a:endParaRPr>
            </a:p>
          </p:txBody>
        </p:sp>
        <p:sp>
          <p:nvSpPr>
            <p:cNvPr id="155906" name="Line 114"/>
            <p:cNvSpPr>
              <a:spLocks noChangeShapeType="1"/>
            </p:cNvSpPr>
            <p:nvPr/>
          </p:nvSpPr>
          <p:spPr bwMode="auto">
            <a:xfrm>
              <a:off x="4175" y="178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07" name="Rectangle 115"/>
            <p:cNvSpPr>
              <a:spLocks noChangeArrowheads="1"/>
            </p:cNvSpPr>
            <p:nvPr/>
          </p:nvSpPr>
          <p:spPr bwMode="auto">
            <a:xfrm>
              <a:off x="4169" y="1134"/>
              <a:ext cx="58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>
                  <a:solidFill>
                    <a:schemeClr val="bg2"/>
                  </a:solidFill>
                  <a:latin typeface="Arial" charset="0"/>
                  <a:ea typeface="Gulim" charset="0"/>
                  <a:cs typeface="Gulim" charset="0"/>
                </a:rPr>
                <a:t>Bắc        Nam </a:t>
              </a:r>
              <a:endParaRPr lang="en-US" sz="900">
                <a:solidFill>
                  <a:schemeClr val="bg2"/>
                </a:solidFill>
                <a:latin typeface="Arial" charset="0"/>
                <a:ea typeface="Gulim" charset="0"/>
                <a:cs typeface="Gulim" charset="0"/>
              </a:endParaRPr>
            </a:p>
          </p:txBody>
        </p:sp>
        <p:sp>
          <p:nvSpPr>
            <p:cNvPr id="155908" name="Line 116"/>
            <p:cNvSpPr>
              <a:spLocks noChangeShapeType="1"/>
            </p:cNvSpPr>
            <p:nvPr/>
          </p:nvSpPr>
          <p:spPr bwMode="auto">
            <a:xfrm>
              <a:off x="4171" y="19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09" name="Line 117"/>
            <p:cNvSpPr>
              <a:spLocks noChangeShapeType="1"/>
            </p:cNvSpPr>
            <p:nvPr/>
          </p:nvSpPr>
          <p:spPr bwMode="auto">
            <a:xfrm>
              <a:off x="4447" y="1176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10" name="Rectangle 118"/>
            <p:cNvSpPr>
              <a:spLocks noChangeArrowheads="1"/>
            </p:cNvSpPr>
            <p:nvPr/>
          </p:nvSpPr>
          <p:spPr bwMode="auto">
            <a:xfrm>
              <a:off x="4150" y="1454"/>
              <a:ext cx="51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fr-FR" altLang="ko-KR" sz="900">
                  <a:solidFill>
                    <a:schemeClr val="bg2"/>
                  </a:solidFill>
                  <a:latin typeface="Arial" charset="0"/>
                  <a:ea typeface="Gulim" charset="0"/>
                  <a:cs typeface="Gulim" charset="0"/>
                </a:rPr>
                <a:t>Các tiên tri</a:t>
              </a:r>
              <a:r>
                <a:rPr lang="en-US" altLang="ko-KR" sz="900">
                  <a:solidFill>
                    <a:schemeClr val="bg2"/>
                  </a:solidFill>
                  <a:latin typeface="Arial" charset="0"/>
                  <a:ea typeface="Gulim" charset="0"/>
                  <a:cs typeface="Gulim" charset="0"/>
                </a:rPr>
                <a:t> </a:t>
              </a:r>
              <a:endParaRPr lang="en-US" sz="900">
                <a:solidFill>
                  <a:schemeClr val="bg2"/>
                </a:solidFill>
                <a:latin typeface="Arial" charset="0"/>
                <a:ea typeface="Gulim" charset="0"/>
                <a:cs typeface="Gulim" charset="0"/>
              </a:endParaRPr>
            </a:p>
          </p:txBody>
        </p:sp>
        <p:sp>
          <p:nvSpPr>
            <p:cNvPr id="155911" name="Line 119"/>
            <p:cNvSpPr>
              <a:spLocks noChangeShapeType="1"/>
            </p:cNvSpPr>
            <p:nvPr/>
          </p:nvSpPr>
          <p:spPr bwMode="auto">
            <a:xfrm>
              <a:off x="4243" y="1024"/>
              <a:ext cx="464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12" name="Rectangle 120"/>
            <p:cNvSpPr>
              <a:spLocks noChangeArrowheads="1"/>
            </p:cNvSpPr>
            <p:nvPr/>
          </p:nvSpPr>
          <p:spPr bwMode="auto">
            <a:xfrm>
              <a:off x="4251" y="908"/>
              <a:ext cx="41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chemeClr val="bg2"/>
                  </a:solidFill>
                  <a:latin typeface="Arial" charset="0"/>
                </a:rPr>
                <a:t>S – Đ - S</a:t>
              </a:r>
            </a:p>
          </p:txBody>
        </p:sp>
        <p:sp>
          <p:nvSpPr>
            <p:cNvPr id="155913" name="Line 121"/>
            <p:cNvSpPr>
              <a:spLocks noChangeShapeType="1"/>
            </p:cNvSpPr>
            <p:nvPr/>
          </p:nvSpPr>
          <p:spPr bwMode="auto">
            <a:xfrm>
              <a:off x="4171" y="134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14" name="Line 122"/>
            <p:cNvSpPr>
              <a:spLocks noChangeShapeType="1"/>
            </p:cNvSpPr>
            <p:nvPr/>
          </p:nvSpPr>
          <p:spPr bwMode="auto">
            <a:xfrm flipV="1">
              <a:off x="4175" y="1452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15" name="Line 123"/>
            <p:cNvSpPr>
              <a:spLocks noChangeShapeType="1"/>
            </p:cNvSpPr>
            <p:nvPr/>
          </p:nvSpPr>
          <p:spPr bwMode="auto">
            <a:xfrm flipV="1">
              <a:off x="4175" y="1236"/>
              <a:ext cx="5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16" name="Rectangle 124"/>
            <p:cNvSpPr>
              <a:spLocks noChangeArrowheads="1"/>
            </p:cNvSpPr>
            <p:nvPr/>
          </p:nvSpPr>
          <p:spPr bwMode="auto">
            <a:xfrm>
              <a:off x="4145" y="796"/>
              <a:ext cx="52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>
                  <a:solidFill>
                    <a:schemeClr val="bg2"/>
                  </a:solidFill>
                  <a:latin typeface="Arial" charset="0"/>
                  <a:cs typeface="Arial" charset="0"/>
                </a:rPr>
                <a:t>HOÀNG GIA</a:t>
              </a:r>
            </a:p>
          </p:txBody>
        </p:sp>
        <p:sp>
          <p:nvSpPr>
            <p:cNvPr id="155917" name="Line 126"/>
            <p:cNvSpPr>
              <a:spLocks noChangeShapeType="1"/>
            </p:cNvSpPr>
            <p:nvPr/>
          </p:nvSpPr>
          <p:spPr bwMode="auto">
            <a:xfrm>
              <a:off x="4439" y="1132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18" name="Line 127"/>
            <p:cNvSpPr>
              <a:spLocks noChangeShapeType="1"/>
            </p:cNvSpPr>
            <p:nvPr/>
          </p:nvSpPr>
          <p:spPr bwMode="auto">
            <a:xfrm>
              <a:off x="4187" y="23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19" name="Line 128"/>
            <p:cNvSpPr>
              <a:spLocks noChangeShapeType="1"/>
            </p:cNvSpPr>
            <p:nvPr/>
          </p:nvSpPr>
          <p:spPr bwMode="auto">
            <a:xfrm>
              <a:off x="4187" y="242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20" name="Rectangle 129"/>
            <p:cNvSpPr>
              <a:spLocks noChangeArrowheads="1"/>
            </p:cNvSpPr>
            <p:nvPr/>
          </p:nvSpPr>
          <p:spPr bwMode="auto">
            <a:xfrm>
              <a:off x="4120" y="2302"/>
              <a:ext cx="683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chemeClr val="bg2"/>
                  </a:solidFill>
                  <a:latin typeface="Helvetica" charset="0"/>
                </a:rPr>
                <a:t>3 chuyến di cư</a:t>
              </a:r>
            </a:p>
          </p:txBody>
        </p:sp>
        <p:sp>
          <p:nvSpPr>
            <p:cNvPr id="155921" name="Rectangle 130"/>
            <p:cNvSpPr>
              <a:spLocks noChangeArrowheads="1"/>
            </p:cNvSpPr>
            <p:nvPr/>
          </p:nvSpPr>
          <p:spPr bwMode="auto">
            <a:xfrm>
              <a:off x="4128" y="2424"/>
              <a:ext cx="76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900">
                  <a:solidFill>
                    <a:schemeClr val="bg2"/>
                  </a:solidFill>
                  <a:latin typeface="Helvetica" charset="0"/>
                </a:rPr>
                <a:t>100 </a:t>
              </a:r>
              <a:r>
                <a:rPr lang="en-US" altLang="ko-KR" sz="90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Năm</a:t>
              </a:r>
              <a:r>
                <a:rPr lang="en-US" sz="90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 / 50,000</a:t>
              </a:r>
            </a:p>
          </p:txBody>
        </p:sp>
        <p:sp>
          <p:nvSpPr>
            <p:cNvPr id="155922" name="Rectangle 131"/>
            <p:cNvSpPr>
              <a:spLocks noChangeArrowheads="1"/>
            </p:cNvSpPr>
            <p:nvPr/>
          </p:nvSpPr>
          <p:spPr bwMode="auto">
            <a:xfrm>
              <a:off x="4228" y="2540"/>
              <a:ext cx="524" cy="15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00">
                  <a:solidFill>
                    <a:schemeClr val="bg2"/>
                  </a:solidFill>
                  <a:latin typeface="Helvetica" charset="0"/>
                </a:rPr>
                <a:t>Gi - Ê - N</a:t>
              </a:r>
            </a:p>
          </p:txBody>
        </p:sp>
        <p:sp>
          <p:nvSpPr>
            <p:cNvPr id="155923" name="Rectangle 132"/>
            <p:cNvSpPr>
              <a:spLocks noChangeArrowheads="1"/>
            </p:cNvSpPr>
            <p:nvPr/>
          </p:nvSpPr>
          <p:spPr bwMode="auto">
            <a:xfrm>
              <a:off x="4114" y="2047"/>
              <a:ext cx="505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chemeClr val="bg2"/>
                  </a:solidFill>
                  <a:latin typeface="Arial" charset="0"/>
                  <a:cs typeface="Arial" charset="0"/>
                </a:rPr>
                <a:t> LƯU ĐÀY</a:t>
              </a:r>
            </a:p>
          </p:txBody>
        </p:sp>
        <p:sp>
          <p:nvSpPr>
            <p:cNvPr id="155924" name="Rectangle 133"/>
            <p:cNvSpPr>
              <a:spLocks noChangeArrowheads="1"/>
            </p:cNvSpPr>
            <p:nvPr/>
          </p:nvSpPr>
          <p:spPr bwMode="auto">
            <a:xfrm>
              <a:off x="4214" y="2190"/>
              <a:ext cx="401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100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70 Năm</a:t>
              </a:r>
              <a:endParaRPr lang="en-US" sz="100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55925" name="Line 134"/>
            <p:cNvSpPr>
              <a:spLocks noChangeShapeType="1"/>
            </p:cNvSpPr>
            <p:nvPr/>
          </p:nvSpPr>
          <p:spPr bwMode="auto">
            <a:xfrm>
              <a:off x="4187" y="266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26" name="Line 135"/>
            <p:cNvSpPr>
              <a:spLocks noChangeShapeType="1"/>
            </p:cNvSpPr>
            <p:nvPr/>
          </p:nvSpPr>
          <p:spPr bwMode="auto">
            <a:xfrm>
              <a:off x="4187" y="25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27" name="Line 136"/>
            <p:cNvSpPr>
              <a:spLocks noChangeShapeType="1"/>
            </p:cNvSpPr>
            <p:nvPr/>
          </p:nvSpPr>
          <p:spPr bwMode="auto">
            <a:xfrm>
              <a:off x="4171" y="101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28" name="Rectangle 125"/>
            <p:cNvSpPr>
              <a:spLocks noChangeArrowheads="1"/>
            </p:cNvSpPr>
            <p:nvPr/>
          </p:nvSpPr>
          <p:spPr bwMode="auto">
            <a:xfrm>
              <a:off x="4095" y="1237"/>
              <a:ext cx="593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700">
                  <a:solidFill>
                    <a:schemeClr val="bg2"/>
                  </a:solidFill>
                  <a:latin typeface="Arial" charset="0"/>
                </a:rPr>
                <a:t>  </a:t>
              </a:r>
              <a:r>
                <a:rPr lang="fr-FR" altLang="ko-KR" sz="700">
                  <a:solidFill>
                    <a:schemeClr val="bg2"/>
                  </a:solidFill>
                  <a:latin typeface="Arial" charset="0"/>
                  <a:ea typeface="Gulim" charset="0"/>
                  <a:cs typeface="Gulim" charset="0"/>
                </a:rPr>
                <a:t>Y-sơ-ra-ên</a:t>
              </a:r>
              <a:r>
                <a:rPr lang="en-US" altLang="ko-KR" sz="700">
                  <a:solidFill>
                    <a:schemeClr val="bg2"/>
                  </a:solidFill>
                  <a:latin typeface="Arial" charset="0"/>
                  <a:ea typeface="Gulim" charset="0"/>
                  <a:cs typeface="Gulim" charset="0"/>
                </a:rPr>
                <a:t> </a:t>
              </a:r>
              <a:endParaRPr lang="en-US" sz="700">
                <a:solidFill>
                  <a:schemeClr val="bg2"/>
                </a:solidFill>
                <a:latin typeface="Arial" charset="0"/>
                <a:ea typeface="Gulim" charset="0"/>
                <a:cs typeface="Gulim" charset="0"/>
              </a:endParaRPr>
            </a:p>
          </p:txBody>
        </p:sp>
      </p:grpSp>
      <p:sp>
        <p:nvSpPr>
          <p:cNvPr id="155737" name="Freeform 138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38" name="Freeform 139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39" name="Freeform 140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40" name="Freeform 141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41" name="Freeform 142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42" name="Freeform 143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43" name="Freeform 144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44" name="Freeform 145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45" name="Freeform 146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46" name="Freeform 147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47" name="Freeform 148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48" name="Freeform 149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49" name="Freeform 150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50" name="Freeform 151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51" name="Freeform 152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52" name="Freeform 153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53" name="Freeform 154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54" name="Freeform 155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55" name="Freeform 156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56" name="Freeform 157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57" name="Freeform 158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58" name="Freeform 159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59" name="Freeform 160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60" name="Freeform 161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61" name="Freeform 162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62" name="Freeform 163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63" name="Freeform 164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64" name="Freeform 165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65" name="Freeform 166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66" name="Freeform 167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67" name="Freeform 168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68" name="Freeform 169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69" name="Freeform 170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70" name="Freeform 171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71" name="Freeform 172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72" name="Freeform 173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73" name="Freeform 174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74" name="Freeform 175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75" name="Freeform 176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76" name="Freeform 177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77" name="Freeform 178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78" name="Freeform 179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79" name="Freeform 180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80" name="Freeform 181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81" name="Freeform 182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82" name="Freeform 183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83" name="Freeform 184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84" name="Freeform 185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5785" name="Picture 18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786" name="Line 187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787" name="Rectangle 188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155788" name="Rectangle 189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789" name="Rectangle 190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790" name="Rectangle 191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791" name="Rectangle 192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792" name="Rectangle 193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0371" name="Rectangle 195"/>
          <p:cNvSpPr>
            <a:spLocks noChangeArrowheads="1"/>
          </p:cNvSpPr>
          <p:nvPr/>
        </p:nvSpPr>
        <p:spPr bwMode="auto">
          <a:xfrm>
            <a:off x="382588" y="2355850"/>
            <a:ext cx="2792412" cy="920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0" dirty="0">
                <a:solidFill>
                  <a:srgbClr val="FAFD00"/>
                </a:solidFill>
                <a:latin typeface="Times" pitchFamily="8" charset="0"/>
                <a:ea typeface="+mn-ea"/>
                <a:cs typeface="+mn-cs"/>
              </a:rPr>
              <a:t>S 7 Y G </a:t>
            </a:r>
          </a:p>
        </p:txBody>
      </p:sp>
      <p:sp>
        <p:nvSpPr>
          <p:cNvPr id="690372" name="Rectangle 196"/>
          <p:cNvSpPr>
            <a:spLocks noChangeArrowheads="1"/>
          </p:cNvSpPr>
          <p:nvPr/>
        </p:nvSpPr>
        <p:spPr bwMode="auto">
          <a:xfrm>
            <a:off x="411163" y="3506788"/>
            <a:ext cx="34639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0">
                <a:solidFill>
                  <a:srgbClr val="00FF00"/>
                </a:solidFill>
                <a:latin typeface="Times" pitchFamily="8" charset="0"/>
                <a:ea typeface="+mn-ea"/>
                <a:cs typeface="+mn-cs"/>
              </a:rPr>
              <a:t>7 = 4 + 3 </a:t>
            </a:r>
          </a:p>
        </p:txBody>
      </p:sp>
      <p:sp>
        <p:nvSpPr>
          <p:cNvPr id="690373" name="Rectangle 197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90374" name="Line 198"/>
          <p:cNvSpPr>
            <a:spLocks noChangeShapeType="1"/>
          </p:cNvSpPr>
          <p:nvPr/>
        </p:nvSpPr>
        <p:spPr bwMode="auto">
          <a:xfrm>
            <a:off x="1114425" y="2819400"/>
            <a:ext cx="2794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5797" name="Rectangle 199"/>
          <p:cNvSpPr>
            <a:spLocks noChangeArrowheads="1"/>
          </p:cNvSpPr>
          <p:nvPr/>
        </p:nvSpPr>
        <p:spPr bwMode="auto">
          <a:xfrm>
            <a:off x="5930900" y="630238"/>
            <a:ext cx="511175" cy="3668712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0376" name="Text Box 200"/>
          <p:cNvSpPr txBox="1">
            <a:spLocks noChangeArrowheads="1"/>
          </p:cNvSpPr>
          <p:nvPr/>
        </p:nvSpPr>
        <p:spPr bwMode="auto">
          <a:xfrm rot="16200000">
            <a:off x="4588669" y="2209007"/>
            <a:ext cx="3155950" cy="5191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EEFF4B"/>
                </a:solidFill>
                <a:latin typeface="Times" charset="0"/>
              </a:rPr>
              <a:t>3 </a:t>
            </a:r>
            <a:r>
              <a:rPr lang="en-US" altLang="ko-KR" sz="2800">
                <a:solidFill>
                  <a:srgbClr val="FFFF00"/>
                </a:solidFill>
                <a:latin typeface="Arial" charset="0"/>
                <a:ea typeface="Gulim" charset="0"/>
                <a:cs typeface="Gulim" charset="0"/>
              </a:rPr>
              <a:t>XÃ HỘI</a:t>
            </a:r>
            <a:r>
              <a:rPr lang="en-US" altLang="ko-KR" sz="1600">
                <a:ea typeface="Gulim" charset="0"/>
                <a:cs typeface="Gulim" charset="0"/>
              </a:rPr>
              <a:t> </a:t>
            </a:r>
            <a:endParaRPr lang="en-US" sz="1600">
              <a:ea typeface="Gulim" charset="0"/>
              <a:cs typeface="Gulim" charset="0"/>
            </a:endParaRPr>
          </a:p>
        </p:txBody>
      </p:sp>
      <p:sp>
        <p:nvSpPr>
          <p:cNvPr id="155799" name="Rectangle 201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00" name="Rectangle 202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0379" name="Text Box 203"/>
          <p:cNvSpPr txBox="1">
            <a:spLocks noChangeArrowheads="1"/>
          </p:cNvSpPr>
          <p:nvPr/>
        </p:nvSpPr>
        <p:spPr bwMode="auto">
          <a:xfrm rot="-5385664">
            <a:off x="6005513" y="4411663"/>
            <a:ext cx="354012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EEFF4B"/>
                </a:solidFill>
                <a:latin typeface="Times" pitchFamily="8" charset="0"/>
                <a:ea typeface="+mn-ea"/>
                <a:cs typeface="+mn-cs"/>
              </a:rPr>
              <a:t>Y</a:t>
            </a:r>
          </a:p>
        </p:txBody>
      </p:sp>
      <p:sp>
        <p:nvSpPr>
          <p:cNvPr id="690380" name="Text Box 204"/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latin typeface="Times" pitchFamily="8" charset="0"/>
                <a:ea typeface="+mn-ea"/>
                <a:cs typeface="+mn-cs"/>
              </a:rPr>
              <a:t>G</a:t>
            </a:r>
          </a:p>
        </p:txBody>
      </p:sp>
      <p:sp>
        <p:nvSpPr>
          <p:cNvPr id="155803" name="Rectangle 205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0382" name="Text Box 206"/>
          <p:cNvSpPr txBox="1">
            <a:spLocks noChangeArrowheads="1"/>
          </p:cNvSpPr>
          <p:nvPr/>
        </p:nvSpPr>
        <p:spPr bwMode="auto">
          <a:xfrm rot="16211464">
            <a:off x="2327275" y="3678238"/>
            <a:ext cx="2852738" cy="5191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EEFF4B"/>
                </a:solidFill>
                <a:latin typeface="Times" charset="0"/>
              </a:rPr>
              <a:t>4 </a:t>
            </a:r>
            <a:r>
              <a:rPr lang="en-US" sz="1600"/>
              <a:t> </a:t>
            </a:r>
            <a:r>
              <a:rPr lang="en-US" sz="2800">
                <a:solidFill>
                  <a:srgbClr val="FFFF00"/>
                </a:solidFill>
                <a:latin typeface="Arial" charset="0"/>
                <a:cs typeface="Arial Unicode MS" charset="0"/>
              </a:rPr>
              <a:t>NHÂN VẬT</a:t>
            </a:r>
          </a:p>
        </p:txBody>
      </p:sp>
      <p:sp>
        <p:nvSpPr>
          <p:cNvPr id="155805" name="Rectangle 207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806" name="Rectangle 208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807" name="Rectangle 209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808" name="Rectangle 210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0387" name="Text Box 211"/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latin typeface="Times" pitchFamily="8" charset="0"/>
                <a:ea typeface="+mn-ea"/>
                <a:cs typeface="+mn-cs"/>
              </a:rPr>
              <a:t>S</a:t>
            </a:r>
          </a:p>
        </p:txBody>
      </p:sp>
      <p:sp>
        <p:nvSpPr>
          <p:cNvPr id="155810" name="Freeform 212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0389" name="Rectangle 213"/>
          <p:cNvSpPr>
            <a:spLocks noChangeArrowheads="1"/>
          </p:cNvSpPr>
          <p:nvPr/>
        </p:nvSpPr>
        <p:spPr bwMode="auto">
          <a:xfrm>
            <a:off x="7269163" y="4330700"/>
            <a:ext cx="687387" cy="242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FFFF00"/>
                </a:solidFill>
                <a:latin typeface="Times" pitchFamily="8" charset="0"/>
                <a:ea typeface="+mn-ea"/>
                <a:cs typeface="+mn-cs"/>
              </a:rPr>
              <a:t>(500 TC)</a:t>
            </a:r>
          </a:p>
        </p:txBody>
      </p:sp>
      <p:sp>
        <p:nvSpPr>
          <p:cNvPr id="690412" name="Text Box 236"/>
          <p:cNvSpPr txBox="1">
            <a:spLocks noChangeArrowheads="1"/>
          </p:cNvSpPr>
          <p:nvPr/>
        </p:nvSpPr>
        <p:spPr bwMode="auto">
          <a:xfrm>
            <a:off x="1851025" y="0"/>
            <a:ext cx="5957888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1400">
                <a:solidFill>
                  <a:schemeClr val="tx1"/>
                </a:solidFill>
                <a:latin typeface="Helvetica" charset="0"/>
                <a:ea typeface="Gulim" charset="0"/>
                <a:cs typeface="Gulim" charset="0"/>
              </a:rPr>
              <a:t>Từ Sáng Thế Ký đến Khải Huyền </a:t>
            </a:r>
            <a:endParaRPr lang="en-US" sz="1400">
              <a:solidFill>
                <a:schemeClr val="tx1"/>
              </a:solidFill>
              <a:latin typeface="Helvetica" charset="0"/>
              <a:ea typeface="Gulim" charset="0"/>
              <a:cs typeface="Gulim" charset="0"/>
            </a:endParaRPr>
          </a:p>
          <a:p>
            <a:pPr>
              <a:spcBef>
                <a:spcPct val="50000"/>
              </a:spcBef>
            </a:pPr>
            <a:endParaRPr lang="en-US" sz="1200">
              <a:solidFill>
                <a:schemeClr val="tx1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155813" name="Text Box 237"/>
          <p:cNvSpPr txBox="1">
            <a:spLocks noChangeArrowheads="1"/>
          </p:cNvSpPr>
          <p:nvPr/>
        </p:nvSpPr>
        <p:spPr bwMode="auto">
          <a:xfrm>
            <a:off x="8720138" y="84138"/>
            <a:ext cx="2540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90419" name="Text Box 243"/>
          <p:cNvSpPr txBox="1">
            <a:spLocks noChangeArrowheads="1"/>
          </p:cNvSpPr>
          <p:nvPr/>
        </p:nvSpPr>
        <p:spPr bwMode="auto">
          <a:xfrm>
            <a:off x="4986338" y="2295525"/>
            <a:ext cx="8509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400">
                <a:solidFill>
                  <a:schemeClr val="tx1"/>
                </a:solidFill>
                <a:latin typeface="Arial" charset="0"/>
                <a:ea typeface="Gulim" charset="0"/>
                <a:cs typeface="Gulim" charset="0"/>
              </a:rPr>
              <a:t>GA</a:t>
            </a:r>
            <a:r>
              <a:rPr lang="en-US" altLang="ko-KR" sz="1400">
                <a:ea typeface="Gulim" charset="0"/>
                <a:cs typeface="Gulim" charset="0"/>
              </a:rPr>
              <a:t> </a:t>
            </a:r>
            <a:endParaRPr lang="en-US" sz="1400">
              <a:ea typeface="Gulim" charset="0"/>
              <a:cs typeface="Gulim" charset="0"/>
            </a:endParaRPr>
          </a:p>
        </p:txBody>
      </p:sp>
      <p:sp>
        <p:nvSpPr>
          <p:cNvPr id="690420" name="Text Box 244"/>
          <p:cNvSpPr txBox="1">
            <a:spLocks noChangeArrowheads="1"/>
          </p:cNvSpPr>
          <p:nvPr/>
        </p:nvSpPr>
        <p:spPr bwMode="auto">
          <a:xfrm>
            <a:off x="5100638" y="5327650"/>
            <a:ext cx="6731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GĐ</a:t>
            </a:r>
          </a:p>
        </p:txBody>
      </p:sp>
      <p:sp>
        <p:nvSpPr>
          <p:cNvPr id="690421" name="Text Box 245"/>
          <p:cNvSpPr txBox="1">
            <a:spLocks noChangeArrowheads="1"/>
          </p:cNvSpPr>
          <p:nvPr/>
        </p:nvSpPr>
        <p:spPr bwMode="auto">
          <a:xfrm>
            <a:off x="7408863" y="1439863"/>
            <a:ext cx="90170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dirty="0" err="1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G.</a:t>
            </a:r>
            <a:r>
              <a:rPr lang="en-US" altLang="ko-KR" sz="1200" dirty="0" err="1">
                <a:solidFill>
                  <a:schemeClr val="tx1"/>
                </a:solidFill>
                <a:latin typeface="Arial" pitchFamily="34" charset="0"/>
                <a:ea typeface="Gulim" pitchFamily="34" charset="-127"/>
                <a:cs typeface="+mn-cs"/>
              </a:rPr>
              <a:t>Đ</a:t>
            </a:r>
            <a:r>
              <a:rPr lang="en-US" sz="1200" dirty="0" err="1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v</a:t>
            </a:r>
            <a:endParaRPr lang="en-US" sz="1200" dirty="0">
              <a:solidFill>
                <a:schemeClr val="tx1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90422" name="Text Box 246"/>
          <p:cNvSpPr txBox="1">
            <a:spLocks noChangeArrowheads="1"/>
          </p:cNvSpPr>
          <p:nvPr/>
        </p:nvSpPr>
        <p:spPr bwMode="auto">
          <a:xfrm>
            <a:off x="7450138" y="2246313"/>
            <a:ext cx="74930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GM</a:t>
            </a:r>
          </a:p>
        </p:txBody>
      </p:sp>
      <p:grpSp>
        <p:nvGrpSpPr>
          <p:cNvPr id="155818" name="Group 249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690426" name="Rectangle 250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690427" name="Line 251"/>
            <p:cNvSpPr>
              <a:spLocks noChangeShapeType="1"/>
            </p:cNvSpPr>
            <p:nvPr/>
          </p:nvSpPr>
          <p:spPr bwMode="auto">
            <a:xfrm flipV="1">
              <a:off x="534" y="682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155819" name="AutoShape 257"/>
          <p:cNvSpPr>
            <a:spLocks noChangeArrowheads="1"/>
          </p:cNvSpPr>
          <p:nvPr/>
        </p:nvSpPr>
        <p:spPr bwMode="auto">
          <a:xfrm>
            <a:off x="6592888" y="44180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20" name="Rectangle 258"/>
          <p:cNvSpPr>
            <a:spLocks noChangeArrowheads="1"/>
          </p:cNvSpPr>
          <p:nvPr/>
        </p:nvSpPr>
        <p:spPr bwMode="auto">
          <a:xfrm>
            <a:off x="6591300" y="45497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21" name="AutoShape 259"/>
          <p:cNvSpPr>
            <a:spLocks noChangeArrowheads="1"/>
          </p:cNvSpPr>
          <p:nvPr/>
        </p:nvSpPr>
        <p:spPr bwMode="auto">
          <a:xfrm>
            <a:off x="6611938" y="44434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822" name="Line 263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823" name="Line 264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824" name="Line 265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825" name="Rectangle 266"/>
          <p:cNvSpPr>
            <a:spLocks noChangeArrowheads="1"/>
          </p:cNvSpPr>
          <p:nvPr/>
        </p:nvSpPr>
        <p:spPr bwMode="auto">
          <a:xfrm>
            <a:off x="6534150" y="4689475"/>
            <a:ext cx="95726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60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rPr>
              <a:t>     HỆ THỐNG LA MÃ</a:t>
            </a:r>
            <a:endParaRPr lang="en-US" sz="600">
              <a:solidFill>
                <a:schemeClr val="bg2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155826" name="Rectangle 267"/>
          <p:cNvSpPr>
            <a:spLocks noChangeArrowheads="1"/>
          </p:cNvSpPr>
          <p:nvPr/>
        </p:nvSpPr>
        <p:spPr bwMode="auto">
          <a:xfrm>
            <a:off x="6559550" y="4533900"/>
            <a:ext cx="10366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fr-FR" sz="60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rPr>
              <a:t>A-LÉC-XAN-ĐƠ ĐẠI ĐẾ</a:t>
            </a:r>
            <a:endParaRPr lang="en-US" sz="600">
              <a:solidFill>
                <a:schemeClr val="bg2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155827" name="Rectangle 268"/>
          <p:cNvSpPr>
            <a:spLocks noChangeArrowheads="1"/>
          </p:cNvSpPr>
          <p:nvPr/>
        </p:nvSpPr>
        <p:spPr bwMode="auto">
          <a:xfrm>
            <a:off x="6599238" y="4394200"/>
            <a:ext cx="7127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de-DE" sz="800">
                <a:solidFill>
                  <a:schemeClr val="bg2"/>
                </a:solidFill>
                <a:latin typeface="Helvetica" charset="0"/>
              </a:rPr>
              <a:t>YÊN L</a:t>
            </a:r>
            <a:r>
              <a:rPr lang="de-DE" sz="800">
                <a:solidFill>
                  <a:schemeClr val="bg2"/>
                </a:solidFill>
                <a:latin typeface="Helvetica" charset="0"/>
                <a:cs typeface="Lucida Grande" charset="0"/>
              </a:rPr>
              <a:t>Ặ</a:t>
            </a:r>
            <a:r>
              <a:rPr lang="de-DE" sz="800">
                <a:solidFill>
                  <a:schemeClr val="bg2"/>
                </a:solidFill>
                <a:latin typeface="Helvetica" charset="0"/>
                <a:ea typeface="Lucida Grande" charset="0"/>
                <a:cs typeface="Lucida Grande" charset="0"/>
              </a:rPr>
              <a:t>NG</a:t>
            </a:r>
            <a:endParaRPr lang="en-US" sz="800">
              <a:solidFill>
                <a:schemeClr val="bg2"/>
              </a:solidFill>
              <a:latin typeface="Helvetica" charset="0"/>
              <a:ea typeface="Lucida Grande" charset="0"/>
              <a:cs typeface="Lucida Grande" charset="0"/>
            </a:endParaRPr>
          </a:p>
        </p:txBody>
      </p:sp>
      <p:sp>
        <p:nvSpPr>
          <p:cNvPr id="690510" name="Oval 334"/>
          <p:cNvSpPr>
            <a:spLocks noChangeArrowheads="1"/>
          </p:cNvSpPr>
          <p:nvPr/>
        </p:nvSpPr>
        <p:spPr bwMode="auto">
          <a:xfrm>
            <a:off x="3835400" y="476250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90512" name="Oval 336"/>
          <p:cNvSpPr>
            <a:spLocks noChangeArrowheads="1"/>
          </p:cNvSpPr>
          <p:nvPr/>
        </p:nvSpPr>
        <p:spPr bwMode="auto">
          <a:xfrm>
            <a:off x="3959225" y="3319463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90513" name="Oval 337"/>
          <p:cNvSpPr>
            <a:spLocks noChangeArrowheads="1"/>
          </p:cNvSpPr>
          <p:nvPr/>
        </p:nvSpPr>
        <p:spPr bwMode="auto">
          <a:xfrm>
            <a:off x="3960813" y="4141788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90514" name="Oval 338"/>
          <p:cNvSpPr>
            <a:spLocks noChangeArrowheads="1"/>
          </p:cNvSpPr>
          <p:nvPr/>
        </p:nvSpPr>
        <p:spPr bwMode="auto">
          <a:xfrm>
            <a:off x="6226175" y="460375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90515" name="Oval 339"/>
          <p:cNvSpPr>
            <a:spLocks noChangeArrowheads="1"/>
          </p:cNvSpPr>
          <p:nvPr/>
        </p:nvSpPr>
        <p:spPr bwMode="auto">
          <a:xfrm>
            <a:off x="6311900" y="1184275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90516" name="Oval 340"/>
          <p:cNvSpPr>
            <a:spLocks noChangeArrowheads="1"/>
          </p:cNvSpPr>
          <p:nvPr/>
        </p:nvSpPr>
        <p:spPr bwMode="auto">
          <a:xfrm>
            <a:off x="6276975" y="3155950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90517" name="Oval 341"/>
          <p:cNvSpPr>
            <a:spLocks noChangeArrowheads="1"/>
          </p:cNvSpPr>
          <p:nvPr/>
        </p:nvSpPr>
        <p:spPr bwMode="auto">
          <a:xfrm>
            <a:off x="6389688" y="4262438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90519" name="Rectangle 343"/>
          <p:cNvSpPr>
            <a:spLocks noChangeArrowheads="1"/>
          </p:cNvSpPr>
          <p:nvPr/>
        </p:nvSpPr>
        <p:spPr bwMode="auto">
          <a:xfrm>
            <a:off x="5843588" y="4906963"/>
            <a:ext cx="2320925" cy="16367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90520" name="Rectangle 344"/>
          <p:cNvSpPr>
            <a:spLocks noChangeArrowheads="1"/>
          </p:cNvSpPr>
          <p:nvPr/>
        </p:nvSpPr>
        <p:spPr bwMode="auto">
          <a:xfrm>
            <a:off x="3125788" y="1960563"/>
            <a:ext cx="2570162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800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90521" name="Rectangle 345"/>
          <p:cNvSpPr>
            <a:spLocks noChangeArrowheads="1"/>
          </p:cNvSpPr>
          <p:nvPr/>
        </p:nvSpPr>
        <p:spPr bwMode="auto">
          <a:xfrm>
            <a:off x="3135313" y="463550"/>
            <a:ext cx="2587625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90522" name="Rectangle 346"/>
          <p:cNvSpPr>
            <a:spLocks noChangeArrowheads="1"/>
          </p:cNvSpPr>
          <p:nvPr/>
        </p:nvSpPr>
        <p:spPr bwMode="auto">
          <a:xfrm>
            <a:off x="5842000" y="465138"/>
            <a:ext cx="2292350" cy="382111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90523" name="Text Box 347"/>
          <p:cNvSpPr txBox="1">
            <a:spLocks noChangeArrowheads="1"/>
          </p:cNvSpPr>
          <p:nvPr/>
        </p:nvSpPr>
        <p:spPr bwMode="auto">
          <a:xfrm>
            <a:off x="552450" y="4511675"/>
            <a:ext cx="2527300" cy="554038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altLang="ko-KR" sz="1400" dirty="0">
                <a:solidFill>
                  <a:srgbClr val="FFFF00"/>
                </a:solidFill>
                <a:latin typeface="Comic Sans MS" pitchFamily="66" charset="0"/>
                <a:ea typeface="Gulim" pitchFamily="34" charset="-127"/>
                <a:cs typeface="+mn-cs"/>
              </a:rPr>
              <a:t>H</a:t>
            </a:r>
            <a:r>
              <a:rPr lang="fr-FR" altLang="ko-KR" sz="1400" dirty="0">
                <a:solidFill>
                  <a:srgbClr val="FFFF00"/>
                </a:solidFill>
                <a:latin typeface="Lucida Grande" pitchFamily="8" charset="0"/>
                <a:ea typeface="Gulim" pitchFamily="34" charset="-127"/>
                <a:cs typeface="+mn-cs"/>
              </a:rPr>
              <a:t>Ư</a:t>
            </a:r>
            <a:r>
              <a:rPr lang="en-US" altLang="ko-KR" sz="1400" dirty="0">
                <a:solidFill>
                  <a:srgbClr val="FFFF00"/>
                </a:solidFill>
                <a:latin typeface="Comic Sans MS" pitchFamily="66" charset="0"/>
                <a:ea typeface="Gulim" pitchFamily="34" charset="-127"/>
                <a:cs typeface="+mn-cs"/>
              </a:rPr>
              <a:t>ỚNG DẪN HỌC TẬP</a:t>
            </a:r>
            <a:r>
              <a:rPr lang="en-US" altLang="ko-KR" sz="1400" dirty="0">
                <a:latin typeface="Comic Sans MS" pitchFamily="66" charset="0"/>
                <a:ea typeface="Gulim" pitchFamily="34" charset="-127"/>
                <a:cs typeface="+mn-cs"/>
              </a:rPr>
              <a:t> </a:t>
            </a:r>
            <a:r>
              <a:rPr lang="en-US" sz="1600" dirty="0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rPr>
              <a:t>#04 &amp; #31 </a:t>
            </a:r>
          </a:p>
        </p:txBody>
      </p:sp>
      <p:sp>
        <p:nvSpPr>
          <p:cNvPr id="690525" name="Rectangle 349"/>
          <p:cNvSpPr>
            <a:spLocks noChangeArrowheads="1"/>
          </p:cNvSpPr>
          <p:nvPr/>
        </p:nvSpPr>
        <p:spPr bwMode="auto">
          <a:xfrm>
            <a:off x="5840413" y="4276725"/>
            <a:ext cx="2290762" cy="57150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90526" name="Oval 350"/>
          <p:cNvSpPr>
            <a:spLocks noChangeArrowheads="1"/>
          </p:cNvSpPr>
          <p:nvPr/>
        </p:nvSpPr>
        <p:spPr bwMode="auto">
          <a:xfrm>
            <a:off x="3914775" y="5530850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90527" name="AutoShape 351"/>
          <p:cNvSpPr>
            <a:spLocks noChangeArrowheads="1"/>
          </p:cNvSpPr>
          <p:nvPr/>
        </p:nvSpPr>
        <p:spPr bwMode="auto">
          <a:xfrm>
            <a:off x="5035550" y="2176463"/>
            <a:ext cx="676275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90528" name="AutoShape 352"/>
          <p:cNvSpPr>
            <a:spLocks noChangeArrowheads="1"/>
          </p:cNvSpPr>
          <p:nvPr/>
        </p:nvSpPr>
        <p:spPr bwMode="auto">
          <a:xfrm>
            <a:off x="5086350" y="5146675"/>
            <a:ext cx="676275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90529" name="AutoShape 353"/>
          <p:cNvSpPr>
            <a:spLocks noChangeArrowheads="1"/>
          </p:cNvSpPr>
          <p:nvPr/>
        </p:nvSpPr>
        <p:spPr bwMode="auto">
          <a:xfrm>
            <a:off x="7512050" y="1247775"/>
            <a:ext cx="676275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90530" name="AutoShape 354"/>
          <p:cNvSpPr>
            <a:spLocks noChangeArrowheads="1"/>
          </p:cNvSpPr>
          <p:nvPr/>
        </p:nvSpPr>
        <p:spPr bwMode="auto">
          <a:xfrm>
            <a:off x="7499350" y="2098675"/>
            <a:ext cx="676275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90509" name="Rectangle 333"/>
          <p:cNvSpPr>
            <a:spLocks noChangeArrowheads="1"/>
          </p:cNvSpPr>
          <p:nvPr/>
        </p:nvSpPr>
        <p:spPr bwMode="auto">
          <a:xfrm>
            <a:off x="5995988" y="5059363"/>
            <a:ext cx="2032000" cy="132873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90531" name="Rectangle 355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70</a:t>
            </a:r>
          </a:p>
        </p:txBody>
      </p:sp>
      <p:sp>
        <p:nvSpPr>
          <p:cNvPr id="690518" name="Oval 342"/>
          <p:cNvSpPr>
            <a:spLocks noChangeArrowheads="1"/>
          </p:cNvSpPr>
          <p:nvPr/>
        </p:nvSpPr>
        <p:spPr bwMode="auto">
          <a:xfrm>
            <a:off x="6305550" y="5033963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55849" name="Group 132"/>
          <p:cNvGrpSpPr>
            <a:grpSpLocks/>
          </p:cNvGrpSpPr>
          <p:nvPr/>
        </p:nvGrpSpPr>
        <p:grpSpPr bwMode="auto">
          <a:xfrm>
            <a:off x="8191500" y="3282950"/>
            <a:ext cx="952500" cy="1204913"/>
            <a:chOff x="4155" y="3231"/>
            <a:chExt cx="600" cy="759"/>
          </a:xfrm>
        </p:grpSpPr>
        <p:sp>
          <p:nvSpPr>
            <p:cNvPr id="155853" name="Freeform 133"/>
            <p:cNvSpPr>
              <a:spLocks/>
            </p:cNvSpPr>
            <p:nvPr/>
          </p:nvSpPr>
          <p:spPr bwMode="auto">
            <a:xfrm>
              <a:off x="4623" y="327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155854" name="AutoShape 134"/>
            <p:cNvSpPr>
              <a:spLocks noChangeArrowheads="1"/>
            </p:cNvSpPr>
            <p:nvPr/>
          </p:nvSpPr>
          <p:spPr bwMode="auto">
            <a:xfrm>
              <a:off x="4156" y="3233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55855" name="Rectangle 135"/>
            <p:cNvSpPr>
              <a:spLocks noChangeArrowheads="1"/>
            </p:cNvSpPr>
            <p:nvPr/>
          </p:nvSpPr>
          <p:spPr bwMode="auto">
            <a:xfrm>
              <a:off x="4155" y="3366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55856" name="AutoShape 136"/>
            <p:cNvSpPr>
              <a:spLocks noChangeArrowheads="1"/>
            </p:cNvSpPr>
            <p:nvPr/>
          </p:nvSpPr>
          <p:spPr bwMode="auto">
            <a:xfrm>
              <a:off x="4168" y="3277"/>
              <a:ext cx="436" cy="51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55857" name="Line 137"/>
            <p:cNvSpPr>
              <a:spLocks noChangeShapeType="1"/>
            </p:cNvSpPr>
            <p:nvPr/>
          </p:nvSpPr>
          <p:spPr bwMode="auto">
            <a:xfrm>
              <a:off x="4175" y="360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858" name="Line 138"/>
            <p:cNvSpPr>
              <a:spLocks noChangeShapeType="1"/>
            </p:cNvSpPr>
            <p:nvPr/>
          </p:nvSpPr>
          <p:spPr bwMode="auto">
            <a:xfrm>
              <a:off x="4179" y="36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859" name="Line 139"/>
            <p:cNvSpPr>
              <a:spLocks noChangeShapeType="1"/>
            </p:cNvSpPr>
            <p:nvPr/>
          </p:nvSpPr>
          <p:spPr bwMode="auto">
            <a:xfrm>
              <a:off x="4187" y="378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860" name="Line 140"/>
            <p:cNvSpPr>
              <a:spLocks noChangeShapeType="1"/>
            </p:cNvSpPr>
            <p:nvPr/>
          </p:nvSpPr>
          <p:spPr bwMode="auto">
            <a:xfrm>
              <a:off x="4187" y="387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861" name="Line 141"/>
            <p:cNvSpPr>
              <a:spLocks noChangeShapeType="1"/>
            </p:cNvSpPr>
            <p:nvPr/>
          </p:nvSpPr>
          <p:spPr bwMode="auto">
            <a:xfrm>
              <a:off x="4179" y="39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862" name="Rectangle 142"/>
            <p:cNvSpPr>
              <a:spLocks noChangeArrowheads="1"/>
            </p:cNvSpPr>
            <p:nvPr/>
          </p:nvSpPr>
          <p:spPr bwMode="auto">
            <a:xfrm>
              <a:off x="4243" y="3575"/>
              <a:ext cx="43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Phúc Âm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55863" name="Rectangle 143"/>
            <p:cNvSpPr>
              <a:spLocks noChangeArrowheads="1"/>
            </p:cNvSpPr>
            <p:nvPr/>
          </p:nvSpPr>
          <p:spPr bwMode="auto">
            <a:xfrm>
              <a:off x="4242" y="3667"/>
              <a:ext cx="41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Công Vụ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55864" name="Rectangle 144"/>
            <p:cNvSpPr>
              <a:spLocks noChangeArrowheads="1"/>
            </p:cNvSpPr>
            <p:nvPr/>
          </p:nvSpPr>
          <p:spPr bwMode="auto">
            <a:xfrm>
              <a:off x="4257" y="3768"/>
              <a:ext cx="39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Th</a:t>
              </a:r>
              <a:r>
                <a:rPr lang="en-US" altLang="ko-KR" sz="900" b="0">
                  <a:solidFill>
                    <a:schemeClr val="bg2"/>
                  </a:solidFill>
                  <a:latin typeface="Lucida Grande" charset="0"/>
                  <a:ea typeface="Gulim" charset="0"/>
                  <a:cs typeface="Gulim" charset="0"/>
                </a:rPr>
                <a:t>ư</a:t>
              </a:r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 Tín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55865" name="Rectangle 145"/>
            <p:cNvSpPr>
              <a:spLocks noChangeArrowheads="1"/>
            </p:cNvSpPr>
            <p:nvPr/>
          </p:nvSpPr>
          <p:spPr bwMode="auto">
            <a:xfrm>
              <a:off x="4219" y="3856"/>
              <a:ext cx="11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 b="0">
                <a:solidFill>
                  <a:schemeClr val="bg1"/>
                </a:solidFill>
                <a:latin typeface="Helvetica" charset="0"/>
              </a:endParaRPr>
            </a:p>
          </p:txBody>
        </p:sp>
        <p:sp>
          <p:nvSpPr>
            <p:cNvPr id="155866" name="Rectangle 146"/>
            <p:cNvSpPr>
              <a:spLocks noChangeArrowheads="1"/>
            </p:cNvSpPr>
            <p:nvPr/>
          </p:nvSpPr>
          <p:spPr bwMode="auto">
            <a:xfrm>
              <a:off x="4190" y="3231"/>
              <a:ext cx="38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GIÊ-XU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55867" name="Rectangle 147"/>
            <p:cNvSpPr>
              <a:spLocks noChangeArrowheads="1"/>
            </p:cNvSpPr>
            <p:nvPr/>
          </p:nvSpPr>
          <p:spPr bwMode="auto">
            <a:xfrm>
              <a:off x="4222" y="3408"/>
              <a:ext cx="4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1"/>
                  </a:solidFill>
                  <a:latin typeface="Helvetica" charset="0"/>
                  <a:ea typeface="Gulim" charset="0"/>
                  <a:cs typeface="Gulim" charset="0"/>
                </a:rPr>
                <a:t>Thập Tự</a:t>
              </a:r>
              <a:endParaRPr lang="en-US" sz="900" b="0">
                <a:solidFill>
                  <a:schemeClr val="bg1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55868" name="Rectangle 148"/>
            <p:cNvSpPr>
              <a:spLocks noChangeArrowheads="1"/>
            </p:cNvSpPr>
            <p:nvPr/>
          </p:nvSpPr>
          <p:spPr bwMode="auto">
            <a:xfrm>
              <a:off x="4311" y="3520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55869" name="Rectangle 149"/>
            <p:cNvSpPr>
              <a:spLocks noChangeArrowheads="1"/>
            </p:cNvSpPr>
            <p:nvPr/>
          </p:nvSpPr>
          <p:spPr bwMode="auto">
            <a:xfrm>
              <a:off x="4228" y="3487"/>
              <a:ext cx="47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Hội Thánh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55870" name="Rectangle 150"/>
            <p:cNvSpPr>
              <a:spLocks noChangeArrowheads="1"/>
            </p:cNvSpPr>
            <p:nvPr/>
          </p:nvSpPr>
          <p:spPr bwMode="auto">
            <a:xfrm>
              <a:off x="4226" y="3312"/>
              <a:ext cx="44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ko-KR" sz="900" b="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Cuộc đời </a:t>
              </a:r>
              <a:endParaRPr lang="en-US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55871" name="Line 151"/>
            <p:cNvSpPr>
              <a:spLocks noChangeShapeType="1"/>
            </p:cNvSpPr>
            <p:nvPr/>
          </p:nvSpPr>
          <p:spPr bwMode="auto">
            <a:xfrm>
              <a:off x="4175" y="343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872" name="Line 152"/>
            <p:cNvSpPr>
              <a:spLocks noChangeShapeType="1"/>
            </p:cNvSpPr>
            <p:nvPr/>
          </p:nvSpPr>
          <p:spPr bwMode="auto">
            <a:xfrm>
              <a:off x="4211" y="35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5850" name="Rectangle 144"/>
          <p:cNvSpPr>
            <a:spLocks noChangeArrowheads="1"/>
          </p:cNvSpPr>
          <p:nvPr/>
        </p:nvSpPr>
        <p:spPr bwMode="auto">
          <a:xfrm>
            <a:off x="8286750" y="4287838"/>
            <a:ext cx="7794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900" b="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rPr>
              <a:t>Khải Huyền</a:t>
            </a:r>
            <a:endParaRPr lang="en-US" sz="900" b="0">
              <a:solidFill>
                <a:schemeClr val="bg2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155851" name="Text Box 109"/>
          <p:cNvSpPr txBox="1">
            <a:spLocks noChangeArrowheads="1"/>
          </p:cNvSpPr>
          <p:nvPr/>
        </p:nvSpPr>
        <p:spPr bwMode="auto">
          <a:xfrm>
            <a:off x="8601075" y="6435725"/>
            <a:ext cx="434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19</a:t>
            </a:r>
          </a:p>
        </p:txBody>
      </p:sp>
      <p:sp>
        <p:nvSpPr>
          <p:cNvPr id="690511" name="Oval 335"/>
          <p:cNvSpPr>
            <a:spLocks noChangeArrowheads="1"/>
          </p:cNvSpPr>
          <p:nvPr/>
        </p:nvSpPr>
        <p:spPr bwMode="auto">
          <a:xfrm>
            <a:off x="3916363" y="1936750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0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0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90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90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90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90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9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9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90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90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90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90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90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0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90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90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90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90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90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90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90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90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90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90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90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90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90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90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90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90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90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90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90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90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90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90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90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90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90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90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90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90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90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90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90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90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90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90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90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90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90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90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90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90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90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90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90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90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90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90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90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90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90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690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90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90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90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90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690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90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90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90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690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690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0510" grpId="0" animBg="1"/>
      <p:bldP spid="690512" grpId="0" animBg="1"/>
      <p:bldP spid="690513" grpId="0" animBg="1"/>
      <p:bldP spid="690514" grpId="0" animBg="1"/>
      <p:bldP spid="690515" grpId="0" animBg="1"/>
      <p:bldP spid="690516" grpId="0" animBg="1"/>
      <p:bldP spid="690517" grpId="0" animBg="1"/>
      <p:bldP spid="690519" grpId="0" animBg="1"/>
      <p:bldP spid="690520" grpId="0" animBg="1" autoUpdateAnimBg="0"/>
      <p:bldP spid="690521" grpId="0" animBg="1"/>
      <p:bldP spid="690522" grpId="0" animBg="1"/>
      <p:bldP spid="690523" grpId="0" animBg="1" autoUpdateAnimBg="0"/>
      <p:bldP spid="690525" grpId="0" animBg="1"/>
      <p:bldP spid="690526" grpId="0" animBg="1"/>
      <p:bldP spid="690527" grpId="0" animBg="1"/>
      <p:bldP spid="690528" grpId="0" animBg="1"/>
      <p:bldP spid="690529" grpId="0" animBg="1"/>
      <p:bldP spid="690530" grpId="0" animBg="1"/>
      <p:bldP spid="690509" grpId="0" animBg="1"/>
      <p:bldP spid="690518" grpId="0" animBg="1"/>
      <p:bldP spid="69051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98" name="Group 314"/>
          <p:cNvGrpSpPr>
            <a:grpSpLocks/>
          </p:cNvGrpSpPr>
          <p:nvPr/>
        </p:nvGrpSpPr>
        <p:grpSpPr bwMode="auto">
          <a:xfrm>
            <a:off x="7578725" y="2165350"/>
            <a:ext cx="525463" cy="585788"/>
            <a:chOff x="1084" y="711"/>
            <a:chExt cx="2950" cy="2769"/>
          </a:xfrm>
        </p:grpSpPr>
        <p:grpSp>
          <p:nvGrpSpPr>
            <p:cNvPr id="157938" name="Group 315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157944" name="Group 316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157946" name="Freeform 317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4031 w 592"/>
                    <a:gd name="T1" fmla="*/ 16757 h 90"/>
                    <a:gd name="T2" fmla="*/ 10925 w 592"/>
                    <a:gd name="T3" fmla="*/ 8195 h 90"/>
                    <a:gd name="T4" fmla="*/ 16978 w 592"/>
                    <a:gd name="T5" fmla="*/ 6676 h 90"/>
                    <a:gd name="T6" fmla="*/ 22879 w 592"/>
                    <a:gd name="T7" fmla="*/ 5962 h 90"/>
                    <a:gd name="T8" fmla="*/ 55807 w 592"/>
                    <a:gd name="T9" fmla="*/ 6352 h 90"/>
                    <a:gd name="T10" fmla="*/ 75618 w 592"/>
                    <a:gd name="T11" fmla="*/ 7461 h 90"/>
                    <a:gd name="T12" fmla="*/ 84704 w 592"/>
                    <a:gd name="T13" fmla="*/ 8585 h 90"/>
                    <a:gd name="T14" fmla="*/ 118460 w 592"/>
                    <a:gd name="T15" fmla="*/ 9694 h 90"/>
                    <a:gd name="T16" fmla="*/ 168249 w 592"/>
                    <a:gd name="T17" fmla="*/ 8195 h 90"/>
                    <a:gd name="T18" fmla="*/ 234943 w 592"/>
                    <a:gd name="T19" fmla="*/ 3018 h 90"/>
                    <a:gd name="T20" fmla="*/ 258986 w 592"/>
                    <a:gd name="T21" fmla="*/ 0 h 90"/>
                    <a:gd name="T22" fmla="*/ 284853 w 592"/>
                    <a:gd name="T23" fmla="*/ 390 h 90"/>
                    <a:gd name="T24" fmla="*/ 293787 w 592"/>
                    <a:gd name="T25" fmla="*/ 5567 h 90"/>
                    <a:gd name="T26" fmla="*/ 294781 w 592"/>
                    <a:gd name="T27" fmla="*/ 6676 h 90"/>
                    <a:gd name="T28" fmla="*/ 289756 w 592"/>
                    <a:gd name="T29" fmla="*/ 11182 h 90"/>
                    <a:gd name="T30" fmla="*/ 290750 w 592"/>
                    <a:gd name="T31" fmla="*/ 12314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7947" name="Freeform 318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98081 w 599"/>
                    <a:gd name="T1" fmla="*/ 0 h 432"/>
                    <a:gd name="T2" fmla="*/ 296090 w 599"/>
                    <a:gd name="T3" fmla="*/ 1111 h 432"/>
                    <a:gd name="T4" fmla="*/ 293057 w 599"/>
                    <a:gd name="T5" fmla="*/ 1852 h 432"/>
                    <a:gd name="T6" fmla="*/ 291188 w 599"/>
                    <a:gd name="T7" fmla="*/ 4491 h 432"/>
                    <a:gd name="T8" fmla="*/ 277244 w 599"/>
                    <a:gd name="T9" fmla="*/ 17288 h 432"/>
                    <a:gd name="T10" fmla="*/ 261300 w 599"/>
                    <a:gd name="T11" fmla="*/ 39104 h 432"/>
                    <a:gd name="T12" fmla="*/ 256279 w 599"/>
                    <a:gd name="T13" fmla="*/ 49978 h 432"/>
                    <a:gd name="T14" fmla="*/ 251387 w 599"/>
                    <a:gd name="T15" fmla="*/ 65739 h 432"/>
                    <a:gd name="T16" fmla="*/ 246363 w 599"/>
                    <a:gd name="T17" fmla="*/ 75573 h 432"/>
                    <a:gd name="T18" fmla="*/ 229376 w 599"/>
                    <a:gd name="T19" fmla="*/ 79314 h 432"/>
                    <a:gd name="T20" fmla="*/ 215433 w 599"/>
                    <a:gd name="T21" fmla="*/ 77790 h 432"/>
                    <a:gd name="T22" fmla="*/ 209533 w 599"/>
                    <a:gd name="T23" fmla="*/ 77000 h 432"/>
                    <a:gd name="T24" fmla="*/ 211572 w 599"/>
                    <a:gd name="T25" fmla="*/ 66129 h 432"/>
                    <a:gd name="T26" fmla="*/ 214439 w 599"/>
                    <a:gd name="T27" fmla="*/ 63491 h 432"/>
                    <a:gd name="T28" fmla="*/ 201490 w 599"/>
                    <a:gd name="T29" fmla="*/ 61638 h 432"/>
                    <a:gd name="T30" fmla="*/ 172599 w 599"/>
                    <a:gd name="T31" fmla="*/ 59347 h 432"/>
                    <a:gd name="T32" fmla="*/ 56202 w 599"/>
                    <a:gd name="T33" fmla="*/ 67654 h 432"/>
                    <a:gd name="T34" fmla="*/ 51310 w 599"/>
                    <a:gd name="T35" fmla="*/ 69158 h 432"/>
                    <a:gd name="T36" fmla="*/ 43253 w 599"/>
                    <a:gd name="T37" fmla="*/ 73646 h 432"/>
                    <a:gd name="T38" fmla="*/ 26446 w 599"/>
                    <a:gd name="T39" fmla="*/ 81166 h 432"/>
                    <a:gd name="T40" fmla="*/ 14362 w 599"/>
                    <a:gd name="T41" fmla="*/ 79314 h 432"/>
                    <a:gd name="T42" fmla="*/ 8462 w 599"/>
                    <a:gd name="T43" fmla="*/ 77790 h 432"/>
                    <a:gd name="T44" fmla="*/ 3442 w 599"/>
                    <a:gd name="T45" fmla="*/ 74760 h 432"/>
                    <a:gd name="T46" fmla="*/ 5478 w 599"/>
                    <a:gd name="T47" fmla="*/ 69896 h 432"/>
                    <a:gd name="T48" fmla="*/ 8462 w 599"/>
                    <a:gd name="T49" fmla="*/ 62775 h 432"/>
                    <a:gd name="T50" fmla="*/ 13368 w 599"/>
                    <a:gd name="T51" fmla="*/ 49263 h 432"/>
                    <a:gd name="T52" fmla="*/ 14362 w 599"/>
                    <a:gd name="T53" fmla="*/ 35329 h 432"/>
                    <a:gd name="T54" fmla="*/ 15356 w 599"/>
                    <a:gd name="T55" fmla="*/ 23668 h 432"/>
                    <a:gd name="T56" fmla="*/ 14362 w 599"/>
                    <a:gd name="T57" fmla="*/ 15436 h 432"/>
                    <a:gd name="T58" fmla="*/ 10502 w 599"/>
                    <a:gd name="T59" fmla="*/ 5602 h 432"/>
                    <a:gd name="T60" fmla="*/ 9508 w 599"/>
                    <a:gd name="T61" fmla="*/ 2639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157945" name="Picture 319"/>
              <p:cNvPicPr>
                <a:picLocks noChangeArrowheads="1"/>
              </p:cNvPicPr>
              <p:nvPr/>
            </p:nvPicPr>
            <p:blipFill>
              <a:blip r:embed="rId6">
                <a:alphaModFix amt="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7939" name="Freeform 320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87 w 85"/>
                <a:gd name="T1" fmla="*/ 77 h 318"/>
                <a:gd name="T2" fmla="*/ 75 w 85"/>
                <a:gd name="T3" fmla="*/ 34 h 318"/>
                <a:gd name="T4" fmla="*/ 57 w 85"/>
                <a:gd name="T5" fmla="*/ 21 h 318"/>
                <a:gd name="T6" fmla="*/ 65 w 85"/>
                <a:gd name="T7" fmla="*/ 34 h 318"/>
                <a:gd name="T8" fmla="*/ 75 w 85"/>
                <a:gd name="T9" fmla="*/ 14 h 318"/>
                <a:gd name="T10" fmla="*/ 43 w 85"/>
                <a:gd name="T11" fmla="*/ 5 h 318"/>
                <a:gd name="T12" fmla="*/ 43 w 85"/>
                <a:gd name="T13" fmla="*/ 21 h 318"/>
                <a:gd name="T14" fmla="*/ 57 w 85"/>
                <a:gd name="T15" fmla="*/ 94 h 318"/>
                <a:gd name="T16" fmla="*/ 35 w 85"/>
                <a:gd name="T17" fmla="*/ 80 h 318"/>
                <a:gd name="T18" fmla="*/ 43 w 85"/>
                <a:gd name="T19" fmla="*/ 64 h 318"/>
                <a:gd name="T20" fmla="*/ 57 w 85"/>
                <a:gd name="T21" fmla="*/ 80 h 318"/>
                <a:gd name="T22" fmla="*/ 43 w 85"/>
                <a:gd name="T23" fmla="*/ 51 h 318"/>
                <a:gd name="T24" fmla="*/ 57 w 85"/>
                <a:gd name="T25" fmla="*/ 77 h 318"/>
                <a:gd name="T26" fmla="*/ 43 w 85"/>
                <a:gd name="T27" fmla="*/ 60 h 318"/>
                <a:gd name="T28" fmla="*/ 57 w 85"/>
                <a:gd name="T29" fmla="*/ 72 h 318"/>
                <a:gd name="T30" fmla="*/ 65 w 85"/>
                <a:gd name="T31" fmla="*/ 85 h 318"/>
                <a:gd name="T32" fmla="*/ 87 w 85"/>
                <a:gd name="T33" fmla="*/ 102 h 318"/>
                <a:gd name="T34" fmla="*/ 95 w 85"/>
                <a:gd name="T35" fmla="*/ 115 h 318"/>
                <a:gd name="T36" fmla="*/ 87 w 85"/>
                <a:gd name="T37" fmla="*/ 140 h 318"/>
                <a:gd name="T38" fmla="*/ 75 w 85"/>
                <a:gd name="T39" fmla="*/ 136 h 318"/>
                <a:gd name="T40" fmla="*/ 65 w 85"/>
                <a:gd name="T41" fmla="*/ 157 h 318"/>
                <a:gd name="T42" fmla="*/ 43 w 85"/>
                <a:gd name="T43" fmla="*/ 145 h 318"/>
                <a:gd name="T44" fmla="*/ 35 w 85"/>
                <a:gd name="T45" fmla="*/ 102 h 318"/>
                <a:gd name="T46" fmla="*/ 27 w 85"/>
                <a:gd name="T47" fmla="*/ 123 h 318"/>
                <a:gd name="T48" fmla="*/ 5 w 85"/>
                <a:gd name="T49" fmla="*/ 106 h 318"/>
                <a:gd name="T50" fmla="*/ 43 w 85"/>
                <a:gd name="T51" fmla="*/ 72 h 318"/>
                <a:gd name="T52" fmla="*/ 75 w 85"/>
                <a:gd name="T53" fmla="*/ 85 h 318"/>
                <a:gd name="T54" fmla="*/ 87 w 85"/>
                <a:gd name="T55" fmla="*/ 110 h 318"/>
                <a:gd name="T56" fmla="*/ 75 w 85"/>
                <a:gd name="T57" fmla="*/ 94 h 318"/>
                <a:gd name="T58" fmla="*/ 75 w 85"/>
                <a:gd name="T59" fmla="*/ 5 h 318"/>
                <a:gd name="T60" fmla="*/ 57 w 85"/>
                <a:gd name="T61" fmla="*/ 17 h 318"/>
                <a:gd name="T62" fmla="*/ 27 w 85"/>
                <a:gd name="T63" fmla="*/ 21 h 318"/>
                <a:gd name="T64" fmla="*/ 43 w 85"/>
                <a:gd name="T65" fmla="*/ 47 h 318"/>
                <a:gd name="T66" fmla="*/ 65 w 85"/>
                <a:gd name="T67" fmla="*/ 68 h 318"/>
                <a:gd name="T68" fmla="*/ 87 w 85"/>
                <a:gd name="T69" fmla="*/ 7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940" name="Freeform 321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12 w 105"/>
                <a:gd name="T3" fmla="*/ 3 h 354"/>
                <a:gd name="T4" fmla="*/ 88 w 105"/>
                <a:gd name="T5" fmla="*/ 15 h 354"/>
                <a:gd name="T6" fmla="*/ 101 w 105"/>
                <a:gd name="T7" fmla="*/ 31 h 354"/>
                <a:gd name="T8" fmla="*/ 101 w 105"/>
                <a:gd name="T9" fmla="*/ 74 h 354"/>
                <a:gd name="T10" fmla="*/ 117 w 105"/>
                <a:gd name="T11" fmla="*/ 86 h 354"/>
                <a:gd name="T12" fmla="*/ 117 w 105"/>
                <a:gd name="T13" fmla="*/ 121 h 354"/>
                <a:gd name="T14" fmla="*/ 101 w 105"/>
                <a:gd name="T15" fmla="*/ 170 h 354"/>
                <a:gd name="T16" fmla="*/ 83 w 105"/>
                <a:gd name="T17" fmla="*/ 180 h 354"/>
                <a:gd name="T18" fmla="*/ 19 w 105"/>
                <a:gd name="T19" fmla="*/ 162 h 354"/>
                <a:gd name="T20" fmla="*/ 12 w 105"/>
                <a:gd name="T21" fmla="*/ 143 h 354"/>
                <a:gd name="T22" fmla="*/ 19 w 105"/>
                <a:gd name="T23" fmla="*/ 124 h 354"/>
                <a:gd name="T24" fmla="*/ 9 w 105"/>
                <a:gd name="T25" fmla="*/ 50 h 354"/>
                <a:gd name="T26" fmla="*/ 25 w 105"/>
                <a:gd name="T27" fmla="*/ 23 h 354"/>
                <a:gd name="T28" fmla="*/ 6 w 105"/>
                <a:gd name="T29" fmla="*/ 7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941" name="Freeform 322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72 w 149"/>
                <a:gd name="T1" fmla="*/ 10 h 376"/>
                <a:gd name="T2" fmla="*/ 162 w 149"/>
                <a:gd name="T3" fmla="*/ 52 h 376"/>
                <a:gd name="T4" fmla="*/ 152 w 149"/>
                <a:gd name="T5" fmla="*/ 65 h 376"/>
                <a:gd name="T6" fmla="*/ 149 w 149"/>
                <a:gd name="T7" fmla="*/ 70 h 376"/>
                <a:gd name="T8" fmla="*/ 127 w 149"/>
                <a:gd name="T9" fmla="*/ 123 h 376"/>
                <a:gd name="T10" fmla="*/ 100 w 149"/>
                <a:gd name="T11" fmla="*/ 158 h 376"/>
                <a:gd name="T12" fmla="*/ 81 w 149"/>
                <a:gd name="T13" fmla="*/ 183 h 376"/>
                <a:gd name="T14" fmla="*/ 67 w 149"/>
                <a:gd name="T15" fmla="*/ 184 h 376"/>
                <a:gd name="T16" fmla="*/ 23 w 149"/>
                <a:gd name="T17" fmla="*/ 188 h 376"/>
                <a:gd name="T18" fmla="*/ 2 w 149"/>
                <a:gd name="T19" fmla="*/ 177 h 376"/>
                <a:gd name="T20" fmla="*/ 5 w 149"/>
                <a:gd name="T21" fmla="*/ 160 h 376"/>
                <a:gd name="T22" fmla="*/ 8 w 149"/>
                <a:gd name="T23" fmla="*/ 111 h 376"/>
                <a:gd name="T24" fmla="*/ 26 w 149"/>
                <a:gd name="T25" fmla="*/ 101 h 376"/>
                <a:gd name="T26" fmla="*/ 40 w 149"/>
                <a:gd name="T27" fmla="*/ 53 h 376"/>
                <a:gd name="T28" fmla="*/ 52 w 149"/>
                <a:gd name="T29" fmla="*/ 38 h 376"/>
                <a:gd name="T30" fmla="*/ 97 w 149"/>
                <a:gd name="T31" fmla="*/ 9 h 376"/>
                <a:gd name="T32" fmla="*/ 149 w 149"/>
                <a:gd name="T33" fmla="*/ 9 h 376"/>
                <a:gd name="T34" fmla="*/ 172 w 149"/>
                <a:gd name="T35" fmla="*/ 10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942" name="Freeform 323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1 w 96"/>
                <a:gd name="T1" fmla="*/ 246 h 504"/>
                <a:gd name="T2" fmla="*/ 71 w 96"/>
                <a:gd name="T3" fmla="*/ 250 h 504"/>
                <a:gd name="T4" fmla="*/ 83 w 96"/>
                <a:gd name="T5" fmla="*/ 229 h 504"/>
                <a:gd name="T6" fmla="*/ 83 w 96"/>
                <a:gd name="T7" fmla="*/ 164 h 504"/>
                <a:gd name="T8" fmla="*/ 103 w 96"/>
                <a:gd name="T9" fmla="*/ 108 h 504"/>
                <a:gd name="T10" fmla="*/ 111 w 96"/>
                <a:gd name="T11" fmla="*/ 88 h 504"/>
                <a:gd name="T12" fmla="*/ 103 w 96"/>
                <a:gd name="T13" fmla="*/ 26 h 504"/>
                <a:gd name="T14" fmla="*/ 90 w 96"/>
                <a:gd name="T15" fmla="*/ 3 h 504"/>
                <a:gd name="T16" fmla="*/ 34 w 96"/>
                <a:gd name="T17" fmla="*/ 13 h 504"/>
                <a:gd name="T18" fmla="*/ 31 w 96"/>
                <a:gd name="T19" fmla="*/ 62 h 504"/>
                <a:gd name="T20" fmla="*/ 37 w 96"/>
                <a:gd name="T21" fmla="*/ 184 h 504"/>
                <a:gd name="T22" fmla="*/ 45 w 96"/>
                <a:gd name="T23" fmla="*/ 206 h 504"/>
                <a:gd name="T24" fmla="*/ 29 w 96"/>
                <a:gd name="T25" fmla="*/ 240 h 504"/>
                <a:gd name="T26" fmla="*/ 31 w 96"/>
                <a:gd name="T27" fmla="*/ 246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943" name="Freeform 324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194 h 410"/>
                <a:gd name="T2" fmla="*/ 50 w 150"/>
                <a:gd name="T3" fmla="*/ 208 h 410"/>
                <a:gd name="T4" fmla="*/ 97 w 150"/>
                <a:gd name="T5" fmla="*/ 203 h 410"/>
                <a:gd name="T6" fmla="*/ 113 w 150"/>
                <a:gd name="T7" fmla="*/ 183 h 410"/>
                <a:gd name="T8" fmla="*/ 139 w 150"/>
                <a:gd name="T9" fmla="*/ 141 h 410"/>
                <a:gd name="T10" fmla="*/ 156 w 150"/>
                <a:gd name="T11" fmla="*/ 110 h 410"/>
                <a:gd name="T12" fmla="*/ 165 w 150"/>
                <a:gd name="T13" fmla="*/ 98 h 410"/>
                <a:gd name="T14" fmla="*/ 168 w 150"/>
                <a:gd name="T15" fmla="*/ 59 h 410"/>
                <a:gd name="T16" fmla="*/ 175 w 150"/>
                <a:gd name="T17" fmla="*/ 52 h 410"/>
                <a:gd name="T18" fmla="*/ 178 w 150"/>
                <a:gd name="T19" fmla="*/ 24 h 410"/>
                <a:gd name="T20" fmla="*/ 158 w 150"/>
                <a:gd name="T21" fmla="*/ 0 h 410"/>
                <a:gd name="T22" fmla="*/ 113 w 150"/>
                <a:gd name="T23" fmla="*/ 7 h 410"/>
                <a:gd name="T24" fmla="*/ 93 w 150"/>
                <a:gd name="T25" fmla="*/ 27 h 410"/>
                <a:gd name="T26" fmla="*/ 81 w 150"/>
                <a:gd name="T27" fmla="*/ 70 h 410"/>
                <a:gd name="T28" fmla="*/ 70 w 150"/>
                <a:gd name="T29" fmla="*/ 81 h 410"/>
                <a:gd name="T30" fmla="*/ 52 w 150"/>
                <a:gd name="T31" fmla="*/ 110 h 410"/>
                <a:gd name="T32" fmla="*/ 50 w 150"/>
                <a:gd name="T33" fmla="*/ 114 h 410"/>
                <a:gd name="T34" fmla="*/ 40 w 150"/>
                <a:gd name="T35" fmla="*/ 118 h 410"/>
                <a:gd name="T36" fmla="*/ 37 w 150"/>
                <a:gd name="T37" fmla="*/ 127 h 410"/>
                <a:gd name="T38" fmla="*/ 34 w 150"/>
                <a:gd name="T39" fmla="*/ 130 h 410"/>
                <a:gd name="T40" fmla="*/ 21 w 150"/>
                <a:gd name="T41" fmla="*/ 177 h 410"/>
                <a:gd name="T42" fmla="*/ 10 w 150"/>
                <a:gd name="T43" fmla="*/ 194 h 410"/>
                <a:gd name="T44" fmla="*/ 2 w 150"/>
                <a:gd name="T45" fmla="*/ 196 h 410"/>
                <a:gd name="T46" fmla="*/ 5 w 150"/>
                <a:gd name="T47" fmla="*/ 19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7699" name="Group 314"/>
          <p:cNvGrpSpPr>
            <a:grpSpLocks/>
          </p:cNvGrpSpPr>
          <p:nvPr/>
        </p:nvGrpSpPr>
        <p:grpSpPr bwMode="auto">
          <a:xfrm>
            <a:off x="7589838" y="1350963"/>
            <a:ext cx="525462" cy="585787"/>
            <a:chOff x="1084" y="711"/>
            <a:chExt cx="2950" cy="2769"/>
          </a:xfrm>
        </p:grpSpPr>
        <p:grpSp>
          <p:nvGrpSpPr>
            <p:cNvPr id="157928" name="Group 315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157934" name="Group 316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157936" name="Freeform 317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4031 w 592"/>
                    <a:gd name="T1" fmla="*/ 16757 h 90"/>
                    <a:gd name="T2" fmla="*/ 10925 w 592"/>
                    <a:gd name="T3" fmla="*/ 8195 h 90"/>
                    <a:gd name="T4" fmla="*/ 16978 w 592"/>
                    <a:gd name="T5" fmla="*/ 6676 h 90"/>
                    <a:gd name="T6" fmla="*/ 22879 w 592"/>
                    <a:gd name="T7" fmla="*/ 5962 h 90"/>
                    <a:gd name="T8" fmla="*/ 55807 w 592"/>
                    <a:gd name="T9" fmla="*/ 6352 h 90"/>
                    <a:gd name="T10" fmla="*/ 75618 w 592"/>
                    <a:gd name="T11" fmla="*/ 7461 h 90"/>
                    <a:gd name="T12" fmla="*/ 84704 w 592"/>
                    <a:gd name="T13" fmla="*/ 8585 h 90"/>
                    <a:gd name="T14" fmla="*/ 118460 w 592"/>
                    <a:gd name="T15" fmla="*/ 9694 h 90"/>
                    <a:gd name="T16" fmla="*/ 168249 w 592"/>
                    <a:gd name="T17" fmla="*/ 8195 h 90"/>
                    <a:gd name="T18" fmla="*/ 234943 w 592"/>
                    <a:gd name="T19" fmla="*/ 3018 h 90"/>
                    <a:gd name="T20" fmla="*/ 258986 w 592"/>
                    <a:gd name="T21" fmla="*/ 0 h 90"/>
                    <a:gd name="T22" fmla="*/ 284853 w 592"/>
                    <a:gd name="T23" fmla="*/ 390 h 90"/>
                    <a:gd name="T24" fmla="*/ 293787 w 592"/>
                    <a:gd name="T25" fmla="*/ 5567 h 90"/>
                    <a:gd name="T26" fmla="*/ 294781 w 592"/>
                    <a:gd name="T27" fmla="*/ 6676 h 90"/>
                    <a:gd name="T28" fmla="*/ 289756 w 592"/>
                    <a:gd name="T29" fmla="*/ 11182 h 90"/>
                    <a:gd name="T30" fmla="*/ 290750 w 592"/>
                    <a:gd name="T31" fmla="*/ 12314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7937" name="Freeform 318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98081 w 599"/>
                    <a:gd name="T1" fmla="*/ 0 h 432"/>
                    <a:gd name="T2" fmla="*/ 296090 w 599"/>
                    <a:gd name="T3" fmla="*/ 1111 h 432"/>
                    <a:gd name="T4" fmla="*/ 293057 w 599"/>
                    <a:gd name="T5" fmla="*/ 1852 h 432"/>
                    <a:gd name="T6" fmla="*/ 291188 w 599"/>
                    <a:gd name="T7" fmla="*/ 4491 h 432"/>
                    <a:gd name="T8" fmla="*/ 277244 w 599"/>
                    <a:gd name="T9" fmla="*/ 17288 h 432"/>
                    <a:gd name="T10" fmla="*/ 261300 w 599"/>
                    <a:gd name="T11" fmla="*/ 39104 h 432"/>
                    <a:gd name="T12" fmla="*/ 256279 w 599"/>
                    <a:gd name="T13" fmla="*/ 49978 h 432"/>
                    <a:gd name="T14" fmla="*/ 251387 w 599"/>
                    <a:gd name="T15" fmla="*/ 65739 h 432"/>
                    <a:gd name="T16" fmla="*/ 246363 w 599"/>
                    <a:gd name="T17" fmla="*/ 75573 h 432"/>
                    <a:gd name="T18" fmla="*/ 229376 w 599"/>
                    <a:gd name="T19" fmla="*/ 79314 h 432"/>
                    <a:gd name="T20" fmla="*/ 215433 w 599"/>
                    <a:gd name="T21" fmla="*/ 77790 h 432"/>
                    <a:gd name="T22" fmla="*/ 209533 w 599"/>
                    <a:gd name="T23" fmla="*/ 77000 h 432"/>
                    <a:gd name="T24" fmla="*/ 211572 w 599"/>
                    <a:gd name="T25" fmla="*/ 66129 h 432"/>
                    <a:gd name="T26" fmla="*/ 214439 w 599"/>
                    <a:gd name="T27" fmla="*/ 63491 h 432"/>
                    <a:gd name="T28" fmla="*/ 201490 w 599"/>
                    <a:gd name="T29" fmla="*/ 61638 h 432"/>
                    <a:gd name="T30" fmla="*/ 172599 w 599"/>
                    <a:gd name="T31" fmla="*/ 59347 h 432"/>
                    <a:gd name="T32" fmla="*/ 56202 w 599"/>
                    <a:gd name="T33" fmla="*/ 67654 h 432"/>
                    <a:gd name="T34" fmla="*/ 51310 w 599"/>
                    <a:gd name="T35" fmla="*/ 69158 h 432"/>
                    <a:gd name="T36" fmla="*/ 43253 w 599"/>
                    <a:gd name="T37" fmla="*/ 73646 h 432"/>
                    <a:gd name="T38" fmla="*/ 26446 w 599"/>
                    <a:gd name="T39" fmla="*/ 81166 h 432"/>
                    <a:gd name="T40" fmla="*/ 14362 w 599"/>
                    <a:gd name="T41" fmla="*/ 79314 h 432"/>
                    <a:gd name="T42" fmla="*/ 8462 w 599"/>
                    <a:gd name="T43" fmla="*/ 77790 h 432"/>
                    <a:gd name="T44" fmla="*/ 3442 w 599"/>
                    <a:gd name="T45" fmla="*/ 74760 h 432"/>
                    <a:gd name="T46" fmla="*/ 5478 w 599"/>
                    <a:gd name="T47" fmla="*/ 69896 h 432"/>
                    <a:gd name="T48" fmla="*/ 8462 w 599"/>
                    <a:gd name="T49" fmla="*/ 62775 h 432"/>
                    <a:gd name="T50" fmla="*/ 13368 w 599"/>
                    <a:gd name="T51" fmla="*/ 49263 h 432"/>
                    <a:gd name="T52" fmla="*/ 14362 w 599"/>
                    <a:gd name="T53" fmla="*/ 35329 h 432"/>
                    <a:gd name="T54" fmla="*/ 15356 w 599"/>
                    <a:gd name="T55" fmla="*/ 23668 h 432"/>
                    <a:gd name="T56" fmla="*/ 14362 w 599"/>
                    <a:gd name="T57" fmla="*/ 15436 h 432"/>
                    <a:gd name="T58" fmla="*/ 10502 w 599"/>
                    <a:gd name="T59" fmla="*/ 5602 h 432"/>
                    <a:gd name="T60" fmla="*/ 9508 w 599"/>
                    <a:gd name="T61" fmla="*/ 2639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157935" name="Picture 319"/>
              <p:cNvPicPr>
                <a:picLocks noChangeArrowheads="1"/>
              </p:cNvPicPr>
              <p:nvPr/>
            </p:nvPicPr>
            <p:blipFill>
              <a:blip r:embed="rId6">
                <a:alphaModFix amt="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7929" name="Freeform 320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87 w 85"/>
                <a:gd name="T1" fmla="*/ 77 h 318"/>
                <a:gd name="T2" fmla="*/ 75 w 85"/>
                <a:gd name="T3" fmla="*/ 34 h 318"/>
                <a:gd name="T4" fmla="*/ 57 w 85"/>
                <a:gd name="T5" fmla="*/ 21 h 318"/>
                <a:gd name="T6" fmla="*/ 65 w 85"/>
                <a:gd name="T7" fmla="*/ 34 h 318"/>
                <a:gd name="T8" fmla="*/ 75 w 85"/>
                <a:gd name="T9" fmla="*/ 14 h 318"/>
                <a:gd name="T10" fmla="*/ 43 w 85"/>
                <a:gd name="T11" fmla="*/ 5 h 318"/>
                <a:gd name="T12" fmla="*/ 43 w 85"/>
                <a:gd name="T13" fmla="*/ 21 h 318"/>
                <a:gd name="T14" fmla="*/ 57 w 85"/>
                <a:gd name="T15" fmla="*/ 94 h 318"/>
                <a:gd name="T16" fmla="*/ 35 w 85"/>
                <a:gd name="T17" fmla="*/ 80 h 318"/>
                <a:gd name="T18" fmla="*/ 43 w 85"/>
                <a:gd name="T19" fmla="*/ 64 h 318"/>
                <a:gd name="T20" fmla="*/ 57 w 85"/>
                <a:gd name="T21" fmla="*/ 80 h 318"/>
                <a:gd name="T22" fmla="*/ 43 w 85"/>
                <a:gd name="T23" fmla="*/ 51 h 318"/>
                <a:gd name="T24" fmla="*/ 57 w 85"/>
                <a:gd name="T25" fmla="*/ 77 h 318"/>
                <a:gd name="T26" fmla="*/ 43 w 85"/>
                <a:gd name="T27" fmla="*/ 60 h 318"/>
                <a:gd name="T28" fmla="*/ 57 w 85"/>
                <a:gd name="T29" fmla="*/ 72 h 318"/>
                <a:gd name="T30" fmla="*/ 65 w 85"/>
                <a:gd name="T31" fmla="*/ 85 h 318"/>
                <a:gd name="T32" fmla="*/ 87 w 85"/>
                <a:gd name="T33" fmla="*/ 102 h 318"/>
                <a:gd name="T34" fmla="*/ 95 w 85"/>
                <a:gd name="T35" fmla="*/ 115 h 318"/>
                <a:gd name="T36" fmla="*/ 87 w 85"/>
                <a:gd name="T37" fmla="*/ 140 h 318"/>
                <a:gd name="T38" fmla="*/ 75 w 85"/>
                <a:gd name="T39" fmla="*/ 136 h 318"/>
                <a:gd name="T40" fmla="*/ 65 w 85"/>
                <a:gd name="T41" fmla="*/ 157 h 318"/>
                <a:gd name="T42" fmla="*/ 43 w 85"/>
                <a:gd name="T43" fmla="*/ 145 h 318"/>
                <a:gd name="T44" fmla="*/ 35 w 85"/>
                <a:gd name="T45" fmla="*/ 102 h 318"/>
                <a:gd name="T46" fmla="*/ 27 w 85"/>
                <a:gd name="T47" fmla="*/ 123 h 318"/>
                <a:gd name="T48" fmla="*/ 5 w 85"/>
                <a:gd name="T49" fmla="*/ 106 h 318"/>
                <a:gd name="T50" fmla="*/ 43 w 85"/>
                <a:gd name="T51" fmla="*/ 72 h 318"/>
                <a:gd name="T52" fmla="*/ 75 w 85"/>
                <a:gd name="T53" fmla="*/ 85 h 318"/>
                <a:gd name="T54" fmla="*/ 87 w 85"/>
                <a:gd name="T55" fmla="*/ 110 h 318"/>
                <a:gd name="T56" fmla="*/ 75 w 85"/>
                <a:gd name="T57" fmla="*/ 94 h 318"/>
                <a:gd name="T58" fmla="*/ 75 w 85"/>
                <a:gd name="T59" fmla="*/ 5 h 318"/>
                <a:gd name="T60" fmla="*/ 57 w 85"/>
                <a:gd name="T61" fmla="*/ 17 h 318"/>
                <a:gd name="T62" fmla="*/ 27 w 85"/>
                <a:gd name="T63" fmla="*/ 21 h 318"/>
                <a:gd name="T64" fmla="*/ 43 w 85"/>
                <a:gd name="T65" fmla="*/ 47 h 318"/>
                <a:gd name="T66" fmla="*/ 65 w 85"/>
                <a:gd name="T67" fmla="*/ 68 h 318"/>
                <a:gd name="T68" fmla="*/ 87 w 85"/>
                <a:gd name="T69" fmla="*/ 7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930" name="Freeform 321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12 w 105"/>
                <a:gd name="T3" fmla="*/ 3 h 354"/>
                <a:gd name="T4" fmla="*/ 88 w 105"/>
                <a:gd name="T5" fmla="*/ 15 h 354"/>
                <a:gd name="T6" fmla="*/ 101 w 105"/>
                <a:gd name="T7" fmla="*/ 31 h 354"/>
                <a:gd name="T8" fmla="*/ 101 w 105"/>
                <a:gd name="T9" fmla="*/ 74 h 354"/>
                <a:gd name="T10" fmla="*/ 117 w 105"/>
                <a:gd name="T11" fmla="*/ 86 h 354"/>
                <a:gd name="T12" fmla="*/ 117 w 105"/>
                <a:gd name="T13" fmla="*/ 121 h 354"/>
                <a:gd name="T14" fmla="*/ 101 w 105"/>
                <a:gd name="T15" fmla="*/ 170 h 354"/>
                <a:gd name="T16" fmla="*/ 83 w 105"/>
                <a:gd name="T17" fmla="*/ 180 h 354"/>
                <a:gd name="T18" fmla="*/ 19 w 105"/>
                <a:gd name="T19" fmla="*/ 162 h 354"/>
                <a:gd name="T20" fmla="*/ 12 w 105"/>
                <a:gd name="T21" fmla="*/ 143 h 354"/>
                <a:gd name="T22" fmla="*/ 19 w 105"/>
                <a:gd name="T23" fmla="*/ 124 h 354"/>
                <a:gd name="T24" fmla="*/ 9 w 105"/>
                <a:gd name="T25" fmla="*/ 50 h 354"/>
                <a:gd name="T26" fmla="*/ 25 w 105"/>
                <a:gd name="T27" fmla="*/ 23 h 354"/>
                <a:gd name="T28" fmla="*/ 6 w 105"/>
                <a:gd name="T29" fmla="*/ 7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931" name="Freeform 322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72 w 149"/>
                <a:gd name="T1" fmla="*/ 10 h 376"/>
                <a:gd name="T2" fmla="*/ 162 w 149"/>
                <a:gd name="T3" fmla="*/ 52 h 376"/>
                <a:gd name="T4" fmla="*/ 152 w 149"/>
                <a:gd name="T5" fmla="*/ 65 h 376"/>
                <a:gd name="T6" fmla="*/ 149 w 149"/>
                <a:gd name="T7" fmla="*/ 70 h 376"/>
                <a:gd name="T8" fmla="*/ 127 w 149"/>
                <a:gd name="T9" fmla="*/ 123 h 376"/>
                <a:gd name="T10" fmla="*/ 100 w 149"/>
                <a:gd name="T11" fmla="*/ 158 h 376"/>
                <a:gd name="T12" fmla="*/ 81 w 149"/>
                <a:gd name="T13" fmla="*/ 183 h 376"/>
                <a:gd name="T14" fmla="*/ 67 w 149"/>
                <a:gd name="T15" fmla="*/ 184 h 376"/>
                <a:gd name="T16" fmla="*/ 23 w 149"/>
                <a:gd name="T17" fmla="*/ 188 h 376"/>
                <a:gd name="T18" fmla="*/ 2 w 149"/>
                <a:gd name="T19" fmla="*/ 177 h 376"/>
                <a:gd name="T20" fmla="*/ 5 w 149"/>
                <a:gd name="T21" fmla="*/ 160 h 376"/>
                <a:gd name="T22" fmla="*/ 8 w 149"/>
                <a:gd name="T23" fmla="*/ 111 h 376"/>
                <a:gd name="T24" fmla="*/ 26 w 149"/>
                <a:gd name="T25" fmla="*/ 101 h 376"/>
                <a:gd name="T26" fmla="*/ 40 w 149"/>
                <a:gd name="T27" fmla="*/ 53 h 376"/>
                <a:gd name="T28" fmla="*/ 52 w 149"/>
                <a:gd name="T29" fmla="*/ 38 h 376"/>
                <a:gd name="T30" fmla="*/ 97 w 149"/>
                <a:gd name="T31" fmla="*/ 9 h 376"/>
                <a:gd name="T32" fmla="*/ 149 w 149"/>
                <a:gd name="T33" fmla="*/ 9 h 376"/>
                <a:gd name="T34" fmla="*/ 172 w 149"/>
                <a:gd name="T35" fmla="*/ 10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932" name="Freeform 323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1 w 96"/>
                <a:gd name="T1" fmla="*/ 246 h 504"/>
                <a:gd name="T2" fmla="*/ 71 w 96"/>
                <a:gd name="T3" fmla="*/ 250 h 504"/>
                <a:gd name="T4" fmla="*/ 83 w 96"/>
                <a:gd name="T5" fmla="*/ 229 h 504"/>
                <a:gd name="T6" fmla="*/ 83 w 96"/>
                <a:gd name="T7" fmla="*/ 164 h 504"/>
                <a:gd name="T8" fmla="*/ 103 w 96"/>
                <a:gd name="T9" fmla="*/ 108 h 504"/>
                <a:gd name="T10" fmla="*/ 111 w 96"/>
                <a:gd name="T11" fmla="*/ 88 h 504"/>
                <a:gd name="T12" fmla="*/ 103 w 96"/>
                <a:gd name="T13" fmla="*/ 26 h 504"/>
                <a:gd name="T14" fmla="*/ 90 w 96"/>
                <a:gd name="T15" fmla="*/ 3 h 504"/>
                <a:gd name="T16" fmla="*/ 34 w 96"/>
                <a:gd name="T17" fmla="*/ 13 h 504"/>
                <a:gd name="T18" fmla="*/ 31 w 96"/>
                <a:gd name="T19" fmla="*/ 62 h 504"/>
                <a:gd name="T20" fmla="*/ 37 w 96"/>
                <a:gd name="T21" fmla="*/ 184 h 504"/>
                <a:gd name="T22" fmla="*/ 45 w 96"/>
                <a:gd name="T23" fmla="*/ 206 h 504"/>
                <a:gd name="T24" fmla="*/ 29 w 96"/>
                <a:gd name="T25" fmla="*/ 240 h 504"/>
                <a:gd name="T26" fmla="*/ 31 w 96"/>
                <a:gd name="T27" fmla="*/ 246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933" name="Freeform 324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194 h 410"/>
                <a:gd name="T2" fmla="*/ 50 w 150"/>
                <a:gd name="T3" fmla="*/ 208 h 410"/>
                <a:gd name="T4" fmla="*/ 97 w 150"/>
                <a:gd name="T5" fmla="*/ 203 h 410"/>
                <a:gd name="T6" fmla="*/ 113 w 150"/>
                <a:gd name="T7" fmla="*/ 183 h 410"/>
                <a:gd name="T8" fmla="*/ 139 w 150"/>
                <a:gd name="T9" fmla="*/ 141 h 410"/>
                <a:gd name="T10" fmla="*/ 156 w 150"/>
                <a:gd name="T11" fmla="*/ 110 h 410"/>
                <a:gd name="T12" fmla="*/ 165 w 150"/>
                <a:gd name="T13" fmla="*/ 98 h 410"/>
                <a:gd name="T14" fmla="*/ 168 w 150"/>
                <a:gd name="T15" fmla="*/ 59 h 410"/>
                <a:gd name="T16" fmla="*/ 175 w 150"/>
                <a:gd name="T17" fmla="*/ 52 h 410"/>
                <a:gd name="T18" fmla="*/ 178 w 150"/>
                <a:gd name="T19" fmla="*/ 24 h 410"/>
                <a:gd name="T20" fmla="*/ 158 w 150"/>
                <a:gd name="T21" fmla="*/ 0 h 410"/>
                <a:gd name="T22" fmla="*/ 113 w 150"/>
                <a:gd name="T23" fmla="*/ 7 h 410"/>
                <a:gd name="T24" fmla="*/ 93 w 150"/>
                <a:gd name="T25" fmla="*/ 27 h 410"/>
                <a:gd name="T26" fmla="*/ 81 w 150"/>
                <a:gd name="T27" fmla="*/ 70 h 410"/>
                <a:gd name="T28" fmla="*/ 70 w 150"/>
                <a:gd name="T29" fmla="*/ 81 h 410"/>
                <a:gd name="T30" fmla="*/ 52 w 150"/>
                <a:gd name="T31" fmla="*/ 110 h 410"/>
                <a:gd name="T32" fmla="*/ 50 w 150"/>
                <a:gd name="T33" fmla="*/ 114 h 410"/>
                <a:gd name="T34" fmla="*/ 40 w 150"/>
                <a:gd name="T35" fmla="*/ 118 h 410"/>
                <a:gd name="T36" fmla="*/ 37 w 150"/>
                <a:gd name="T37" fmla="*/ 127 h 410"/>
                <a:gd name="T38" fmla="*/ 34 w 150"/>
                <a:gd name="T39" fmla="*/ 130 h 410"/>
                <a:gd name="T40" fmla="*/ 21 w 150"/>
                <a:gd name="T41" fmla="*/ 177 h 410"/>
                <a:gd name="T42" fmla="*/ 10 w 150"/>
                <a:gd name="T43" fmla="*/ 194 h 410"/>
                <a:gd name="T44" fmla="*/ 2 w 150"/>
                <a:gd name="T45" fmla="*/ 196 h 410"/>
                <a:gd name="T46" fmla="*/ 5 w 150"/>
                <a:gd name="T47" fmla="*/ 19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7700" name="Group 314"/>
          <p:cNvGrpSpPr>
            <a:grpSpLocks/>
          </p:cNvGrpSpPr>
          <p:nvPr/>
        </p:nvGrpSpPr>
        <p:grpSpPr bwMode="auto">
          <a:xfrm>
            <a:off x="5211763" y="5226050"/>
            <a:ext cx="525462" cy="585788"/>
            <a:chOff x="1084" y="711"/>
            <a:chExt cx="2950" cy="2769"/>
          </a:xfrm>
        </p:grpSpPr>
        <p:grpSp>
          <p:nvGrpSpPr>
            <p:cNvPr id="157918" name="Group 315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157924" name="Group 316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157926" name="Freeform 317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4031 w 592"/>
                    <a:gd name="T1" fmla="*/ 16757 h 90"/>
                    <a:gd name="T2" fmla="*/ 10925 w 592"/>
                    <a:gd name="T3" fmla="*/ 8195 h 90"/>
                    <a:gd name="T4" fmla="*/ 16978 w 592"/>
                    <a:gd name="T5" fmla="*/ 6676 h 90"/>
                    <a:gd name="T6" fmla="*/ 22879 w 592"/>
                    <a:gd name="T7" fmla="*/ 5962 h 90"/>
                    <a:gd name="T8" fmla="*/ 55807 w 592"/>
                    <a:gd name="T9" fmla="*/ 6352 h 90"/>
                    <a:gd name="T10" fmla="*/ 75618 w 592"/>
                    <a:gd name="T11" fmla="*/ 7461 h 90"/>
                    <a:gd name="T12" fmla="*/ 84704 w 592"/>
                    <a:gd name="T13" fmla="*/ 8585 h 90"/>
                    <a:gd name="T14" fmla="*/ 118460 w 592"/>
                    <a:gd name="T15" fmla="*/ 9694 h 90"/>
                    <a:gd name="T16" fmla="*/ 168249 w 592"/>
                    <a:gd name="T17" fmla="*/ 8195 h 90"/>
                    <a:gd name="T18" fmla="*/ 234943 w 592"/>
                    <a:gd name="T19" fmla="*/ 3018 h 90"/>
                    <a:gd name="T20" fmla="*/ 258986 w 592"/>
                    <a:gd name="T21" fmla="*/ 0 h 90"/>
                    <a:gd name="T22" fmla="*/ 284853 w 592"/>
                    <a:gd name="T23" fmla="*/ 390 h 90"/>
                    <a:gd name="T24" fmla="*/ 293787 w 592"/>
                    <a:gd name="T25" fmla="*/ 5567 h 90"/>
                    <a:gd name="T26" fmla="*/ 294781 w 592"/>
                    <a:gd name="T27" fmla="*/ 6676 h 90"/>
                    <a:gd name="T28" fmla="*/ 289756 w 592"/>
                    <a:gd name="T29" fmla="*/ 11182 h 90"/>
                    <a:gd name="T30" fmla="*/ 290750 w 592"/>
                    <a:gd name="T31" fmla="*/ 12314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7927" name="Freeform 318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98081 w 599"/>
                    <a:gd name="T1" fmla="*/ 0 h 432"/>
                    <a:gd name="T2" fmla="*/ 296090 w 599"/>
                    <a:gd name="T3" fmla="*/ 1111 h 432"/>
                    <a:gd name="T4" fmla="*/ 293057 w 599"/>
                    <a:gd name="T5" fmla="*/ 1852 h 432"/>
                    <a:gd name="T6" fmla="*/ 291188 w 599"/>
                    <a:gd name="T7" fmla="*/ 4491 h 432"/>
                    <a:gd name="T8" fmla="*/ 277244 w 599"/>
                    <a:gd name="T9" fmla="*/ 17288 h 432"/>
                    <a:gd name="T10" fmla="*/ 261300 w 599"/>
                    <a:gd name="T11" fmla="*/ 39104 h 432"/>
                    <a:gd name="T12" fmla="*/ 256279 w 599"/>
                    <a:gd name="T13" fmla="*/ 49978 h 432"/>
                    <a:gd name="T14" fmla="*/ 251387 w 599"/>
                    <a:gd name="T15" fmla="*/ 65739 h 432"/>
                    <a:gd name="T16" fmla="*/ 246363 w 599"/>
                    <a:gd name="T17" fmla="*/ 75573 h 432"/>
                    <a:gd name="T18" fmla="*/ 229376 w 599"/>
                    <a:gd name="T19" fmla="*/ 79314 h 432"/>
                    <a:gd name="T20" fmla="*/ 215433 w 599"/>
                    <a:gd name="T21" fmla="*/ 77790 h 432"/>
                    <a:gd name="T22" fmla="*/ 209533 w 599"/>
                    <a:gd name="T23" fmla="*/ 77000 h 432"/>
                    <a:gd name="T24" fmla="*/ 211572 w 599"/>
                    <a:gd name="T25" fmla="*/ 66129 h 432"/>
                    <a:gd name="T26" fmla="*/ 214439 w 599"/>
                    <a:gd name="T27" fmla="*/ 63491 h 432"/>
                    <a:gd name="T28" fmla="*/ 201490 w 599"/>
                    <a:gd name="T29" fmla="*/ 61638 h 432"/>
                    <a:gd name="T30" fmla="*/ 172599 w 599"/>
                    <a:gd name="T31" fmla="*/ 59347 h 432"/>
                    <a:gd name="T32" fmla="*/ 56202 w 599"/>
                    <a:gd name="T33" fmla="*/ 67654 h 432"/>
                    <a:gd name="T34" fmla="*/ 51310 w 599"/>
                    <a:gd name="T35" fmla="*/ 69158 h 432"/>
                    <a:gd name="T36" fmla="*/ 43253 w 599"/>
                    <a:gd name="T37" fmla="*/ 73646 h 432"/>
                    <a:gd name="T38" fmla="*/ 26446 w 599"/>
                    <a:gd name="T39" fmla="*/ 81166 h 432"/>
                    <a:gd name="T40" fmla="*/ 14362 w 599"/>
                    <a:gd name="T41" fmla="*/ 79314 h 432"/>
                    <a:gd name="T42" fmla="*/ 8462 w 599"/>
                    <a:gd name="T43" fmla="*/ 77790 h 432"/>
                    <a:gd name="T44" fmla="*/ 3442 w 599"/>
                    <a:gd name="T45" fmla="*/ 74760 h 432"/>
                    <a:gd name="T46" fmla="*/ 5478 w 599"/>
                    <a:gd name="T47" fmla="*/ 69896 h 432"/>
                    <a:gd name="T48" fmla="*/ 8462 w 599"/>
                    <a:gd name="T49" fmla="*/ 62775 h 432"/>
                    <a:gd name="T50" fmla="*/ 13368 w 599"/>
                    <a:gd name="T51" fmla="*/ 49263 h 432"/>
                    <a:gd name="T52" fmla="*/ 14362 w 599"/>
                    <a:gd name="T53" fmla="*/ 35329 h 432"/>
                    <a:gd name="T54" fmla="*/ 15356 w 599"/>
                    <a:gd name="T55" fmla="*/ 23668 h 432"/>
                    <a:gd name="T56" fmla="*/ 14362 w 599"/>
                    <a:gd name="T57" fmla="*/ 15436 h 432"/>
                    <a:gd name="T58" fmla="*/ 10502 w 599"/>
                    <a:gd name="T59" fmla="*/ 5602 h 432"/>
                    <a:gd name="T60" fmla="*/ 9508 w 599"/>
                    <a:gd name="T61" fmla="*/ 2639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157925" name="Picture 319"/>
              <p:cNvPicPr>
                <a:picLocks noChangeArrowheads="1"/>
              </p:cNvPicPr>
              <p:nvPr/>
            </p:nvPicPr>
            <p:blipFill>
              <a:blip r:embed="rId6">
                <a:alphaModFix amt="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7919" name="Freeform 320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87 w 85"/>
                <a:gd name="T1" fmla="*/ 77 h 318"/>
                <a:gd name="T2" fmla="*/ 75 w 85"/>
                <a:gd name="T3" fmla="*/ 34 h 318"/>
                <a:gd name="T4" fmla="*/ 57 w 85"/>
                <a:gd name="T5" fmla="*/ 21 h 318"/>
                <a:gd name="T6" fmla="*/ 65 w 85"/>
                <a:gd name="T7" fmla="*/ 34 h 318"/>
                <a:gd name="T8" fmla="*/ 75 w 85"/>
                <a:gd name="T9" fmla="*/ 14 h 318"/>
                <a:gd name="T10" fmla="*/ 43 w 85"/>
                <a:gd name="T11" fmla="*/ 5 h 318"/>
                <a:gd name="T12" fmla="*/ 43 w 85"/>
                <a:gd name="T13" fmla="*/ 21 h 318"/>
                <a:gd name="T14" fmla="*/ 57 w 85"/>
                <a:gd name="T15" fmla="*/ 94 h 318"/>
                <a:gd name="T16" fmla="*/ 35 w 85"/>
                <a:gd name="T17" fmla="*/ 80 h 318"/>
                <a:gd name="T18" fmla="*/ 43 w 85"/>
                <a:gd name="T19" fmla="*/ 64 h 318"/>
                <a:gd name="T20" fmla="*/ 57 w 85"/>
                <a:gd name="T21" fmla="*/ 80 h 318"/>
                <a:gd name="T22" fmla="*/ 43 w 85"/>
                <a:gd name="T23" fmla="*/ 51 h 318"/>
                <a:gd name="T24" fmla="*/ 57 w 85"/>
                <a:gd name="T25" fmla="*/ 77 h 318"/>
                <a:gd name="T26" fmla="*/ 43 w 85"/>
                <a:gd name="T27" fmla="*/ 60 h 318"/>
                <a:gd name="T28" fmla="*/ 57 w 85"/>
                <a:gd name="T29" fmla="*/ 72 h 318"/>
                <a:gd name="T30" fmla="*/ 65 w 85"/>
                <a:gd name="T31" fmla="*/ 85 h 318"/>
                <a:gd name="T32" fmla="*/ 87 w 85"/>
                <a:gd name="T33" fmla="*/ 102 h 318"/>
                <a:gd name="T34" fmla="*/ 95 w 85"/>
                <a:gd name="T35" fmla="*/ 115 h 318"/>
                <a:gd name="T36" fmla="*/ 87 w 85"/>
                <a:gd name="T37" fmla="*/ 140 h 318"/>
                <a:gd name="T38" fmla="*/ 75 w 85"/>
                <a:gd name="T39" fmla="*/ 136 h 318"/>
                <a:gd name="T40" fmla="*/ 65 w 85"/>
                <a:gd name="T41" fmla="*/ 157 h 318"/>
                <a:gd name="T42" fmla="*/ 43 w 85"/>
                <a:gd name="T43" fmla="*/ 145 h 318"/>
                <a:gd name="T44" fmla="*/ 35 w 85"/>
                <a:gd name="T45" fmla="*/ 102 h 318"/>
                <a:gd name="T46" fmla="*/ 27 w 85"/>
                <a:gd name="T47" fmla="*/ 123 h 318"/>
                <a:gd name="T48" fmla="*/ 5 w 85"/>
                <a:gd name="T49" fmla="*/ 106 h 318"/>
                <a:gd name="T50" fmla="*/ 43 w 85"/>
                <a:gd name="T51" fmla="*/ 72 h 318"/>
                <a:gd name="T52" fmla="*/ 75 w 85"/>
                <a:gd name="T53" fmla="*/ 85 h 318"/>
                <a:gd name="T54" fmla="*/ 87 w 85"/>
                <a:gd name="T55" fmla="*/ 110 h 318"/>
                <a:gd name="T56" fmla="*/ 75 w 85"/>
                <a:gd name="T57" fmla="*/ 94 h 318"/>
                <a:gd name="T58" fmla="*/ 75 w 85"/>
                <a:gd name="T59" fmla="*/ 5 h 318"/>
                <a:gd name="T60" fmla="*/ 57 w 85"/>
                <a:gd name="T61" fmla="*/ 17 h 318"/>
                <a:gd name="T62" fmla="*/ 27 w 85"/>
                <a:gd name="T63" fmla="*/ 21 h 318"/>
                <a:gd name="T64" fmla="*/ 43 w 85"/>
                <a:gd name="T65" fmla="*/ 47 h 318"/>
                <a:gd name="T66" fmla="*/ 65 w 85"/>
                <a:gd name="T67" fmla="*/ 68 h 318"/>
                <a:gd name="T68" fmla="*/ 87 w 85"/>
                <a:gd name="T69" fmla="*/ 7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920" name="Freeform 321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12 w 105"/>
                <a:gd name="T3" fmla="*/ 3 h 354"/>
                <a:gd name="T4" fmla="*/ 88 w 105"/>
                <a:gd name="T5" fmla="*/ 15 h 354"/>
                <a:gd name="T6" fmla="*/ 101 w 105"/>
                <a:gd name="T7" fmla="*/ 31 h 354"/>
                <a:gd name="T8" fmla="*/ 101 w 105"/>
                <a:gd name="T9" fmla="*/ 74 h 354"/>
                <a:gd name="T10" fmla="*/ 117 w 105"/>
                <a:gd name="T11" fmla="*/ 86 h 354"/>
                <a:gd name="T12" fmla="*/ 117 w 105"/>
                <a:gd name="T13" fmla="*/ 121 h 354"/>
                <a:gd name="T14" fmla="*/ 101 w 105"/>
                <a:gd name="T15" fmla="*/ 170 h 354"/>
                <a:gd name="T16" fmla="*/ 83 w 105"/>
                <a:gd name="T17" fmla="*/ 180 h 354"/>
                <a:gd name="T18" fmla="*/ 19 w 105"/>
                <a:gd name="T19" fmla="*/ 162 h 354"/>
                <a:gd name="T20" fmla="*/ 12 w 105"/>
                <a:gd name="T21" fmla="*/ 143 h 354"/>
                <a:gd name="T22" fmla="*/ 19 w 105"/>
                <a:gd name="T23" fmla="*/ 124 h 354"/>
                <a:gd name="T24" fmla="*/ 9 w 105"/>
                <a:gd name="T25" fmla="*/ 50 h 354"/>
                <a:gd name="T26" fmla="*/ 25 w 105"/>
                <a:gd name="T27" fmla="*/ 23 h 354"/>
                <a:gd name="T28" fmla="*/ 6 w 105"/>
                <a:gd name="T29" fmla="*/ 7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921" name="Freeform 322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72 w 149"/>
                <a:gd name="T1" fmla="*/ 10 h 376"/>
                <a:gd name="T2" fmla="*/ 162 w 149"/>
                <a:gd name="T3" fmla="*/ 52 h 376"/>
                <a:gd name="T4" fmla="*/ 152 w 149"/>
                <a:gd name="T5" fmla="*/ 65 h 376"/>
                <a:gd name="T6" fmla="*/ 149 w 149"/>
                <a:gd name="T7" fmla="*/ 70 h 376"/>
                <a:gd name="T8" fmla="*/ 127 w 149"/>
                <a:gd name="T9" fmla="*/ 123 h 376"/>
                <a:gd name="T10" fmla="*/ 100 w 149"/>
                <a:gd name="T11" fmla="*/ 158 h 376"/>
                <a:gd name="T12" fmla="*/ 81 w 149"/>
                <a:gd name="T13" fmla="*/ 183 h 376"/>
                <a:gd name="T14" fmla="*/ 67 w 149"/>
                <a:gd name="T15" fmla="*/ 184 h 376"/>
                <a:gd name="T16" fmla="*/ 23 w 149"/>
                <a:gd name="T17" fmla="*/ 188 h 376"/>
                <a:gd name="T18" fmla="*/ 2 w 149"/>
                <a:gd name="T19" fmla="*/ 177 h 376"/>
                <a:gd name="T20" fmla="*/ 5 w 149"/>
                <a:gd name="T21" fmla="*/ 160 h 376"/>
                <a:gd name="T22" fmla="*/ 8 w 149"/>
                <a:gd name="T23" fmla="*/ 111 h 376"/>
                <a:gd name="T24" fmla="*/ 26 w 149"/>
                <a:gd name="T25" fmla="*/ 101 h 376"/>
                <a:gd name="T26" fmla="*/ 40 w 149"/>
                <a:gd name="T27" fmla="*/ 53 h 376"/>
                <a:gd name="T28" fmla="*/ 52 w 149"/>
                <a:gd name="T29" fmla="*/ 38 h 376"/>
                <a:gd name="T30" fmla="*/ 97 w 149"/>
                <a:gd name="T31" fmla="*/ 9 h 376"/>
                <a:gd name="T32" fmla="*/ 149 w 149"/>
                <a:gd name="T33" fmla="*/ 9 h 376"/>
                <a:gd name="T34" fmla="*/ 172 w 149"/>
                <a:gd name="T35" fmla="*/ 10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922" name="Freeform 323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1 w 96"/>
                <a:gd name="T1" fmla="*/ 246 h 504"/>
                <a:gd name="T2" fmla="*/ 71 w 96"/>
                <a:gd name="T3" fmla="*/ 250 h 504"/>
                <a:gd name="T4" fmla="*/ 83 w 96"/>
                <a:gd name="T5" fmla="*/ 229 h 504"/>
                <a:gd name="T6" fmla="*/ 83 w 96"/>
                <a:gd name="T7" fmla="*/ 164 h 504"/>
                <a:gd name="T8" fmla="*/ 103 w 96"/>
                <a:gd name="T9" fmla="*/ 108 h 504"/>
                <a:gd name="T10" fmla="*/ 111 w 96"/>
                <a:gd name="T11" fmla="*/ 88 h 504"/>
                <a:gd name="T12" fmla="*/ 103 w 96"/>
                <a:gd name="T13" fmla="*/ 26 h 504"/>
                <a:gd name="T14" fmla="*/ 90 w 96"/>
                <a:gd name="T15" fmla="*/ 3 h 504"/>
                <a:gd name="T16" fmla="*/ 34 w 96"/>
                <a:gd name="T17" fmla="*/ 13 h 504"/>
                <a:gd name="T18" fmla="*/ 31 w 96"/>
                <a:gd name="T19" fmla="*/ 62 h 504"/>
                <a:gd name="T20" fmla="*/ 37 w 96"/>
                <a:gd name="T21" fmla="*/ 184 h 504"/>
                <a:gd name="T22" fmla="*/ 45 w 96"/>
                <a:gd name="T23" fmla="*/ 206 h 504"/>
                <a:gd name="T24" fmla="*/ 29 w 96"/>
                <a:gd name="T25" fmla="*/ 240 h 504"/>
                <a:gd name="T26" fmla="*/ 31 w 96"/>
                <a:gd name="T27" fmla="*/ 246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923" name="Freeform 324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194 h 410"/>
                <a:gd name="T2" fmla="*/ 50 w 150"/>
                <a:gd name="T3" fmla="*/ 208 h 410"/>
                <a:gd name="T4" fmla="*/ 97 w 150"/>
                <a:gd name="T5" fmla="*/ 203 h 410"/>
                <a:gd name="T6" fmla="*/ 113 w 150"/>
                <a:gd name="T7" fmla="*/ 183 h 410"/>
                <a:gd name="T8" fmla="*/ 139 w 150"/>
                <a:gd name="T9" fmla="*/ 141 h 410"/>
                <a:gd name="T10" fmla="*/ 156 w 150"/>
                <a:gd name="T11" fmla="*/ 110 h 410"/>
                <a:gd name="T12" fmla="*/ 165 w 150"/>
                <a:gd name="T13" fmla="*/ 98 h 410"/>
                <a:gd name="T14" fmla="*/ 168 w 150"/>
                <a:gd name="T15" fmla="*/ 59 h 410"/>
                <a:gd name="T16" fmla="*/ 175 w 150"/>
                <a:gd name="T17" fmla="*/ 52 h 410"/>
                <a:gd name="T18" fmla="*/ 178 w 150"/>
                <a:gd name="T19" fmla="*/ 24 h 410"/>
                <a:gd name="T20" fmla="*/ 158 w 150"/>
                <a:gd name="T21" fmla="*/ 0 h 410"/>
                <a:gd name="T22" fmla="*/ 113 w 150"/>
                <a:gd name="T23" fmla="*/ 7 h 410"/>
                <a:gd name="T24" fmla="*/ 93 w 150"/>
                <a:gd name="T25" fmla="*/ 27 h 410"/>
                <a:gd name="T26" fmla="*/ 81 w 150"/>
                <a:gd name="T27" fmla="*/ 70 h 410"/>
                <a:gd name="T28" fmla="*/ 70 w 150"/>
                <a:gd name="T29" fmla="*/ 81 h 410"/>
                <a:gd name="T30" fmla="*/ 52 w 150"/>
                <a:gd name="T31" fmla="*/ 110 h 410"/>
                <a:gd name="T32" fmla="*/ 50 w 150"/>
                <a:gd name="T33" fmla="*/ 114 h 410"/>
                <a:gd name="T34" fmla="*/ 40 w 150"/>
                <a:gd name="T35" fmla="*/ 118 h 410"/>
                <a:gd name="T36" fmla="*/ 37 w 150"/>
                <a:gd name="T37" fmla="*/ 127 h 410"/>
                <a:gd name="T38" fmla="*/ 34 w 150"/>
                <a:gd name="T39" fmla="*/ 130 h 410"/>
                <a:gd name="T40" fmla="*/ 21 w 150"/>
                <a:gd name="T41" fmla="*/ 177 h 410"/>
                <a:gd name="T42" fmla="*/ 10 w 150"/>
                <a:gd name="T43" fmla="*/ 194 h 410"/>
                <a:gd name="T44" fmla="*/ 2 w 150"/>
                <a:gd name="T45" fmla="*/ 196 h 410"/>
                <a:gd name="T46" fmla="*/ 5 w 150"/>
                <a:gd name="T47" fmla="*/ 19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7701" name="Group 314"/>
          <p:cNvGrpSpPr>
            <a:grpSpLocks/>
          </p:cNvGrpSpPr>
          <p:nvPr/>
        </p:nvGrpSpPr>
        <p:grpSpPr bwMode="auto">
          <a:xfrm>
            <a:off x="5146675" y="2219325"/>
            <a:ext cx="525463" cy="585788"/>
            <a:chOff x="1084" y="711"/>
            <a:chExt cx="2950" cy="2769"/>
          </a:xfrm>
        </p:grpSpPr>
        <p:grpSp>
          <p:nvGrpSpPr>
            <p:cNvPr id="157908" name="Group 315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157914" name="Group 316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157916" name="Freeform 317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4031 w 592"/>
                    <a:gd name="T1" fmla="*/ 16757 h 90"/>
                    <a:gd name="T2" fmla="*/ 10925 w 592"/>
                    <a:gd name="T3" fmla="*/ 8195 h 90"/>
                    <a:gd name="T4" fmla="*/ 16978 w 592"/>
                    <a:gd name="T5" fmla="*/ 6676 h 90"/>
                    <a:gd name="T6" fmla="*/ 22879 w 592"/>
                    <a:gd name="T7" fmla="*/ 5962 h 90"/>
                    <a:gd name="T8" fmla="*/ 55807 w 592"/>
                    <a:gd name="T9" fmla="*/ 6352 h 90"/>
                    <a:gd name="T10" fmla="*/ 75618 w 592"/>
                    <a:gd name="T11" fmla="*/ 7461 h 90"/>
                    <a:gd name="T12" fmla="*/ 84704 w 592"/>
                    <a:gd name="T13" fmla="*/ 8585 h 90"/>
                    <a:gd name="T14" fmla="*/ 118460 w 592"/>
                    <a:gd name="T15" fmla="*/ 9694 h 90"/>
                    <a:gd name="T16" fmla="*/ 168249 w 592"/>
                    <a:gd name="T17" fmla="*/ 8195 h 90"/>
                    <a:gd name="T18" fmla="*/ 234943 w 592"/>
                    <a:gd name="T19" fmla="*/ 3018 h 90"/>
                    <a:gd name="T20" fmla="*/ 258986 w 592"/>
                    <a:gd name="T21" fmla="*/ 0 h 90"/>
                    <a:gd name="T22" fmla="*/ 284853 w 592"/>
                    <a:gd name="T23" fmla="*/ 390 h 90"/>
                    <a:gd name="T24" fmla="*/ 293787 w 592"/>
                    <a:gd name="T25" fmla="*/ 5567 h 90"/>
                    <a:gd name="T26" fmla="*/ 294781 w 592"/>
                    <a:gd name="T27" fmla="*/ 6676 h 90"/>
                    <a:gd name="T28" fmla="*/ 289756 w 592"/>
                    <a:gd name="T29" fmla="*/ 11182 h 90"/>
                    <a:gd name="T30" fmla="*/ 290750 w 592"/>
                    <a:gd name="T31" fmla="*/ 12314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7917" name="Freeform 318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98081 w 599"/>
                    <a:gd name="T1" fmla="*/ 0 h 432"/>
                    <a:gd name="T2" fmla="*/ 296090 w 599"/>
                    <a:gd name="T3" fmla="*/ 1111 h 432"/>
                    <a:gd name="T4" fmla="*/ 293057 w 599"/>
                    <a:gd name="T5" fmla="*/ 1852 h 432"/>
                    <a:gd name="T6" fmla="*/ 291188 w 599"/>
                    <a:gd name="T7" fmla="*/ 4491 h 432"/>
                    <a:gd name="T8" fmla="*/ 277244 w 599"/>
                    <a:gd name="T9" fmla="*/ 17288 h 432"/>
                    <a:gd name="T10" fmla="*/ 261300 w 599"/>
                    <a:gd name="T11" fmla="*/ 39104 h 432"/>
                    <a:gd name="T12" fmla="*/ 256279 w 599"/>
                    <a:gd name="T13" fmla="*/ 49978 h 432"/>
                    <a:gd name="T14" fmla="*/ 251387 w 599"/>
                    <a:gd name="T15" fmla="*/ 65739 h 432"/>
                    <a:gd name="T16" fmla="*/ 246363 w 599"/>
                    <a:gd name="T17" fmla="*/ 75573 h 432"/>
                    <a:gd name="T18" fmla="*/ 229376 w 599"/>
                    <a:gd name="T19" fmla="*/ 79314 h 432"/>
                    <a:gd name="T20" fmla="*/ 215433 w 599"/>
                    <a:gd name="T21" fmla="*/ 77790 h 432"/>
                    <a:gd name="T22" fmla="*/ 209533 w 599"/>
                    <a:gd name="T23" fmla="*/ 77000 h 432"/>
                    <a:gd name="T24" fmla="*/ 211572 w 599"/>
                    <a:gd name="T25" fmla="*/ 66129 h 432"/>
                    <a:gd name="T26" fmla="*/ 214439 w 599"/>
                    <a:gd name="T27" fmla="*/ 63491 h 432"/>
                    <a:gd name="T28" fmla="*/ 201490 w 599"/>
                    <a:gd name="T29" fmla="*/ 61638 h 432"/>
                    <a:gd name="T30" fmla="*/ 172599 w 599"/>
                    <a:gd name="T31" fmla="*/ 59347 h 432"/>
                    <a:gd name="T32" fmla="*/ 56202 w 599"/>
                    <a:gd name="T33" fmla="*/ 67654 h 432"/>
                    <a:gd name="T34" fmla="*/ 51310 w 599"/>
                    <a:gd name="T35" fmla="*/ 69158 h 432"/>
                    <a:gd name="T36" fmla="*/ 43253 w 599"/>
                    <a:gd name="T37" fmla="*/ 73646 h 432"/>
                    <a:gd name="T38" fmla="*/ 26446 w 599"/>
                    <a:gd name="T39" fmla="*/ 81166 h 432"/>
                    <a:gd name="T40" fmla="*/ 14362 w 599"/>
                    <a:gd name="T41" fmla="*/ 79314 h 432"/>
                    <a:gd name="T42" fmla="*/ 8462 w 599"/>
                    <a:gd name="T43" fmla="*/ 77790 h 432"/>
                    <a:gd name="T44" fmla="*/ 3442 w 599"/>
                    <a:gd name="T45" fmla="*/ 74760 h 432"/>
                    <a:gd name="T46" fmla="*/ 5478 w 599"/>
                    <a:gd name="T47" fmla="*/ 69896 h 432"/>
                    <a:gd name="T48" fmla="*/ 8462 w 599"/>
                    <a:gd name="T49" fmla="*/ 62775 h 432"/>
                    <a:gd name="T50" fmla="*/ 13368 w 599"/>
                    <a:gd name="T51" fmla="*/ 49263 h 432"/>
                    <a:gd name="T52" fmla="*/ 14362 w 599"/>
                    <a:gd name="T53" fmla="*/ 35329 h 432"/>
                    <a:gd name="T54" fmla="*/ 15356 w 599"/>
                    <a:gd name="T55" fmla="*/ 23668 h 432"/>
                    <a:gd name="T56" fmla="*/ 14362 w 599"/>
                    <a:gd name="T57" fmla="*/ 15436 h 432"/>
                    <a:gd name="T58" fmla="*/ 10502 w 599"/>
                    <a:gd name="T59" fmla="*/ 5602 h 432"/>
                    <a:gd name="T60" fmla="*/ 9508 w 599"/>
                    <a:gd name="T61" fmla="*/ 2639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157915" name="Picture 319"/>
              <p:cNvPicPr>
                <a:picLocks noChangeArrowheads="1"/>
              </p:cNvPicPr>
              <p:nvPr/>
            </p:nvPicPr>
            <p:blipFill>
              <a:blip r:embed="rId6">
                <a:alphaModFix amt="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7909" name="Freeform 320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87 w 85"/>
                <a:gd name="T1" fmla="*/ 77 h 318"/>
                <a:gd name="T2" fmla="*/ 75 w 85"/>
                <a:gd name="T3" fmla="*/ 34 h 318"/>
                <a:gd name="T4" fmla="*/ 57 w 85"/>
                <a:gd name="T5" fmla="*/ 21 h 318"/>
                <a:gd name="T6" fmla="*/ 65 w 85"/>
                <a:gd name="T7" fmla="*/ 34 h 318"/>
                <a:gd name="T8" fmla="*/ 75 w 85"/>
                <a:gd name="T9" fmla="*/ 14 h 318"/>
                <a:gd name="T10" fmla="*/ 43 w 85"/>
                <a:gd name="T11" fmla="*/ 5 h 318"/>
                <a:gd name="T12" fmla="*/ 43 w 85"/>
                <a:gd name="T13" fmla="*/ 21 h 318"/>
                <a:gd name="T14" fmla="*/ 57 w 85"/>
                <a:gd name="T15" fmla="*/ 94 h 318"/>
                <a:gd name="T16" fmla="*/ 35 w 85"/>
                <a:gd name="T17" fmla="*/ 80 h 318"/>
                <a:gd name="T18" fmla="*/ 43 w 85"/>
                <a:gd name="T19" fmla="*/ 64 h 318"/>
                <a:gd name="T20" fmla="*/ 57 w 85"/>
                <a:gd name="T21" fmla="*/ 80 h 318"/>
                <a:gd name="T22" fmla="*/ 43 w 85"/>
                <a:gd name="T23" fmla="*/ 51 h 318"/>
                <a:gd name="T24" fmla="*/ 57 w 85"/>
                <a:gd name="T25" fmla="*/ 77 h 318"/>
                <a:gd name="T26" fmla="*/ 43 w 85"/>
                <a:gd name="T27" fmla="*/ 60 h 318"/>
                <a:gd name="T28" fmla="*/ 57 w 85"/>
                <a:gd name="T29" fmla="*/ 72 h 318"/>
                <a:gd name="T30" fmla="*/ 65 w 85"/>
                <a:gd name="T31" fmla="*/ 85 h 318"/>
                <a:gd name="T32" fmla="*/ 87 w 85"/>
                <a:gd name="T33" fmla="*/ 102 h 318"/>
                <a:gd name="T34" fmla="*/ 95 w 85"/>
                <a:gd name="T35" fmla="*/ 115 h 318"/>
                <a:gd name="T36" fmla="*/ 87 w 85"/>
                <a:gd name="T37" fmla="*/ 140 h 318"/>
                <a:gd name="T38" fmla="*/ 75 w 85"/>
                <a:gd name="T39" fmla="*/ 136 h 318"/>
                <a:gd name="T40" fmla="*/ 65 w 85"/>
                <a:gd name="T41" fmla="*/ 157 h 318"/>
                <a:gd name="T42" fmla="*/ 43 w 85"/>
                <a:gd name="T43" fmla="*/ 145 h 318"/>
                <a:gd name="T44" fmla="*/ 35 w 85"/>
                <a:gd name="T45" fmla="*/ 102 h 318"/>
                <a:gd name="T46" fmla="*/ 27 w 85"/>
                <a:gd name="T47" fmla="*/ 123 h 318"/>
                <a:gd name="T48" fmla="*/ 5 w 85"/>
                <a:gd name="T49" fmla="*/ 106 h 318"/>
                <a:gd name="T50" fmla="*/ 43 w 85"/>
                <a:gd name="T51" fmla="*/ 72 h 318"/>
                <a:gd name="T52" fmla="*/ 75 w 85"/>
                <a:gd name="T53" fmla="*/ 85 h 318"/>
                <a:gd name="T54" fmla="*/ 87 w 85"/>
                <a:gd name="T55" fmla="*/ 110 h 318"/>
                <a:gd name="T56" fmla="*/ 75 w 85"/>
                <a:gd name="T57" fmla="*/ 94 h 318"/>
                <a:gd name="T58" fmla="*/ 75 w 85"/>
                <a:gd name="T59" fmla="*/ 5 h 318"/>
                <a:gd name="T60" fmla="*/ 57 w 85"/>
                <a:gd name="T61" fmla="*/ 17 h 318"/>
                <a:gd name="T62" fmla="*/ 27 w 85"/>
                <a:gd name="T63" fmla="*/ 21 h 318"/>
                <a:gd name="T64" fmla="*/ 43 w 85"/>
                <a:gd name="T65" fmla="*/ 47 h 318"/>
                <a:gd name="T66" fmla="*/ 65 w 85"/>
                <a:gd name="T67" fmla="*/ 68 h 318"/>
                <a:gd name="T68" fmla="*/ 87 w 85"/>
                <a:gd name="T69" fmla="*/ 7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910" name="Freeform 321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12 w 105"/>
                <a:gd name="T3" fmla="*/ 3 h 354"/>
                <a:gd name="T4" fmla="*/ 88 w 105"/>
                <a:gd name="T5" fmla="*/ 15 h 354"/>
                <a:gd name="T6" fmla="*/ 101 w 105"/>
                <a:gd name="T7" fmla="*/ 31 h 354"/>
                <a:gd name="T8" fmla="*/ 101 w 105"/>
                <a:gd name="T9" fmla="*/ 74 h 354"/>
                <a:gd name="T10" fmla="*/ 117 w 105"/>
                <a:gd name="T11" fmla="*/ 86 h 354"/>
                <a:gd name="T12" fmla="*/ 117 w 105"/>
                <a:gd name="T13" fmla="*/ 121 h 354"/>
                <a:gd name="T14" fmla="*/ 101 w 105"/>
                <a:gd name="T15" fmla="*/ 170 h 354"/>
                <a:gd name="T16" fmla="*/ 83 w 105"/>
                <a:gd name="T17" fmla="*/ 180 h 354"/>
                <a:gd name="T18" fmla="*/ 19 w 105"/>
                <a:gd name="T19" fmla="*/ 162 h 354"/>
                <a:gd name="T20" fmla="*/ 12 w 105"/>
                <a:gd name="T21" fmla="*/ 143 h 354"/>
                <a:gd name="T22" fmla="*/ 19 w 105"/>
                <a:gd name="T23" fmla="*/ 124 h 354"/>
                <a:gd name="T24" fmla="*/ 9 w 105"/>
                <a:gd name="T25" fmla="*/ 50 h 354"/>
                <a:gd name="T26" fmla="*/ 25 w 105"/>
                <a:gd name="T27" fmla="*/ 23 h 354"/>
                <a:gd name="T28" fmla="*/ 6 w 105"/>
                <a:gd name="T29" fmla="*/ 7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911" name="Freeform 322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72 w 149"/>
                <a:gd name="T1" fmla="*/ 10 h 376"/>
                <a:gd name="T2" fmla="*/ 162 w 149"/>
                <a:gd name="T3" fmla="*/ 52 h 376"/>
                <a:gd name="T4" fmla="*/ 152 w 149"/>
                <a:gd name="T5" fmla="*/ 65 h 376"/>
                <a:gd name="T6" fmla="*/ 149 w 149"/>
                <a:gd name="T7" fmla="*/ 70 h 376"/>
                <a:gd name="T8" fmla="*/ 127 w 149"/>
                <a:gd name="T9" fmla="*/ 123 h 376"/>
                <a:gd name="T10" fmla="*/ 100 w 149"/>
                <a:gd name="T11" fmla="*/ 158 h 376"/>
                <a:gd name="T12" fmla="*/ 81 w 149"/>
                <a:gd name="T13" fmla="*/ 183 h 376"/>
                <a:gd name="T14" fmla="*/ 67 w 149"/>
                <a:gd name="T15" fmla="*/ 184 h 376"/>
                <a:gd name="T16" fmla="*/ 23 w 149"/>
                <a:gd name="T17" fmla="*/ 188 h 376"/>
                <a:gd name="T18" fmla="*/ 2 w 149"/>
                <a:gd name="T19" fmla="*/ 177 h 376"/>
                <a:gd name="T20" fmla="*/ 5 w 149"/>
                <a:gd name="T21" fmla="*/ 160 h 376"/>
                <a:gd name="T22" fmla="*/ 8 w 149"/>
                <a:gd name="T23" fmla="*/ 111 h 376"/>
                <a:gd name="T24" fmla="*/ 26 w 149"/>
                <a:gd name="T25" fmla="*/ 101 h 376"/>
                <a:gd name="T26" fmla="*/ 40 w 149"/>
                <a:gd name="T27" fmla="*/ 53 h 376"/>
                <a:gd name="T28" fmla="*/ 52 w 149"/>
                <a:gd name="T29" fmla="*/ 38 h 376"/>
                <a:gd name="T30" fmla="*/ 97 w 149"/>
                <a:gd name="T31" fmla="*/ 9 h 376"/>
                <a:gd name="T32" fmla="*/ 149 w 149"/>
                <a:gd name="T33" fmla="*/ 9 h 376"/>
                <a:gd name="T34" fmla="*/ 172 w 149"/>
                <a:gd name="T35" fmla="*/ 10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912" name="Freeform 323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1 w 96"/>
                <a:gd name="T1" fmla="*/ 246 h 504"/>
                <a:gd name="T2" fmla="*/ 71 w 96"/>
                <a:gd name="T3" fmla="*/ 250 h 504"/>
                <a:gd name="T4" fmla="*/ 83 w 96"/>
                <a:gd name="T5" fmla="*/ 229 h 504"/>
                <a:gd name="T6" fmla="*/ 83 w 96"/>
                <a:gd name="T7" fmla="*/ 164 h 504"/>
                <a:gd name="T8" fmla="*/ 103 w 96"/>
                <a:gd name="T9" fmla="*/ 108 h 504"/>
                <a:gd name="T10" fmla="*/ 111 w 96"/>
                <a:gd name="T11" fmla="*/ 88 h 504"/>
                <a:gd name="T12" fmla="*/ 103 w 96"/>
                <a:gd name="T13" fmla="*/ 26 h 504"/>
                <a:gd name="T14" fmla="*/ 90 w 96"/>
                <a:gd name="T15" fmla="*/ 3 h 504"/>
                <a:gd name="T16" fmla="*/ 34 w 96"/>
                <a:gd name="T17" fmla="*/ 13 h 504"/>
                <a:gd name="T18" fmla="*/ 31 w 96"/>
                <a:gd name="T19" fmla="*/ 62 h 504"/>
                <a:gd name="T20" fmla="*/ 37 w 96"/>
                <a:gd name="T21" fmla="*/ 184 h 504"/>
                <a:gd name="T22" fmla="*/ 45 w 96"/>
                <a:gd name="T23" fmla="*/ 206 h 504"/>
                <a:gd name="T24" fmla="*/ 29 w 96"/>
                <a:gd name="T25" fmla="*/ 240 h 504"/>
                <a:gd name="T26" fmla="*/ 31 w 96"/>
                <a:gd name="T27" fmla="*/ 246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913" name="Freeform 324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194 h 410"/>
                <a:gd name="T2" fmla="*/ 50 w 150"/>
                <a:gd name="T3" fmla="*/ 208 h 410"/>
                <a:gd name="T4" fmla="*/ 97 w 150"/>
                <a:gd name="T5" fmla="*/ 203 h 410"/>
                <a:gd name="T6" fmla="*/ 113 w 150"/>
                <a:gd name="T7" fmla="*/ 183 h 410"/>
                <a:gd name="T8" fmla="*/ 139 w 150"/>
                <a:gd name="T9" fmla="*/ 141 h 410"/>
                <a:gd name="T10" fmla="*/ 156 w 150"/>
                <a:gd name="T11" fmla="*/ 110 h 410"/>
                <a:gd name="T12" fmla="*/ 165 w 150"/>
                <a:gd name="T13" fmla="*/ 98 h 410"/>
                <a:gd name="T14" fmla="*/ 168 w 150"/>
                <a:gd name="T15" fmla="*/ 59 h 410"/>
                <a:gd name="T16" fmla="*/ 175 w 150"/>
                <a:gd name="T17" fmla="*/ 52 h 410"/>
                <a:gd name="T18" fmla="*/ 178 w 150"/>
                <a:gd name="T19" fmla="*/ 24 h 410"/>
                <a:gd name="T20" fmla="*/ 158 w 150"/>
                <a:gd name="T21" fmla="*/ 0 h 410"/>
                <a:gd name="T22" fmla="*/ 113 w 150"/>
                <a:gd name="T23" fmla="*/ 7 h 410"/>
                <a:gd name="T24" fmla="*/ 93 w 150"/>
                <a:gd name="T25" fmla="*/ 27 h 410"/>
                <a:gd name="T26" fmla="*/ 81 w 150"/>
                <a:gd name="T27" fmla="*/ 70 h 410"/>
                <a:gd name="T28" fmla="*/ 70 w 150"/>
                <a:gd name="T29" fmla="*/ 81 h 410"/>
                <a:gd name="T30" fmla="*/ 52 w 150"/>
                <a:gd name="T31" fmla="*/ 110 h 410"/>
                <a:gd name="T32" fmla="*/ 50 w 150"/>
                <a:gd name="T33" fmla="*/ 114 h 410"/>
                <a:gd name="T34" fmla="*/ 40 w 150"/>
                <a:gd name="T35" fmla="*/ 118 h 410"/>
                <a:gd name="T36" fmla="*/ 37 w 150"/>
                <a:gd name="T37" fmla="*/ 127 h 410"/>
                <a:gd name="T38" fmla="*/ 34 w 150"/>
                <a:gd name="T39" fmla="*/ 130 h 410"/>
                <a:gd name="T40" fmla="*/ 21 w 150"/>
                <a:gd name="T41" fmla="*/ 177 h 410"/>
                <a:gd name="T42" fmla="*/ 10 w 150"/>
                <a:gd name="T43" fmla="*/ 194 h 410"/>
                <a:gd name="T44" fmla="*/ 2 w 150"/>
                <a:gd name="T45" fmla="*/ 196 h 410"/>
                <a:gd name="T46" fmla="*/ 5 w 150"/>
                <a:gd name="T47" fmla="*/ 19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7702" name="Group 132"/>
          <p:cNvGrpSpPr>
            <a:grpSpLocks/>
          </p:cNvGrpSpPr>
          <p:nvPr/>
        </p:nvGrpSpPr>
        <p:grpSpPr bwMode="auto">
          <a:xfrm>
            <a:off x="6529388" y="5127625"/>
            <a:ext cx="952500" cy="1204913"/>
            <a:chOff x="4155" y="3231"/>
            <a:chExt cx="600" cy="759"/>
          </a:xfrm>
        </p:grpSpPr>
        <p:sp>
          <p:nvSpPr>
            <p:cNvPr id="157888" name="Freeform 133"/>
            <p:cNvSpPr>
              <a:spLocks/>
            </p:cNvSpPr>
            <p:nvPr/>
          </p:nvSpPr>
          <p:spPr bwMode="auto">
            <a:xfrm>
              <a:off x="4623" y="327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57889" name="AutoShape 134"/>
            <p:cNvSpPr>
              <a:spLocks noChangeArrowheads="1"/>
            </p:cNvSpPr>
            <p:nvPr/>
          </p:nvSpPr>
          <p:spPr bwMode="auto">
            <a:xfrm>
              <a:off x="4156" y="3233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57890" name="Rectangle 135"/>
            <p:cNvSpPr>
              <a:spLocks noChangeArrowheads="1"/>
            </p:cNvSpPr>
            <p:nvPr/>
          </p:nvSpPr>
          <p:spPr bwMode="auto">
            <a:xfrm>
              <a:off x="4155" y="3366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57891" name="AutoShape 136"/>
            <p:cNvSpPr>
              <a:spLocks noChangeArrowheads="1"/>
            </p:cNvSpPr>
            <p:nvPr/>
          </p:nvSpPr>
          <p:spPr bwMode="auto">
            <a:xfrm>
              <a:off x="4168" y="3277"/>
              <a:ext cx="436" cy="51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57892" name="Line 137"/>
            <p:cNvSpPr>
              <a:spLocks noChangeShapeType="1"/>
            </p:cNvSpPr>
            <p:nvPr/>
          </p:nvSpPr>
          <p:spPr bwMode="auto">
            <a:xfrm>
              <a:off x="4175" y="360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893" name="Line 138"/>
            <p:cNvSpPr>
              <a:spLocks noChangeShapeType="1"/>
            </p:cNvSpPr>
            <p:nvPr/>
          </p:nvSpPr>
          <p:spPr bwMode="auto">
            <a:xfrm>
              <a:off x="4179" y="36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894" name="Line 139"/>
            <p:cNvSpPr>
              <a:spLocks noChangeShapeType="1"/>
            </p:cNvSpPr>
            <p:nvPr/>
          </p:nvSpPr>
          <p:spPr bwMode="auto">
            <a:xfrm>
              <a:off x="4187" y="378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895" name="Line 140"/>
            <p:cNvSpPr>
              <a:spLocks noChangeShapeType="1"/>
            </p:cNvSpPr>
            <p:nvPr/>
          </p:nvSpPr>
          <p:spPr bwMode="auto">
            <a:xfrm>
              <a:off x="4187" y="387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896" name="Line 141"/>
            <p:cNvSpPr>
              <a:spLocks noChangeShapeType="1"/>
            </p:cNvSpPr>
            <p:nvPr/>
          </p:nvSpPr>
          <p:spPr bwMode="auto">
            <a:xfrm>
              <a:off x="4179" y="39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897" name="Rectangle 142"/>
            <p:cNvSpPr>
              <a:spLocks noChangeArrowheads="1"/>
            </p:cNvSpPr>
            <p:nvPr/>
          </p:nvSpPr>
          <p:spPr bwMode="auto">
            <a:xfrm>
              <a:off x="4243" y="3575"/>
              <a:ext cx="4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Phúc Âm </a:t>
              </a:r>
              <a:endParaRPr lang="en-US" sz="90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57898" name="Rectangle 143"/>
            <p:cNvSpPr>
              <a:spLocks noChangeArrowheads="1"/>
            </p:cNvSpPr>
            <p:nvPr/>
          </p:nvSpPr>
          <p:spPr bwMode="auto">
            <a:xfrm>
              <a:off x="4242" y="3667"/>
              <a:ext cx="43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Công Vụ </a:t>
              </a:r>
              <a:endParaRPr lang="en-US" sz="90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57899" name="Rectangle 144"/>
            <p:cNvSpPr>
              <a:spLocks noChangeArrowheads="1"/>
            </p:cNvSpPr>
            <p:nvPr/>
          </p:nvSpPr>
          <p:spPr bwMode="auto">
            <a:xfrm>
              <a:off x="4257" y="3768"/>
              <a:ext cx="40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Th</a:t>
              </a:r>
              <a:r>
                <a:rPr lang="en-US" altLang="ko-KR" sz="900">
                  <a:solidFill>
                    <a:schemeClr val="bg2"/>
                  </a:solidFill>
                  <a:latin typeface="Lucida Grande" charset="0"/>
                  <a:ea typeface="Gulim" charset="0"/>
                  <a:cs typeface="Gulim" charset="0"/>
                </a:rPr>
                <a:t>ư</a:t>
              </a:r>
              <a:r>
                <a:rPr lang="en-US" altLang="ko-KR" sz="90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 Tín </a:t>
              </a:r>
              <a:endParaRPr lang="en-US" sz="90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57900" name="Rectangle 145"/>
            <p:cNvSpPr>
              <a:spLocks noChangeArrowheads="1"/>
            </p:cNvSpPr>
            <p:nvPr/>
          </p:nvSpPr>
          <p:spPr bwMode="auto">
            <a:xfrm>
              <a:off x="4219" y="3856"/>
              <a:ext cx="11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>
                <a:solidFill>
                  <a:schemeClr val="bg2"/>
                </a:solidFill>
                <a:latin typeface="Helvetica" charset="0"/>
              </a:endParaRPr>
            </a:p>
          </p:txBody>
        </p:sp>
        <p:sp>
          <p:nvSpPr>
            <p:cNvPr id="157901" name="Rectangle 146"/>
            <p:cNvSpPr>
              <a:spLocks noChangeArrowheads="1"/>
            </p:cNvSpPr>
            <p:nvPr/>
          </p:nvSpPr>
          <p:spPr bwMode="auto">
            <a:xfrm>
              <a:off x="4190" y="3231"/>
              <a:ext cx="38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GIÊ-XU </a:t>
              </a:r>
              <a:endParaRPr lang="en-US" sz="90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57902" name="Rectangle 147"/>
            <p:cNvSpPr>
              <a:spLocks noChangeArrowheads="1"/>
            </p:cNvSpPr>
            <p:nvPr/>
          </p:nvSpPr>
          <p:spPr bwMode="auto">
            <a:xfrm>
              <a:off x="4222" y="3408"/>
              <a:ext cx="4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Thập Tự</a:t>
              </a:r>
              <a:endParaRPr lang="en-US" sz="90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57903" name="Rectangle 148"/>
            <p:cNvSpPr>
              <a:spLocks noChangeArrowheads="1"/>
            </p:cNvSpPr>
            <p:nvPr/>
          </p:nvSpPr>
          <p:spPr bwMode="auto">
            <a:xfrm>
              <a:off x="4311" y="3520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57904" name="Rectangle 149"/>
            <p:cNvSpPr>
              <a:spLocks noChangeArrowheads="1"/>
            </p:cNvSpPr>
            <p:nvPr/>
          </p:nvSpPr>
          <p:spPr bwMode="auto">
            <a:xfrm>
              <a:off x="4228" y="3487"/>
              <a:ext cx="49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Hội Thánh </a:t>
              </a:r>
              <a:endParaRPr lang="en-US" sz="90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57905" name="Rectangle 150"/>
            <p:cNvSpPr>
              <a:spLocks noChangeArrowheads="1"/>
            </p:cNvSpPr>
            <p:nvPr/>
          </p:nvSpPr>
          <p:spPr bwMode="auto">
            <a:xfrm>
              <a:off x="4226" y="3312"/>
              <a:ext cx="44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ko-KR" sz="90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Cuộc đời </a:t>
              </a:r>
              <a:endParaRPr lang="en-US" sz="90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57906" name="Line 151"/>
            <p:cNvSpPr>
              <a:spLocks noChangeShapeType="1"/>
            </p:cNvSpPr>
            <p:nvPr/>
          </p:nvSpPr>
          <p:spPr bwMode="auto">
            <a:xfrm>
              <a:off x="4175" y="343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907" name="Line 152"/>
            <p:cNvSpPr>
              <a:spLocks noChangeShapeType="1"/>
            </p:cNvSpPr>
            <p:nvPr/>
          </p:nvSpPr>
          <p:spPr bwMode="auto">
            <a:xfrm>
              <a:off x="4211" y="35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7703" name="Rectangle 144"/>
          <p:cNvSpPr>
            <a:spLocks noChangeArrowheads="1"/>
          </p:cNvSpPr>
          <p:nvPr/>
        </p:nvSpPr>
        <p:spPr bwMode="auto">
          <a:xfrm>
            <a:off x="6624638" y="6132513"/>
            <a:ext cx="8175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90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rPr>
              <a:t>Khải Huyền</a:t>
            </a:r>
            <a:endParaRPr lang="en-US" sz="900">
              <a:solidFill>
                <a:schemeClr val="bg2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157704" name="Rectangle 2"/>
          <p:cNvSpPr>
            <a:spLocks noChangeArrowheads="1"/>
          </p:cNvSpPr>
          <p:nvPr/>
        </p:nvSpPr>
        <p:spPr bwMode="auto">
          <a:xfrm>
            <a:off x="5319713" y="5064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0179" name="Rectangle 3"/>
          <p:cNvSpPr>
            <a:spLocks noChangeArrowheads="1"/>
          </p:cNvSpPr>
          <p:nvPr/>
        </p:nvSpPr>
        <p:spPr bwMode="auto">
          <a:xfrm>
            <a:off x="4910138" y="1955800"/>
            <a:ext cx="758825" cy="242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FFFF00"/>
                </a:solidFill>
                <a:latin typeface="Times" pitchFamily="8" charset="0"/>
                <a:ea typeface="+mn-ea"/>
                <a:cs typeface="+mn-cs"/>
              </a:rPr>
              <a:t>(2000 TC)</a:t>
            </a:r>
          </a:p>
        </p:txBody>
      </p:sp>
      <p:sp>
        <p:nvSpPr>
          <p:cNvPr id="157706" name="Rectangle 4"/>
          <p:cNvSpPr>
            <a:spLocks noChangeArrowheads="1"/>
          </p:cNvSpPr>
          <p:nvPr/>
        </p:nvSpPr>
        <p:spPr bwMode="auto">
          <a:xfrm>
            <a:off x="4557713" y="5064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707" name="Freeform 5"/>
          <p:cNvSpPr>
            <a:spLocks/>
          </p:cNvSpPr>
          <p:nvPr/>
        </p:nvSpPr>
        <p:spPr bwMode="auto">
          <a:xfrm>
            <a:off x="4951413" y="2143125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08" name="AutoShape 6"/>
          <p:cNvSpPr>
            <a:spLocks noChangeArrowheads="1"/>
          </p:cNvSpPr>
          <p:nvPr/>
        </p:nvSpPr>
        <p:spPr bwMode="auto">
          <a:xfrm>
            <a:off x="4240213" y="20351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09" name="Rectangle 7"/>
          <p:cNvSpPr>
            <a:spLocks noChangeArrowheads="1"/>
          </p:cNvSpPr>
          <p:nvPr/>
        </p:nvSpPr>
        <p:spPr bwMode="auto">
          <a:xfrm>
            <a:off x="4238625" y="21923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10" name="Freeform 8"/>
          <p:cNvSpPr>
            <a:spLocks/>
          </p:cNvSpPr>
          <p:nvPr/>
        </p:nvSpPr>
        <p:spPr bwMode="auto">
          <a:xfrm>
            <a:off x="4833938" y="35560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1" name="Rectangle 9"/>
          <p:cNvSpPr>
            <a:spLocks noChangeArrowheads="1"/>
          </p:cNvSpPr>
          <p:nvPr/>
        </p:nvSpPr>
        <p:spPr bwMode="auto">
          <a:xfrm>
            <a:off x="4414838" y="38862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712" name="Freeform 10"/>
          <p:cNvSpPr>
            <a:spLocks/>
          </p:cNvSpPr>
          <p:nvPr/>
        </p:nvSpPr>
        <p:spPr bwMode="auto">
          <a:xfrm>
            <a:off x="4829175" y="35163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3" name="AutoShape 11"/>
          <p:cNvSpPr>
            <a:spLocks noChangeArrowheads="1"/>
          </p:cNvSpPr>
          <p:nvPr/>
        </p:nvSpPr>
        <p:spPr bwMode="auto">
          <a:xfrm>
            <a:off x="4251325" y="34305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14" name="Rectangle 12"/>
          <p:cNvSpPr>
            <a:spLocks noChangeArrowheads="1"/>
          </p:cNvSpPr>
          <p:nvPr/>
        </p:nvSpPr>
        <p:spPr bwMode="auto">
          <a:xfrm>
            <a:off x="4252913" y="35782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15" name="Rectangle 13"/>
          <p:cNvSpPr>
            <a:spLocks noChangeArrowheads="1"/>
          </p:cNvSpPr>
          <p:nvPr/>
        </p:nvSpPr>
        <p:spPr bwMode="auto">
          <a:xfrm>
            <a:off x="4364038" y="38369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716" name="AutoShape 14"/>
          <p:cNvSpPr>
            <a:spLocks noChangeArrowheads="1"/>
          </p:cNvSpPr>
          <p:nvPr/>
        </p:nvSpPr>
        <p:spPr bwMode="auto">
          <a:xfrm>
            <a:off x="4198938" y="550863"/>
            <a:ext cx="730250" cy="10906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17" name="Rectangle 15"/>
          <p:cNvSpPr>
            <a:spLocks noChangeArrowheads="1"/>
          </p:cNvSpPr>
          <p:nvPr/>
        </p:nvSpPr>
        <p:spPr bwMode="auto">
          <a:xfrm>
            <a:off x="4197350" y="735013"/>
            <a:ext cx="952500" cy="113188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18" name="AutoShape 16"/>
          <p:cNvSpPr>
            <a:spLocks noChangeArrowheads="1"/>
          </p:cNvSpPr>
          <p:nvPr/>
        </p:nvSpPr>
        <p:spPr bwMode="auto">
          <a:xfrm>
            <a:off x="4214813" y="573088"/>
            <a:ext cx="695325" cy="10890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719" name="AutoShape 17"/>
          <p:cNvSpPr>
            <a:spLocks noChangeArrowheads="1"/>
          </p:cNvSpPr>
          <p:nvPr/>
        </p:nvSpPr>
        <p:spPr bwMode="auto">
          <a:xfrm>
            <a:off x="4256088" y="2060575"/>
            <a:ext cx="695325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720" name="AutoShape 18"/>
          <p:cNvSpPr>
            <a:spLocks noChangeArrowheads="1"/>
          </p:cNvSpPr>
          <p:nvPr/>
        </p:nvSpPr>
        <p:spPr bwMode="auto">
          <a:xfrm>
            <a:off x="4273550" y="3462338"/>
            <a:ext cx="688975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721" name="Rectangle 19"/>
          <p:cNvSpPr>
            <a:spLocks noChangeArrowheads="1"/>
          </p:cNvSpPr>
          <p:nvPr/>
        </p:nvSpPr>
        <p:spPr bwMode="auto">
          <a:xfrm>
            <a:off x="4478338" y="5207000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722" name="Rectangle 20"/>
          <p:cNvSpPr>
            <a:spLocks noChangeArrowheads="1"/>
          </p:cNvSpPr>
          <p:nvPr/>
        </p:nvSpPr>
        <p:spPr bwMode="auto">
          <a:xfrm>
            <a:off x="4422775" y="5159375"/>
            <a:ext cx="2825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157723" name="AutoShape 21"/>
          <p:cNvSpPr>
            <a:spLocks noChangeArrowheads="1"/>
          </p:cNvSpPr>
          <p:nvPr/>
        </p:nvSpPr>
        <p:spPr bwMode="auto">
          <a:xfrm>
            <a:off x="4251325" y="4260850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24" name="Rectangle 22"/>
          <p:cNvSpPr>
            <a:spLocks noChangeArrowheads="1"/>
          </p:cNvSpPr>
          <p:nvPr/>
        </p:nvSpPr>
        <p:spPr bwMode="auto">
          <a:xfrm>
            <a:off x="4249738" y="4419600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25" name="AutoShape 23"/>
          <p:cNvSpPr>
            <a:spLocks noChangeArrowheads="1"/>
          </p:cNvSpPr>
          <p:nvPr/>
        </p:nvSpPr>
        <p:spPr bwMode="auto">
          <a:xfrm>
            <a:off x="4270375" y="4289425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726" name="Freeform 24"/>
          <p:cNvSpPr>
            <a:spLocks/>
          </p:cNvSpPr>
          <p:nvPr/>
        </p:nvSpPr>
        <p:spPr bwMode="auto">
          <a:xfrm>
            <a:off x="4837113" y="5775325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27" name="Rectangle 25"/>
          <p:cNvSpPr>
            <a:spLocks noChangeArrowheads="1"/>
          </p:cNvSpPr>
          <p:nvPr/>
        </p:nvSpPr>
        <p:spPr bwMode="auto">
          <a:xfrm>
            <a:off x="4418013" y="6105525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728" name="Freeform 26"/>
          <p:cNvSpPr>
            <a:spLocks/>
          </p:cNvSpPr>
          <p:nvPr/>
        </p:nvSpPr>
        <p:spPr bwMode="auto">
          <a:xfrm>
            <a:off x="4832350" y="5735638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29" name="AutoShape 27"/>
          <p:cNvSpPr>
            <a:spLocks noChangeArrowheads="1"/>
          </p:cNvSpPr>
          <p:nvPr/>
        </p:nvSpPr>
        <p:spPr bwMode="auto">
          <a:xfrm>
            <a:off x="4260850" y="5649913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30" name="Rectangle 28"/>
          <p:cNvSpPr>
            <a:spLocks noChangeArrowheads="1"/>
          </p:cNvSpPr>
          <p:nvPr/>
        </p:nvSpPr>
        <p:spPr bwMode="auto">
          <a:xfrm>
            <a:off x="4256088" y="5797550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31" name="Rectangle 29"/>
          <p:cNvSpPr>
            <a:spLocks noChangeArrowheads="1"/>
          </p:cNvSpPr>
          <p:nvPr/>
        </p:nvSpPr>
        <p:spPr bwMode="auto">
          <a:xfrm>
            <a:off x="4367213" y="6056313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732" name="AutoShape 30"/>
          <p:cNvSpPr>
            <a:spLocks noChangeArrowheads="1"/>
          </p:cNvSpPr>
          <p:nvPr/>
        </p:nvSpPr>
        <p:spPr bwMode="auto">
          <a:xfrm>
            <a:off x="4276725" y="5675313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0207" name="Rectangle 31"/>
          <p:cNvSpPr>
            <a:spLocks noChangeArrowheads="1"/>
          </p:cNvSpPr>
          <p:nvPr/>
        </p:nvSpPr>
        <p:spPr bwMode="auto">
          <a:xfrm>
            <a:off x="4922838" y="4191000"/>
            <a:ext cx="758825" cy="242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FFFF00"/>
                </a:solidFill>
                <a:latin typeface="Times" pitchFamily="8" charset="0"/>
                <a:ea typeface="+mn-ea"/>
                <a:cs typeface="+mn-cs"/>
              </a:rPr>
              <a:t>(1500 TC)</a:t>
            </a:r>
          </a:p>
        </p:txBody>
      </p:sp>
      <p:sp>
        <p:nvSpPr>
          <p:cNvPr id="157734" name="Line 32"/>
          <p:cNvSpPr>
            <a:spLocks noChangeShapeType="1"/>
          </p:cNvSpPr>
          <p:nvPr/>
        </p:nvSpPr>
        <p:spPr bwMode="auto">
          <a:xfrm>
            <a:off x="4243388" y="10096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735" name="Line 33"/>
          <p:cNvSpPr>
            <a:spLocks noChangeShapeType="1"/>
          </p:cNvSpPr>
          <p:nvPr/>
        </p:nvSpPr>
        <p:spPr bwMode="auto">
          <a:xfrm>
            <a:off x="4243388" y="11747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736" name="Line 34"/>
          <p:cNvSpPr>
            <a:spLocks noChangeShapeType="1"/>
          </p:cNvSpPr>
          <p:nvPr/>
        </p:nvSpPr>
        <p:spPr bwMode="auto">
          <a:xfrm>
            <a:off x="4243388" y="1327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737" name="Line 35"/>
          <p:cNvSpPr>
            <a:spLocks noChangeShapeType="1"/>
          </p:cNvSpPr>
          <p:nvPr/>
        </p:nvSpPr>
        <p:spPr bwMode="auto">
          <a:xfrm>
            <a:off x="4248150" y="14922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738" name="Line 36"/>
          <p:cNvSpPr>
            <a:spLocks noChangeShapeType="1"/>
          </p:cNvSpPr>
          <p:nvPr/>
        </p:nvSpPr>
        <p:spPr bwMode="auto">
          <a:xfrm>
            <a:off x="4243388" y="16573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739" name="Line 37"/>
          <p:cNvSpPr>
            <a:spLocks noChangeShapeType="1"/>
          </p:cNvSpPr>
          <p:nvPr/>
        </p:nvSpPr>
        <p:spPr bwMode="auto">
          <a:xfrm>
            <a:off x="4243388" y="18097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740" name="Rectangle 38"/>
          <p:cNvSpPr>
            <a:spLocks noChangeArrowheads="1"/>
          </p:cNvSpPr>
          <p:nvPr/>
        </p:nvSpPr>
        <p:spPr bwMode="auto">
          <a:xfrm>
            <a:off x="4238625" y="841375"/>
            <a:ext cx="9302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chemeClr val="bg2"/>
                </a:solidFill>
                <a:latin typeface="Arial" charset="0"/>
              </a:rPr>
              <a:t>T</a:t>
            </a:r>
            <a:r>
              <a:rPr lang="en-US" sz="800">
                <a:solidFill>
                  <a:schemeClr val="bg2"/>
                </a:solidFill>
                <a:latin typeface="Arial" charset="0"/>
                <a:cs typeface="Lucida Grande" charset="0"/>
              </a:rPr>
              <a:t>ộ</a:t>
            </a:r>
            <a:r>
              <a:rPr lang="en-US" sz="800">
                <a:solidFill>
                  <a:schemeClr val="bg2"/>
                </a:solidFill>
                <a:latin typeface="Arial" charset="0"/>
                <a:ea typeface="Lucida Grande" charset="0"/>
                <a:cs typeface="Lucida Grande" charset="0"/>
              </a:rPr>
              <a:t>i l</a:t>
            </a:r>
            <a:r>
              <a:rPr lang="en-US" sz="800">
                <a:solidFill>
                  <a:schemeClr val="bg2"/>
                </a:solidFill>
                <a:latin typeface="Arial" charset="0"/>
                <a:cs typeface="Lucida Grande" charset="0"/>
              </a:rPr>
              <a:t>ỗ</a:t>
            </a:r>
            <a:r>
              <a:rPr lang="en-US" sz="800">
                <a:solidFill>
                  <a:schemeClr val="bg2"/>
                </a:solidFill>
                <a:latin typeface="Arial" charset="0"/>
                <a:ea typeface="Lucida Grande" charset="0"/>
                <a:cs typeface="Lucida Grande" charset="0"/>
              </a:rPr>
              <a:t>i </a:t>
            </a:r>
            <a:r>
              <a:rPr lang="en-US" sz="900">
                <a:solidFill>
                  <a:schemeClr val="bg2"/>
                </a:solidFill>
                <a:latin typeface="Arial" charset="0"/>
                <a:ea typeface="Lucida Grande" charset="0"/>
                <a:cs typeface="Lucida Grande" charset="0"/>
              </a:rPr>
              <a:t>đâu</a:t>
            </a:r>
            <a:r>
              <a:rPr lang="en-US" sz="800">
                <a:solidFill>
                  <a:schemeClr val="bg2"/>
                </a:solidFill>
                <a:latin typeface="Arial" charset="0"/>
                <a:ea typeface="Lucida Grande" charset="0"/>
                <a:cs typeface="Lucida Grande" charset="0"/>
              </a:rPr>
              <a:t> tiên</a:t>
            </a:r>
          </a:p>
        </p:txBody>
      </p:sp>
      <p:sp>
        <p:nvSpPr>
          <p:cNvPr id="157741" name="Rectangle 39"/>
          <p:cNvSpPr>
            <a:spLocks noChangeArrowheads="1"/>
          </p:cNvSpPr>
          <p:nvPr/>
        </p:nvSpPr>
        <p:spPr bwMode="auto">
          <a:xfrm>
            <a:off x="4170363" y="993775"/>
            <a:ext cx="1035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chemeClr val="bg2"/>
                </a:solidFill>
                <a:latin typeface="Arial" charset="0"/>
              </a:rPr>
              <a:t>Phúc âm đâu tiên</a:t>
            </a:r>
          </a:p>
        </p:txBody>
      </p:sp>
      <p:sp>
        <p:nvSpPr>
          <p:cNvPr id="157742" name="Rectangle 40"/>
          <p:cNvSpPr>
            <a:spLocks noChangeArrowheads="1"/>
          </p:cNvSpPr>
          <p:nvPr/>
        </p:nvSpPr>
        <p:spPr bwMode="auto">
          <a:xfrm>
            <a:off x="4192588" y="1158875"/>
            <a:ext cx="10175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chemeClr val="bg2"/>
                </a:solidFill>
                <a:latin typeface="Arial" charset="0"/>
              </a:rPr>
              <a:t>Gia đình đầu tiên</a:t>
            </a:r>
          </a:p>
        </p:txBody>
      </p:sp>
      <p:sp>
        <p:nvSpPr>
          <p:cNvPr id="157743" name="Rectangle 41"/>
          <p:cNvSpPr>
            <a:spLocks noChangeArrowheads="1"/>
          </p:cNvSpPr>
          <p:nvPr/>
        </p:nvSpPr>
        <p:spPr bwMode="auto">
          <a:xfrm>
            <a:off x="4157663" y="1323975"/>
            <a:ext cx="10398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800">
                <a:solidFill>
                  <a:schemeClr val="bg2"/>
                </a:solidFill>
                <a:latin typeface="Arial" charset="0"/>
                <a:ea typeface="Gulim" charset="0"/>
                <a:cs typeface="Gulim" charset="0"/>
              </a:rPr>
              <a:t>Sát nhân đầu tiên</a:t>
            </a:r>
            <a:endParaRPr lang="en-US" sz="800">
              <a:solidFill>
                <a:schemeClr val="bg2"/>
              </a:solidFill>
              <a:latin typeface="Arial" charset="0"/>
              <a:ea typeface="Gulim" charset="0"/>
              <a:cs typeface="Gulim" charset="0"/>
            </a:endParaRPr>
          </a:p>
        </p:txBody>
      </p:sp>
      <p:sp>
        <p:nvSpPr>
          <p:cNvPr id="157744" name="Rectangle 42"/>
          <p:cNvSpPr>
            <a:spLocks noChangeArrowheads="1"/>
          </p:cNvSpPr>
          <p:nvPr/>
        </p:nvSpPr>
        <p:spPr bwMode="auto">
          <a:xfrm>
            <a:off x="4179888" y="1476375"/>
            <a:ext cx="952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900">
                <a:solidFill>
                  <a:schemeClr val="bg2"/>
                </a:solidFill>
                <a:latin typeface="Arial" charset="0"/>
                <a:ea typeface="Gulim" charset="0"/>
                <a:cs typeface="Gulim" charset="0"/>
              </a:rPr>
              <a:t>Lụt/Cầu vồng </a:t>
            </a:r>
            <a:endParaRPr lang="en-US" sz="900">
              <a:solidFill>
                <a:schemeClr val="bg2"/>
              </a:solidFill>
              <a:latin typeface="Arial" charset="0"/>
              <a:ea typeface="Gulim" charset="0"/>
              <a:cs typeface="Gulim" charset="0"/>
            </a:endParaRPr>
          </a:p>
        </p:txBody>
      </p:sp>
      <p:sp>
        <p:nvSpPr>
          <p:cNvPr id="157745" name="Rectangle 43"/>
          <p:cNvSpPr>
            <a:spLocks noChangeArrowheads="1"/>
          </p:cNvSpPr>
          <p:nvPr/>
        </p:nvSpPr>
        <p:spPr bwMode="auto">
          <a:xfrm>
            <a:off x="4424363" y="1641475"/>
            <a:ext cx="4905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900">
                <a:solidFill>
                  <a:schemeClr val="bg2"/>
                </a:solidFill>
                <a:latin typeface="Arial" charset="0"/>
                <a:ea typeface="Gulim" charset="0"/>
                <a:cs typeface="Gulim" charset="0"/>
              </a:rPr>
              <a:t>Tháp </a:t>
            </a:r>
            <a:endParaRPr lang="en-US" sz="900">
              <a:solidFill>
                <a:schemeClr val="bg2"/>
              </a:solidFill>
              <a:latin typeface="Arial" charset="0"/>
              <a:ea typeface="Gulim" charset="0"/>
              <a:cs typeface="Gulim" charset="0"/>
            </a:endParaRPr>
          </a:p>
        </p:txBody>
      </p:sp>
      <p:sp>
        <p:nvSpPr>
          <p:cNvPr id="157746" name="Rectangle 44"/>
          <p:cNvSpPr>
            <a:spLocks noChangeArrowheads="1"/>
          </p:cNvSpPr>
          <p:nvPr/>
        </p:nvSpPr>
        <p:spPr bwMode="auto">
          <a:xfrm>
            <a:off x="4148138" y="533400"/>
            <a:ext cx="858837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bg2"/>
                </a:solidFill>
                <a:latin typeface="Arial" charset="0"/>
                <a:cs typeface="Arial Unicode MS" charset="0"/>
              </a:rPr>
              <a:t>SÁNG TẠO</a:t>
            </a:r>
            <a:endParaRPr lang="en-US" sz="1400">
              <a:solidFill>
                <a:schemeClr val="bg2"/>
              </a:solidFill>
              <a:ea typeface="Arial Unicode MS" charset="0"/>
              <a:cs typeface="Arial Unicode MS" charset="0"/>
            </a:endParaRPr>
          </a:p>
        </p:txBody>
      </p:sp>
      <p:sp>
        <p:nvSpPr>
          <p:cNvPr id="157747" name="Rectangle 45"/>
          <p:cNvSpPr>
            <a:spLocks noChangeArrowheads="1"/>
          </p:cNvSpPr>
          <p:nvPr/>
        </p:nvSpPr>
        <p:spPr bwMode="auto">
          <a:xfrm>
            <a:off x="4100513" y="700088"/>
            <a:ext cx="10953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chemeClr val="bg2"/>
                </a:solidFill>
                <a:latin typeface="Arial" charset="0"/>
              </a:rPr>
              <a:t>Nam &amp; nữ đầu tiên</a:t>
            </a:r>
          </a:p>
        </p:txBody>
      </p:sp>
      <p:sp>
        <p:nvSpPr>
          <p:cNvPr id="157748" name="Line 46"/>
          <p:cNvSpPr>
            <a:spLocks noChangeShapeType="1"/>
          </p:cNvSpPr>
          <p:nvPr/>
        </p:nvSpPr>
        <p:spPr bwMode="auto">
          <a:xfrm>
            <a:off x="4300538" y="25939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749" name="Line 47"/>
          <p:cNvSpPr>
            <a:spLocks noChangeShapeType="1"/>
          </p:cNvSpPr>
          <p:nvPr/>
        </p:nvSpPr>
        <p:spPr bwMode="auto">
          <a:xfrm>
            <a:off x="4300538" y="27971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750" name="Rectangle 48"/>
          <p:cNvSpPr>
            <a:spLocks noChangeArrowheads="1"/>
          </p:cNvSpPr>
          <p:nvPr/>
        </p:nvSpPr>
        <p:spPr bwMode="auto">
          <a:xfrm>
            <a:off x="4624388" y="26384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751" name="Rectangle 49"/>
          <p:cNvSpPr>
            <a:spLocks noChangeArrowheads="1"/>
          </p:cNvSpPr>
          <p:nvPr/>
        </p:nvSpPr>
        <p:spPr bwMode="auto">
          <a:xfrm>
            <a:off x="4373563" y="2417763"/>
            <a:ext cx="6381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900">
                <a:solidFill>
                  <a:schemeClr val="bg2"/>
                </a:solidFill>
                <a:latin typeface="Arial" charset="0"/>
                <a:ea typeface="Gulim" charset="0"/>
                <a:cs typeface="Gulim" charset="0"/>
              </a:rPr>
              <a:t>   </a:t>
            </a:r>
            <a:r>
              <a:rPr lang="en-US" altLang="ko-KR" sz="1000">
                <a:solidFill>
                  <a:schemeClr val="bg2"/>
                </a:solidFill>
                <a:latin typeface="Arial" charset="0"/>
                <a:ea typeface="Gulim" charset="0"/>
                <a:cs typeface="Gulim" charset="0"/>
              </a:rPr>
              <a:t>Đ-H-P</a:t>
            </a:r>
            <a:endParaRPr lang="en-US" sz="1000">
              <a:solidFill>
                <a:schemeClr val="bg2"/>
              </a:solidFill>
              <a:latin typeface="Arial" charset="0"/>
              <a:ea typeface="Gulim" charset="0"/>
              <a:cs typeface="Gulim" charset="0"/>
            </a:endParaRPr>
          </a:p>
        </p:txBody>
      </p:sp>
      <p:sp>
        <p:nvSpPr>
          <p:cNvPr id="157752" name="Rectangle 50"/>
          <p:cNvSpPr>
            <a:spLocks noChangeArrowheads="1"/>
          </p:cNvSpPr>
          <p:nvPr/>
        </p:nvSpPr>
        <p:spPr bwMode="auto">
          <a:xfrm>
            <a:off x="4473575" y="2798763"/>
            <a:ext cx="536575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</a:rPr>
              <a:t>G -</a:t>
            </a:r>
            <a:r>
              <a:rPr lang="en-US" sz="100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ko-KR" sz="1000">
                <a:solidFill>
                  <a:schemeClr val="bg1"/>
                </a:solidFill>
                <a:latin typeface="Arial" charset="0"/>
                <a:ea typeface="Gulim" charset="0"/>
                <a:cs typeface="Gulim" charset="0"/>
              </a:rPr>
              <a:t>Ê</a:t>
            </a:r>
            <a:r>
              <a:rPr lang="en-US" altLang="ko-KR" sz="900">
                <a:solidFill>
                  <a:schemeClr val="bg1"/>
                </a:solidFill>
                <a:ea typeface="Gulim" charset="0"/>
                <a:cs typeface="Gulim" charset="0"/>
              </a:rPr>
              <a:t> </a:t>
            </a:r>
            <a:endParaRPr lang="en-US" sz="900">
              <a:solidFill>
                <a:schemeClr val="bg1"/>
              </a:solidFill>
              <a:ea typeface="Gulim" charset="0"/>
              <a:cs typeface="Gulim" charset="0"/>
            </a:endParaRPr>
          </a:p>
        </p:txBody>
      </p:sp>
      <p:sp>
        <p:nvSpPr>
          <p:cNvPr id="157753" name="Rectangle 51"/>
          <p:cNvSpPr>
            <a:spLocks noChangeArrowheads="1"/>
          </p:cNvSpPr>
          <p:nvPr/>
        </p:nvSpPr>
        <p:spPr bwMode="auto">
          <a:xfrm>
            <a:off x="4527550" y="2989263"/>
            <a:ext cx="3079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charset="0"/>
              </a:rPr>
              <a:t>12</a:t>
            </a:r>
          </a:p>
        </p:txBody>
      </p:sp>
      <p:sp>
        <p:nvSpPr>
          <p:cNvPr id="157754" name="Rectangle 52"/>
          <p:cNvSpPr>
            <a:spLocks noChangeArrowheads="1"/>
          </p:cNvSpPr>
          <p:nvPr/>
        </p:nvSpPr>
        <p:spPr bwMode="auto">
          <a:xfrm>
            <a:off x="4308475" y="2232025"/>
            <a:ext cx="7778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chemeClr val="bg2"/>
                </a:solidFill>
                <a:latin typeface="Arial" charset="0"/>
              </a:rPr>
              <a:t>S</a:t>
            </a:r>
            <a:r>
              <a:rPr lang="en-US" sz="900">
                <a:solidFill>
                  <a:schemeClr val="bg2"/>
                </a:solidFill>
                <a:latin typeface="Arial" charset="0"/>
                <a:cs typeface="Lucida Grande" charset="0"/>
              </a:rPr>
              <a:t>ự</a:t>
            </a:r>
            <a:r>
              <a:rPr lang="en-US" sz="900">
                <a:solidFill>
                  <a:schemeClr val="bg2"/>
                </a:solidFill>
                <a:latin typeface="Arial" charset="0"/>
                <a:ea typeface="Lucida Grande" charset="0"/>
                <a:cs typeface="Lucida Grande" charset="0"/>
              </a:rPr>
              <a:t> kêu gọi</a:t>
            </a:r>
          </a:p>
        </p:txBody>
      </p:sp>
      <p:sp>
        <p:nvSpPr>
          <p:cNvPr id="157755" name="Rectangle 53"/>
          <p:cNvSpPr>
            <a:spLocks noChangeArrowheads="1"/>
          </p:cNvSpPr>
          <p:nvPr/>
        </p:nvSpPr>
        <p:spPr bwMode="auto">
          <a:xfrm>
            <a:off x="4191000" y="2009775"/>
            <a:ext cx="8493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chemeClr val="bg2"/>
                </a:solidFill>
                <a:latin typeface="Arial" charset="0"/>
              </a:rPr>
              <a:t>ÁP-RA-HAM</a:t>
            </a:r>
          </a:p>
        </p:txBody>
      </p:sp>
      <p:sp>
        <p:nvSpPr>
          <p:cNvPr id="157756" name="Rectangle 54"/>
          <p:cNvSpPr>
            <a:spLocks noChangeArrowheads="1"/>
          </p:cNvSpPr>
          <p:nvPr/>
        </p:nvSpPr>
        <p:spPr bwMode="auto">
          <a:xfrm>
            <a:off x="4508500" y="2611438"/>
            <a:ext cx="473075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bg2"/>
                </a:solidFill>
                <a:latin typeface="Arial" charset="0"/>
              </a:rPr>
              <a:t>Y - </a:t>
            </a:r>
            <a:r>
              <a:rPr lang="en-US" altLang="ko-KR" sz="1000">
                <a:solidFill>
                  <a:schemeClr val="bg2"/>
                </a:solidFill>
                <a:latin typeface="Arial" charset="0"/>
                <a:ea typeface="Gulim" charset="0"/>
                <a:cs typeface="Gulim" charset="0"/>
              </a:rPr>
              <a:t>Í</a:t>
            </a:r>
            <a:r>
              <a:rPr lang="en-US" altLang="ko-KR" sz="1000">
                <a:solidFill>
                  <a:schemeClr val="bg2"/>
                </a:solidFill>
                <a:ea typeface="Gulim" charset="0"/>
                <a:cs typeface="Gulim" charset="0"/>
              </a:rPr>
              <a:t> </a:t>
            </a:r>
            <a:endParaRPr lang="en-US" sz="1000">
              <a:solidFill>
                <a:schemeClr val="bg2"/>
              </a:solidFill>
              <a:ea typeface="Gulim" charset="0"/>
              <a:cs typeface="Gulim" charset="0"/>
            </a:endParaRPr>
          </a:p>
        </p:txBody>
      </p:sp>
      <p:sp>
        <p:nvSpPr>
          <p:cNvPr id="157757" name="Line 55"/>
          <p:cNvSpPr>
            <a:spLocks noChangeShapeType="1"/>
          </p:cNvSpPr>
          <p:nvPr/>
        </p:nvSpPr>
        <p:spPr bwMode="auto">
          <a:xfrm>
            <a:off x="4297363" y="38147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758" name="Line 56"/>
          <p:cNvSpPr>
            <a:spLocks noChangeShapeType="1"/>
          </p:cNvSpPr>
          <p:nvPr/>
        </p:nvSpPr>
        <p:spPr bwMode="auto">
          <a:xfrm>
            <a:off x="4294188" y="40005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759" name="Rectangle 57"/>
          <p:cNvSpPr>
            <a:spLocks noChangeArrowheads="1"/>
          </p:cNvSpPr>
          <p:nvPr/>
        </p:nvSpPr>
        <p:spPr bwMode="auto">
          <a:xfrm>
            <a:off x="4286250" y="3403600"/>
            <a:ext cx="6953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900">
                <a:solidFill>
                  <a:schemeClr val="bg2"/>
                </a:solidFill>
                <a:latin typeface="Arial" charset="0"/>
                <a:ea typeface="Gulim" charset="0"/>
                <a:cs typeface="Gulim" charset="0"/>
              </a:rPr>
              <a:t>GIÔ-SÉP </a:t>
            </a:r>
            <a:endParaRPr lang="en-US" sz="900">
              <a:solidFill>
                <a:schemeClr val="bg2"/>
              </a:solidFill>
              <a:latin typeface="Arial" charset="0"/>
              <a:ea typeface="Gulim" charset="0"/>
              <a:cs typeface="Gulim" charset="0"/>
            </a:endParaRPr>
          </a:p>
        </p:txBody>
      </p:sp>
      <p:sp>
        <p:nvSpPr>
          <p:cNvPr id="157760" name="Rectangle 58"/>
          <p:cNvSpPr>
            <a:spLocks noChangeArrowheads="1"/>
          </p:cNvSpPr>
          <p:nvPr/>
        </p:nvSpPr>
        <p:spPr bwMode="auto">
          <a:xfrm>
            <a:off x="4333875" y="3640138"/>
            <a:ext cx="5937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chemeClr val="bg2"/>
                </a:solidFill>
                <a:latin typeface="Arial" charset="0"/>
              </a:rPr>
              <a:t>   </a:t>
            </a:r>
            <a:r>
              <a:rPr lang="en-US" altLang="ko-KR" sz="900">
                <a:solidFill>
                  <a:schemeClr val="bg2"/>
                </a:solidFill>
                <a:latin typeface="Arial" charset="0"/>
                <a:ea typeface="Gulim" charset="0"/>
                <a:cs typeface="Gulim" charset="0"/>
              </a:rPr>
              <a:t>Nô lệ </a:t>
            </a:r>
            <a:endParaRPr lang="en-US" sz="900">
              <a:solidFill>
                <a:schemeClr val="bg2"/>
              </a:solidFill>
              <a:latin typeface="Arial" charset="0"/>
              <a:ea typeface="Gulim" charset="0"/>
              <a:cs typeface="Gulim" charset="0"/>
            </a:endParaRPr>
          </a:p>
        </p:txBody>
      </p:sp>
      <p:sp>
        <p:nvSpPr>
          <p:cNvPr id="157761" name="Rectangle 59"/>
          <p:cNvSpPr>
            <a:spLocks noChangeArrowheads="1"/>
          </p:cNvSpPr>
          <p:nvPr/>
        </p:nvSpPr>
        <p:spPr bwMode="auto">
          <a:xfrm>
            <a:off x="4543425" y="3829050"/>
            <a:ext cx="371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430</a:t>
            </a:r>
          </a:p>
        </p:txBody>
      </p:sp>
      <p:sp>
        <p:nvSpPr>
          <p:cNvPr id="157762" name="Line 60"/>
          <p:cNvSpPr>
            <a:spLocks noChangeShapeType="1"/>
          </p:cNvSpPr>
          <p:nvPr/>
        </p:nvSpPr>
        <p:spPr bwMode="auto">
          <a:xfrm>
            <a:off x="4294188" y="24034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763" name="Line 61"/>
          <p:cNvSpPr>
            <a:spLocks noChangeShapeType="1"/>
          </p:cNvSpPr>
          <p:nvPr/>
        </p:nvSpPr>
        <p:spPr bwMode="auto">
          <a:xfrm>
            <a:off x="4294188" y="298132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764" name="Line 62"/>
          <p:cNvSpPr>
            <a:spLocks noChangeShapeType="1"/>
          </p:cNvSpPr>
          <p:nvPr/>
        </p:nvSpPr>
        <p:spPr bwMode="auto">
          <a:xfrm>
            <a:off x="4294188" y="31781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765" name="Line 63"/>
          <p:cNvSpPr>
            <a:spLocks noChangeShapeType="1"/>
          </p:cNvSpPr>
          <p:nvPr/>
        </p:nvSpPr>
        <p:spPr bwMode="auto">
          <a:xfrm>
            <a:off x="4294188" y="46418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766" name="Line 64"/>
          <p:cNvSpPr>
            <a:spLocks noChangeShapeType="1"/>
          </p:cNvSpPr>
          <p:nvPr/>
        </p:nvSpPr>
        <p:spPr bwMode="auto">
          <a:xfrm>
            <a:off x="4294188" y="48196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767" name="Line 65"/>
          <p:cNvSpPr>
            <a:spLocks noChangeShapeType="1"/>
          </p:cNvSpPr>
          <p:nvPr/>
        </p:nvSpPr>
        <p:spPr bwMode="auto">
          <a:xfrm>
            <a:off x="4294188" y="49974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768" name="Line 66"/>
          <p:cNvSpPr>
            <a:spLocks noChangeShapeType="1"/>
          </p:cNvSpPr>
          <p:nvPr/>
        </p:nvSpPr>
        <p:spPr bwMode="auto">
          <a:xfrm>
            <a:off x="4294188" y="51752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769" name="Line 67"/>
          <p:cNvSpPr>
            <a:spLocks noChangeShapeType="1"/>
          </p:cNvSpPr>
          <p:nvPr/>
        </p:nvSpPr>
        <p:spPr bwMode="auto">
          <a:xfrm>
            <a:off x="4306888" y="53530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770" name="Rectangle 68"/>
          <p:cNvSpPr>
            <a:spLocks noChangeArrowheads="1"/>
          </p:cNvSpPr>
          <p:nvPr/>
        </p:nvSpPr>
        <p:spPr bwMode="auto">
          <a:xfrm>
            <a:off x="4308475" y="4232275"/>
            <a:ext cx="6381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bg2"/>
                </a:solidFill>
                <a:latin typeface="Arial" charset="0"/>
              </a:rPr>
              <a:t>MÔI-SE</a:t>
            </a:r>
          </a:p>
        </p:txBody>
      </p:sp>
      <p:sp>
        <p:nvSpPr>
          <p:cNvPr id="157771" name="Rectangle 69"/>
          <p:cNvSpPr>
            <a:spLocks noChangeArrowheads="1"/>
          </p:cNvSpPr>
          <p:nvPr/>
        </p:nvSpPr>
        <p:spPr bwMode="auto">
          <a:xfrm>
            <a:off x="4457700" y="4645025"/>
            <a:ext cx="5492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Arial" charset="0"/>
              </a:rPr>
              <a:t>Si-na-i</a:t>
            </a:r>
          </a:p>
        </p:txBody>
      </p:sp>
      <p:sp>
        <p:nvSpPr>
          <p:cNvPr id="157772" name="Rectangle 70"/>
          <p:cNvSpPr>
            <a:spLocks noChangeArrowheads="1"/>
          </p:cNvSpPr>
          <p:nvPr/>
        </p:nvSpPr>
        <p:spPr bwMode="auto">
          <a:xfrm>
            <a:off x="4376738" y="4829175"/>
            <a:ext cx="6508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Đ – D - L</a:t>
            </a:r>
          </a:p>
        </p:txBody>
      </p:sp>
      <p:sp>
        <p:nvSpPr>
          <p:cNvPr id="157773" name="Rectangle 71"/>
          <p:cNvSpPr>
            <a:spLocks noChangeArrowheads="1"/>
          </p:cNvSpPr>
          <p:nvPr/>
        </p:nvSpPr>
        <p:spPr bwMode="auto">
          <a:xfrm>
            <a:off x="4213225" y="5000625"/>
            <a:ext cx="990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900">
                <a:solidFill>
                  <a:schemeClr val="bg2"/>
                </a:solidFill>
                <a:latin typeface="Arial" charset="0"/>
                <a:ea typeface="Gulim" charset="0"/>
                <a:cs typeface="Gulim" charset="0"/>
              </a:rPr>
              <a:t>Ka-đe Ba-nê-a </a:t>
            </a:r>
            <a:endParaRPr lang="en-US" sz="900">
              <a:solidFill>
                <a:schemeClr val="bg2"/>
              </a:solidFill>
              <a:latin typeface="Arial" charset="0"/>
              <a:ea typeface="Gulim" charset="0"/>
              <a:cs typeface="Gulim" charset="0"/>
            </a:endParaRPr>
          </a:p>
        </p:txBody>
      </p:sp>
      <p:sp>
        <p:nvSpPr>
          <p:cNvPr id="157774" name="Rectangle 72"/>
          <p:cNvSpPr>
            <a:spLocks noChangeArrowheads="1"/>
          </p:cNvSpPr>
          <p:nvPr/>
        </p:nvSpPr>
        <p:spPr bwMode="auto">
          <a:xfrm>
            <a:off x="4568825" y="5184775"/>
            <a:ext cx="307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157775" name="Rectangle 73"/>
          <p:cNvSpPr>
            <a:spLocks noChangeArrowheads="1"/>
          </p:cNvSpPr>
          <p:nvPr/>
        </p:nvSpPr>
        <p:spPr bwMode="auto">
          <a:xfrm>
            <a:off x="4333875" y="5254625"/>
            <a:ext cx="965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900">
                <a:solidFill>
                  <a:schemeClr val="bg2"/>
                </a:solidFill>
                <a:latin typeface="Arial" charset="0"/>
                <a:ea typeface="Gulim" charset="0"/>
                <a:cs typeface="Gulim" charset="0"/>
              </a:rPr>
              <a:t>5 bài giảng</a:t>
            </a:r>
            <a:r>
              <a:rPr lang="en-US" altLang="ko-KR" sz="1600">
                <a:solidFill>
                  <a:schemeClr val="bg2"/>
                </a:solidFill>
                <a:ea typeface="Gulim" charset="0"/>
                <a:cs typeface="Gulim" charset="0"/>
              </a:rPr>
              <a:t>  </a:t>
            </a:r>
            <a:endParaRPr lang="en-US" sz="1600">
              <a:solidFill>
                <a:schemeClr val="bg2"/>
              </a:solidFill>
              <a:ea typeface="Gulim" charset="0"/>
              <a:cs typeface="Gulim" charset="0"/>
            </a:endParaRPr>
          </a:p>
        </p:txBody>
      </p:sp>
      <p:sp>
        <p:nvSpPr>
          <p:cNvPr id="157776" name="Line 74"/>
          <p:cNvSpPr>
            <a:spLocks noChangeShapeType="1"/>
          </p:cNvSpPr>
          <p:nvPr/>
        </p:nvSpPr>
        <p:spPr bwMode="auto">
          <a:xfrm>
            <a:off x="4287838" y="55308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777" name="Rectangle 75"/>
          <p:cNvSpPr>
            <a:spLocks noChangeArrowheads="1"/>
          </p:cNvSpPr>
          <p:nvPr/>
        </p:nvSpPr>
        <p:spPr bwMode="auto">
          <a:xfrm>
            <a:off x="4202113" y="4473575"/>
            <a:ext cx="9969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900">
                <a:solidFill>
                  <a:schemeClr val="bg2"/>
                </a:solidFill>
                <a:latin typeface="Arial" charset="0"/>
                <a:ea typeface="Gulim" charset="0"/>
                <a:cs typeface="Gulim" charset="0"/>
              </a:rPr>
              <a:t>   Xuất Ê-díp-tô</a:t>
            </a:r>
            <a:endParaRPr lang="en-US" sz="900">
              <a:solidFill>
                <a:schemeClr val="bg2"/>
              </a:solidFill>
              <a:latin typeface="Arial" charset="0"/>
              <a:ea typeface="Gulim" charset="0"/>
              <a:cs typeface="Gulim" charset="0"/>
            </a:endParaRPr>
          </a:p>
        </p:txBody>
      </p:sp>
      <p:sp>
        <p:nvSpPr>
          <p:cNvPr id="157778" name="Line 76"/>
          <p:cNvSpPr>
            <a:spLocks noChangeShapeType="1"/>
          </p:cNvSpPr>
          <p:nvPr/>
        </p:nvSpPr>
        <p:spPr bwMode="auto">
          <a:xfrm>
            <a:off x="4243388" y="8763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779" name="Line 77"/>
          <p:cNvSpPr>
            <a:spLocks noChangeShapeType="1"/>
          </p:cNvSpPr>
          <p:nvPr/>
        </p:nvSpPr>
        <p:spPr bwMode="auto">
          <a:xfrm>
            <a:off x="4287838" y="60198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780" name="Line 78"/>
          <p:cNvSpPr>
            <a:spLocks noChangeShapeType="1"/>
          </p:cNvSpPr>
          <p:nvPr/>
        </p:nvSpPr>
        <p:spPr bwMode="auto">
          <a:xfrm>
            <a:off x="4287838" y="62103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781" name="Rectangle 79"/>
          <p:cNvSpPr>
            <a:spLocks noChangeArrowheads="1"/>
          </p:cNvSpPr>
          <p:nvPr/>
        </p:nvSpPr>
        <p:spPr bwMode="auto">
          <a:xfrm>
            <a:off x="4291013" y="5622925"/>
            <a:ext cx="669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chemeClr val="bg2"/>
                </a:solidFill>
                <a:latin typeface="Arial" charset="0"/>
              </a:rPr>
              <a:t>GIÔ-SUÊ</a:t>
            </a:r>
          </a:p>
        </p:txBody>
      </p:sp>
      <p:sp>
        <p:nvSpPr>
          <p:cNvPr id="157782" name="Rectangle 80"/>
          <p:cNvSpPr>
            <a:spLocks noChangeArrowheads="1"/>
          </p:cNvSpPr>
          <p:nvPr/>
        </p:nvSpPr>
        <p:spPr bwMode="auto">
          <a:xfrm>
            <a:off x="4356100" y="5838825"/>
            <a:ext cx="6889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900">
                <a:solidFill>
                  <a:schemeClr val="bg2"/>
                </a:solidFill>
                <a:latin typeface="Arial" charset="0"/>
                <a:ea typeface="Gulim" charset="0"/>
                <a:cs typeface="Gulim" charset="0"/>
              </a:rPr>
              <a:t>Giê-ri-cô </a:t>
            </a:r>
            <a:endParaRPr lang="en-US" sz="900">
              <a:solidFill>
                <a:schemeClr val="bg2"/>
              </a:solidFill>
              <a:latin typeface="Arial" charset="0"/>
              <a:ea typeface="Gulim" charset="0"/>
              <a:cs typeface="Gulim" charset="0"/>
            </a:endParaRPr>
          </a:p>
        </p:txBody>
      </p:sp>
      <p:sp>
        <p:nvSpPr>
          <p:cNvPr id="157783" name="Rectangle 81"/>
          <p:cNvSpPr>
            <a:spLocks noChangeArrowheads="1"/>
          </p:cNvSpPr>
          <p:nvPr/>
        </p:nvSpPr>
        <p:spPr bwMode="auto">
          <a:xfrm>
            <a:off x="4273550" y="6029325"/>
            <a:ext cx="7667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900">
                <a:solidFill>
                  <a:schemeClr val="bg2"/>
                </a:solidFill>
                <a:latin typeface="Arial" charset="0"/>
                <a:ea typeface="Gulim" charset="0"/>
                <a:cs typeface="Gulim" charset="0"/>
              </a:rPr>
              <a:t>   Chia đất </a:t>
            </a:r>
            <a:endParaRPr lang="en-US" sz="900">
              <a:solidFill>
                <a:schemeClr val="bg2"/>
              </a:solidFill>
              <a:latin typeface="Arial" charset="0"/>
              <a:ea typeface="Gulim" charset="0"/>
              <a:cs typeface="Gulim" charset="0"/>
            </a:endParaRPr>
          </a:p>
        </p:txBody>
      </p:sp>
      <p:grpSp>
        <p:nvGrpSpPr>
          <p:cNvPr id="157784" name="Group 82"/>
          <p:cNvGrpSpPr>
            <a:grpSpLocks/>
          </p:cNvGrpSpPr>
          <p:nvPr/>
        </p:nvGrpSpPr>
        <p:grpSpPr bwMode="auto">
          <a:xfrm>
            <a:off x="6510338" y="546100"/>
            <a:ext cx="1520825" cy="3762375"/>
            <a:chOff x="4095" y="352"/>
            <a:chExt cx="958" cy="2370"/>
          </a:xfrm>
        </p:grpSpPr>
        <p:sp>
          <p:nvSpPr>
            <p:cNvPr id="157834" name="Freeform 83"/>
            <p:cNvSpPr>
              <a:spLocks/>
            </p:cNvSpPr>
            <p:nvPr/>
          </p:nvSpPr>
          <p:spPr bwMode="auto">
            <a:xfrm>
              <a:off x="4615" y="21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57835" name="Freeform 84"/>
            <p:cNvSpPr>
              <a:spLocks/>
            </p:cNvSpPr>
            <p:nvPr/>
          </p:nvSpPr>
          <p:spPr bwMode="auto">
            <a:xfrm>
              <a:off x="4631" y="880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57836" name="Freeform 85"/>
            <p:cNvSpPr>
              <a:spLocks/>
            </p:cNvSpPr>
            <p:nvPr/>
          </p:nvSpPr>
          <p:spPr bwMode="auto">
            <a:xfrm>
              <a:off x="4615" y="21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57837" name="AutoShape 86"/>
            <p:cNvSpPr>
              <a:spLocks noChangeArrowheads="1"/>
            </p:cNvSpPr>
            <p:nvPr/>
          </p:nvSpPr>
          <p:spPr bwMode="auto">
            <a:xfrm>
              <a:off x="4156" y="2038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57838" name="Freeform 87"/>
            <p:cNvSpPr>
              <a:spLocks/>
            </p:cNvSpPr>
            <p:nvPr/>
          </p:nvSpPr>
          <p:spPr bwMode="auto">
            <a:xfrm>
              <a:off x="4623" y="452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57839" name="Freeform 88"/>
            <p:cNvSpPr>
              <a:spLocks/>
            </p:cNvSpPr>
            <p:nvPr/>
          </p:nvSpPr>
          <p:spPr bwMode="auto">
            <a:xfrm>
              <a:off x="4615" y="452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57840" name="Rectangle 89"/>
            <p:cNvSpPr>
              <a:spLocks noChangeArrowheads="1"/>
            </p:cNvSpPr>
            <p:nvPr/>
          </p:nvSpPr>
          <p:spPr bwMode="auto">
            <a:xfrm>
              <a:off x="4328" y="618"/>
              <a:ext cx="2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chemeClr val="bg2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157841" name="Freeform 90"/>
            <p:cNvSpPr>
              <a:spLocks/>
            </p:cNvSpPr>
            <p:nvPr/>
          </p:nvSpPr>
          <p:spPr bwMode="auto">
            <a:xfrm>
              <a:off x="4623" y="4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57842" name="AutoShape 91"/>
            <p:cNvSpPr>
              <a:spLocks noChangeArrowheads="1"/>
            </p:cNvSpPr>
            <p:nvPr/>
          </p:nvSpPr>
          <p:spPr bwMode="auto">
            <a:xfrm>
              <a:off x="4156" y="364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57843" name="Rectangle 92"/>
            <p:cNvSpPr>
              <a:spLocks noChangeArrowheads="1"/>
            </p:cNvSpPr>
            <p:nvPr/>
          </p:nvSpPr>
          <p:spPr bwMode="auto">
            <a:xfrm>
              <a:off x="4155" y="463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57844" name="AutoShape 93"/>
            <p:cNvSpPr>
              <a:spLocks noChangeArrowheads="1"/>
            </p:cNvSpPr>
            <p:nvPr/>
          </p:nvSpPr>
          <p:spPr bwMode="auto">
            <a:xfrm>
              <a:off x="4168" y="380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57845" name="AutoShape 94"/>
            <p:cNvSpPr>
              <a:spLocks noChangeArrowheads="1"/>
            </p:cNvSpPr>
            <p:nvPr/>
          </p:nvSpPr>
          <p:spPr bwMode="auto">
            <a:xfrm>
              <a:off x="4150" y="806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57846" name="Rectangle 95"/>
            <p:cNvSpPr>
              <a:spLocks noChangeArrowheads="1"/>
            </p:cNvSpPr>
            <p:nvPr/>
          </p:nvSpPr>
          <p:spPr bwMode="auto">
            <a:xfrm>
              <a:off x="4149" y="909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57847" name="AutoShape 96"/>
            <p:cNvSpPr>
              <a:spLocks noChangeArrowheads="1"/>
            </p:cNvSpPr>
            <p:nvPr/>
          </p:nvSpPr>
          <p:spPr bwMode="auto">
            <a:xfrm>
              <a:off x="4162" y="826"/>
              <a:ext cx="445" cy="67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57848" name="Rectangle 97"/>
            <p:cNvSpPr>
              <a:spLocks noChangeArrowheads="1"/>
            </p:cNvSpPr>
            <p:nvPr/>
          </p:nvSpPr>
          <p:spPr bwMode="auto">
            <a:xfrm>
              <a:off x="4155" y="2151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57849" name="AutoShape 98"/>
            <p:cNvSpPr>
              <a:spLocks noChangeArrowheads="1"/>
            </p:cNvSpPr>
            <p:nvPr/>
          </p:nvSpPr>
          <p:spPr bwMode="auto">
            <a:xfrm>
              <a:off x="4168" y="2058"/>
              <a:ext cx="440" cy="445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690275" name="Rectangle 99"/>
            <p:cNvSpPr>
              <a:spLocks noChangeArrowheads="1"/>
            </p:cNvSpPr>
            <p:nvPr/>
          </p:nvSpPr>
          <p:spPr bwMode="auto">
            <a:xfrm>
              <a:off x="4575" y="768"/>
              <a:ext cx="478" cy="15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 dirty="0">
                  <a:solidFill>
                    <a:schemeClr val="tx1"/>
                  </a:solidFill>
                  <a:latin typeface="Times" pitchFamily="8" charset="0"/>
                  <a:ea typeface="+mn-ea"/>
                  <a:cs typeface="+mn-cs"/>
                </a:rPr>
                <a:t>(1000 TC)</a:t>
              </a:r>
            </a:p>
          </p:txBody>
        </p:sp>
        <p:sp>
          <p:nvSpPr>
            <p:cNvPr id="157851" name="Line 100"/>
            <p:cNvSpPr>
              <a:spLocks noChangeShapeType="1"/>
            </p:cNvSpPr>
            <p:nvPr/>
          </p:nvSpPr>
          <p:spPr bwMode="auto">
            <a:xfrm>
              <a:off x="4179" y="5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852" name="Line 101"/>
            <p:cNvSpPr>
              <a:spLocks noChangeShapeType="1"/>
            </p:cNvSpPr>
            <p:nvPr/>
          </p:nvSpPr>
          <p:spPr bwMode="auto">
            <a:xfrm>
              <a:off x="4175" y="7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853" name="Rectangle 102"/>
            <p:cNvSpPr>
              <a:spLocks noChangeArrowheads="1"/>
            </p:cNvSpPr>
            <p:nvPr/>
          </p:nvSpPr>
          <p:spPr bwMode="auto">
            <a:xfrm>
              <a:off x="4312" y="586"/>
              <a:ext cx="248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chemeClr val="bg2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157854" name="Rectangle 103"/>
            <p:cNvSpPr>
              <a:spLocks noChangeArrowheads="1"/>
            </p:cNvSpPr>
            <p:nvPr/>
          </p:nvSpPr>
          <p:spPr bwMode="auto">
            <a:xfrm>
              <a:off x="4162" y="480"/>
              <a:ext cx="60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>
                  <a:solidFill>
                    <a:schemeClr val="bg2"/>
                  </a:solidFill>
                  <a:latin typeface="Arial" charset="0"/>
                  <a:ea typeface="Gulim" charset="0"/>
                  <a:cs typeface="Gulim" charset="0"/>
                </a:rPr>
                <a:t>Các Quan Xét </a:t>
              </a:r>
              <a:endParaRPr lang="en-US" sz="900">
                <a:solidFill>
                  <a:schemeClr val="bg2"/>
                </a:solidFill>
                <a:latin typeface="Arial" charset="0"/>
                <a:ea typeface="Gulim" charset="0"/>
                <a:cs typeface="Gulim" charset="0"/>
              </a:endParaRPr>
            </a:p>
          </p:txBody>
        </p:sp>
        <p:sp>
          <p:nvSpPr>
            <p:cNvPr id="157855" name="Rectangle 104"/>
            <p:cNvSpPr>
              <a:spLocks noChangeArrowheads="1"/>
            </p:cNvSpPr>
            <p:nvPr/>
          </p:nvSpPr>
          <p:spPr bwMode="auto">
            <a:xfrm>
              <a:off x="4141" y="352"/>
              <a:ext cx="48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60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rPr>
                <a:t>VÔ CHÍNH PHỦ </a:t>
              </a:r>
              <a:endParaRPr lang="en-US" sz="6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7856" name="Line 105"/>
            <p:cNvSpPr>
              <a:spLocks noChangeShapeType="1"/>
            </p:cNvSpPr>
            <p:nvPr/>
          </p:nvSpPr>
          <p:spPr bwMode="auto">
            <a:xfrm>
              <a:off x="4175" y="112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857" name="Line 106"/>
            <p:cNvSpPr>
              <a:spLocks noChangeShapeType="1"/>
            </p:cNvSpPr>
            <p:nvPr/>
          </p:nvSpPr>
          <p:spPr bwMode="auto">
            <a:xfrm>
              <a:off x="4167" y="15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858" name="Line 107"/>
            <p:cNvSpPr>
              <a:spLocks noChangeShapeType="1"/>
            </p:cNvSpPr>
            <p:nvPr/>
          </p:nvSpPr>
          <p:spPr bwMode="auto">
            <a:xfrm>
              <a:off x="4167" y="167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859" name="Rectangle 108"/>
            <p:cNvSpPr>
              <a:spLocks noChangeArrowheads="1"/>
            </p:cNvSpPr>
            <p:nvPr/>
          </p:nvSpPr>
          <p:spPr bwMode="auto">
            <a:xfrm>
              <a:off x="4139" y="1008"/>
              <a:ext cx="69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chemeClr val="bg2"/>
                  </a:solidFill>
                  <a:latin typeface="Helvetica" charset="0"/>
                </a:rPr>
                <a:t> ••• </a:t>
              </a:r>
              <a:r>
                <a:rPr lang="en-US" sz="900">
                  <a:solidFill>
                    <a:schemeClr val="bg2"/>
                  </a:solidFill>
                  <a:latin typeface="Arial" charset="0"/>
                </a:rPr>
                <a:t>CHIA CẮT </a:t>
              </a:r>
              <a:r>
                <a:rPr lang="en-US" sz="900">
                  <a:solidFill>
                    <a:schemeClr val="bg2"/>
                  </a:solidFill>
                  <a:latin typeface="Helvetica" charset="0"/>
                </a:rPr>
                <a:t>••• </a:t>
              </a:r>
            </a:p>
          </p:txBody>
        </p:sp>
        <p:sp>
          <p:nvSpPr>
            <p:cNvPr id="157860" name="Rectangle 109"/>
            <p:cNvSpPr>
              <a:spLocks noChangeArrowheads="1"/>
            </p:cNvSpPr>
            <p:nvPr/>
          </p:nvSpPr>
          <p:spPr bwMode="auto">
            <a:xfrm>
              <a:off x="4443" y="1229"/>
              <a:ext cx="3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fr-FR" altLang="ko-KR" sz="900">
                  <a:solidFill>
                    <a:schemeClr val="bg2"/>
                  </a:solidFill>
                  <a:latin typeface="Arial" charset="0"/>
                  <a:ea typeface="Gulim" charset="0"/>
                  <a:cs typeface="Gulim" charset="0"/>
                </a:rPr>
                <a:t>Giu-đa</a:t>
              </a:r>
              <a:r>
                <a:rPr lang="en-US" altLang="ko-KR" sz="900">
                  <a:solidFill>
                    <a:schemeClr val="bg2"/>
                  </a:solidFill>
                  <a:latin typeface="Arial" charset="0"/>
                  <a:ea typeface="Gulim" charset="0"/>
                  <a:cs typeface="Gulim" charset="0"/>
                </a:rPr>
                <a:t> </a:t>
              </a:r>
              <a:endParaRPr lang="en-US" sz="900">
                <a:solidFill>
                  <a:schemeClr val="bg2"/>
                </a:solidFill>
                <a:latin typeface="Arial" charset="0"/>
                <a:ea typeface="Gulim" charset="0"/>
                <a:cs typeface="Gulim" charset="0"/>
              </a:endParaRPr>
            </a:p>
          </p:txBody>
        </p:sp>
        <p:sp>
          <p:nvSpPr>
            <p:cNvPr id="157861" name="Rectangle 110"/>
            <p:cNvSpPr>
              <a:spLocks noChangeArrowheads="1"/>
            </p:cNvSpPr>
            <p:nvPr/>
          </p:nvSpPr>
          <p:spPr bwMode="auto">
            <a:xfrm>
              <a:off x="4208" y="1350"/>
              <a:ext cx="479" cy="13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chemeClr val="bg2"/>
                  </a:solidFill>
                  <a:latin typeface="Helvetica" charset="0"/>
                </a:rPr>
                <a:t>10              2</a:t>
              </a:r>
            </a:p>
          </p:txBody>
        </p:sp>
        <p:sp>
          <p:nvSpPr>
            <p:cNvPr id="157862" name="Rectangle 111"/>
            <p:cNvSpPr>
              <a:spLocks noChangeArrowheads="1"/>
            </p:cNvSpPr>
            <p:nvPr/>
          </p:nvSpPr>
          <p:spPr bwMode="auto">
            <a:xfrm>
              <a:off x="4156" y="1574"/>
              <a:ext cx="58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chemeClr val="bg2"/>
                  </a:solidFill>
                  <a:latin typeface="Helvetica" charset="0"/>
                </a:rPr>
                <a:t> 20-G         20-R</a:t>
              </a:r>
            </a:p>
          </p:txBody>
        </p:sp>
        <p:sp>
          <p:nvSpPr>
            <p:cNvPr id="157863" name="Rectangle 112"/>
            <p:cNvSpPr>
              <a:spLocks noChangeArrowheads="1"/>
            </p:cNvSpPr>
            <p:nvPr/>
          </p:nvSpPr>
          <p:spPr bwMode="auto">
            <a:xfrm>
              <a:off x="4167" y="1694"/>
              <a:ext cx="55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chemeClr val="bg2"/>
                  </a:solidFill>
                  <a:latin typeface="Helvetica" charset="0"/>
                </a:rPr>
                <a:t> 200           350</a:t>
              </a:r>
            </a:p>
          </p:txBody>
        </p:sp>
        <p:sp>
          <p:nvSpPr>
            <p:cNvPr id="157864" name="Rectangle 113"/>
            <p:cNvSpPr>
              <a:spLocks noChangeArrowheads="1"/>
            </p:cNvSpPr>
            <p:nvPr/>
          </p:nvSpPr>
          <p:spPr bwMode="auto">
            <a:xfrm>
              <a:off x="4119" y="1798"/>
              <a:ext cx="72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fr-FR" altLang="ko-KR" sz="800">
                  <a:solidFill>
                    <a:schemeClr val="bg2"/>
                  </a:solidFill>
                  <a:latin typeface="Arial" charset="0"/>
                  <a:ea typeface="Gulim" charset="0"/>
                  <a:cs typeface="Gulim" charset="0"/>
                </a:rPr>
                <a:t>A-si-ri      Ba-by-lôn</a:t>
              </a:r>
              <a:r>
                <a:rPr lang="en-US" altLang="ko-KR" sz="800">
                  <a:solidFill>
                    <a:schemeClr val="bg2"/>
                  </a:solidFill>
                  <a:latin typeface="Arial" charset="0"/>
                  <a:ea typeface="Gulim" charset="0"/>
                  <a:cs typeface="Gulim" charset="0"/>
                </a:rPr>
                <a:t> </a:t>
              </a:r>
              <a:endParaRPr lang="en-US" sz="800">
                <a:solidFill>
                  <a:schemeClr val="bg2"/>
                </a:solidFill>
                <a:latin typeface="Arial" charset="0"/>
                <a:ea typeface="Gulim" charset="0"/>
                <a:cs typeface="Gulim" charset="0"/>
              </a:endParaRPr>
            </a:p>
          </p:txBody>
        </p:sp>
        <p:sp>
          <p:nvSpPr>
            <p:cNvPr id="157865" name="Line 114"/>
            <p:cNvSpPr>
              <a:spLocks noChangeShapeType="1"/>
            </p:cNvSpPr>
            <p:nvPr/>
          </p:nvSpPr>
          <p:spPr bwMode="auto">
            <a:xfrm>
              <a:off x="4175" y="178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866" name="Rectangle 115"/>
            <p:cNvSpPr>
              <a:spLocks noChangeArrowheads="1"/>
            </p:cNvSpPr>
            <p:nvPr/>
          </p:nvSpPr>
          <p:spPr bwMode="auto">
            <a:xfrm>
              <a:off x="4169" y="1134"/>
              <a:ext cx="58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900">
                  <a:solidFill>
                    <a:schemeClr val="bg2"/>
                  </a:solidFill>
                  <a:latin typeface="Arial" charset="0"/>
                  <a:ea typeface="Gulim" charset="0"/>
                  <a:cs typeface="Gulim" charset="0"/>
                </a:rPr>
                <a:t>Bắc        Nam </a:t>
              </a:r>
              <a:endParaRPr lang="en-US" sz="900">
                <a:solidFill>
                  <a:schemeClr val="bg2"/>
                </a:solidFill>
                <a:latin typeface="Arial" charset="0"/>
                <a:ea typeface="Gulim" charset="0"/>
                <a:cs typeface="Gulim" charset="0"/>
              </a:endParaRPr>
            </a:p>
          </p:txBody>
        </p:sp>
        <p:sp>
          <p:nvSpPr>
            <p:cNvPr id="157867" name="Line 116"/>
            <p:cNvSpPr>
              <a:spLocks noChangeShapeType="1"/>
            </p:cNvSpPr>
            <p:nvPr/>
          </p:nvSpPr>
          <p:spPr bwMode="auto">
            <a:xfrm>
              <a:off x="4171" y="19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868" name="Line 117"/>
            <p:cNvSpPr>
              <a:spLocks noChangeShapeType="1"/>
            </p:cNvSpPr>
            <p:nvPr/>
          </p:nvSpPr>
          <p:spPr bwMode="auto">
            <a:xfrm>
              <a:off x="4447" y="1176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869" name="Rectangle 118"/>
            <p:cNvSpPr>
              <a:spLocks noChangeArrowheads="1"/>
            </p:cNvSpPr>
            <p:nvPr/>
          </p:nvSpPr>
          <p:spPr bwMode="auto">
            <a:xfrm>
              <a:off x="4150" y="1454"/>
              <a:ext cx="51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fr-FR" altLang="ko-KR" sz="900">
                  <a:solidFill>
                    <a:schemeClr val="bg2"/>
                  </a:solidFill>
                  <a:latin typeface="Arial" charset="0"/>
                  <a:ea typeface="Gulim" charset="0"/>
                  <a:cs typeface="Gulim" charset="0"/>
                </a:rPr>
                <a:t>Các tiên tri</a:t>
              </a:r>
              <a:r>
                <a:rPr lang="en-US" altLang="ko-KR" sz="900">
                  <a:solidFill>
                    <a:schemeClr val="bg2"/>
                  </a:solidFill>
                  <a:latin typeface="Arial" charset="0"/>
                  <a:ea typeface="Gulim" charset="0"/>
                  <a:cs typeface="Gulim" charset="0"/>
                </a:rPr>
                <a:t> </a:t>
              </a:r>
              <a:endParaRPr lang="en-US" sz="900">
                <a:solidFill>
                  <a:schemeClr val="bg2"/>
                </a:solidFill>
                <a:latin typeface="Arial" charset="0"/>
                <a:ea typeface="Gulim" charset="0"/>
                <a:cs typeface="Gulim" charset="0"/>
              </a:endParaRPr>
            </a:p>
          </p:txBody>
        </p:sp>
        <p:sp>
          <p:nvSpPr>
            <p:cNvPr id="157870" name="Line 119"/>
            <p:cNvSpPr>
              <a:spLocks noChangeShapeType="1"/>
            </p:cNvSpPr>
            <p:nvPr/>
          </p:nvSpPr>
          <p:spPr bwMode="auto">
            <a:xfrm>
              <a:off x="4243" y="1024"/>
              <a:ext cx="464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871" name="Rectangle 120"/>
            <p:cNvSpPr>
              <a:spLocks noChangeArrowheads="1"/>
            </p:cNvSpPr>
            <p:nvPr/>
          </p:nvSpPr>
          <p:spPr bwMode="auto">
            <a:xfrm>
              <a:off x="4251" y="908"/>
              <a:ext cx="41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chemeClr val="bg2"/>
                  </a:solidFill>
                  <a:latin typeface="Arial" charset="0"/>
                </a:rPr>
                <a:t>S – Đ - S</a:t>
              </a:r>
            </a:p>
          </p:txBody>
        </p:sp>
        <p:sp>
          <p:nvSpPr>
            <p:cNvPr id="157872" name="Line 121"/>
            <p:cNvSpPr>
              <a:spLocks noChangeShapeType="1"/>
            </p:cNvSpPr>
            <p:nvPr/>
          </p:nvSpPr>
          <p:spPr bwMode="auto">
            <a:xfrm>
              <a:off x="4171" y="134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873" name="Line 122"/>
            <p:cNvSpPr>
              <a:spLocks noChangeShapeType="1"/>
            </p:cNvSpPr>
            <p:nvPr/>
          </p:nvSpPr>
          <p:spPr bwMode="auto">
            <a:xfrm flipV="1">
              <a:off x="4175" y="1452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874" name="Line 123"/>
            <p:cNvSpPr>
              <a:spLocks noChangeShapeType="1"/>
            </p:cNvSpPr>
            <p:nvPr/>
          </p:nvSpPr>
          <p:spPr bwMode="auto">
            <a:xfrm flipV="1">
              <a:off x="4175" y="1236"/>
              <a:ext cx="5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875" name="Rectangle 124"/>
            <p:cNvSpPr>
              <a:spLocks noChangeArrowheads="1"/>
            </p:cNvSpPr>
            <p:nvPr/>
          </p:nvSpPr>
          <p:spPr bwMode="auto">
            <a:xfrm>
              <a:off x="4145" y="796"/>
              <a:ext cx="52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>
                  <a:solidFill>
                    <a:schemeClr val="bg2"/>
                  </a:solidFill>
                  <a:latin typeface="Arial" charset="0"/>
                  <a:cs typeface="Arial" charset="0"/>
                </a:rPr>
                <a:t>HOÀNG GIA</a:t>
              </a:r>
            </a:p>
          </p:txBody>
        </p:sp>
        <p:sp>
          <p:nvSpPr>
            <p:cNvPr id="157876" name="Line 126"/>
            <p:cNvSpPr>
              <a:spLocks noChangeShapeType="1"/>
            </p:cNvSpPr>
            <p:nvPr/>
          </p:nvSpPr>
          <p:spPr bwMode="auto">
            <a:xfrm>
              <a:off x="4439" y="1132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877" name="Line 127"/>
            <p:cNvSpPr>
              <a:spLocks noChangeShapeType="1"/>
            </p:cNvSpPr>
            <p:nvPr/>
          </p:nvSpPr>
          <p:spPr bwMode="auto">
            <a:xfrm>
              <a:off x="4187" y="23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878" name="Line 128"/>
            <p:cNvSpPr>
              <a:spLocks noChangeShapeType="1"/>
            </p:cNvSpPr>
            <p:nvPr/>
          </p:nvSpPr>
          <p:spPr bwMode="auto">
            <a:xfrm>
              <a:off x="4187" y="242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879" name="Rectangle 129"/>
            <p:cNvSpPr>
              <a:spLocks noChangeArrowheads="1"/>
            </p:cNvSpPr>
            <p:nvPr/>
          </p:nvSpPr>
          <p:spPr bwMode="auto">
            <a:xfrm>
              <a:off x="4120" y="2302"/>
              <a:ext cx="683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chemeClr val="bg2"/>
                  </a:solidFill>
                  <a:latin typeface="Helvetica" charset="0"/>
                </a:rPr>
                <a:t>3 chuyến di cư</a:t>
              </a:r>
            </a:p>
          </p:txBody>
        </p:sp>
        <p:sp>
          <p:nvSpPr>
            <p:cNvPr id="157880" name="Rectangle 130"/>
            <p:cNvSpPr>
              <a:spLocks noChangeArrowheads="1"/>
            </p:cNvSpPr>
            <p:nvPr/>
          </p:nvSpPr>
          <p:spPr bwMode="auto">
            <a:xfrm>
              <a:off x="4128" y="2424"/>
              <a:ext cx="76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900">
                  <a:solidFill>
                    <a:schemeClr val="bg2"/>
                  </a:solidFill>
                  <a:latin typeface="Helvetica" charset="0"/>
                </a:rPr>
                <a:t>100 </a:t>
              </a:r>
              <a:r>
                <a:rPr lang="en-US" altLang="ko-KR" sz="90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Năm</a:t>
              </a:r>
              <a:r>
                <a:rPr lang="en-US" sz="90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 / 50,000</a:t>
              </a:r>
            </a:p>
          </p:txBody>
        </p:sp>
        <p:sp>
          <p:nvSpPr>
            <p:cNvPr id="157881" name="Rectangle 131"/>
            <p:cNvSpPr>
              <a:spLocks noChangeArrowheads="1"/>
            </p:cNvSpPr>
            <p:nvPr/>
          </p:nvSpPr>
          <p:spPr bwMode="auto">
            <a:xfrm>
              <a:off x="4228" y="2540"/>
              <a:ext cx="524" cy="15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00">
                  <a:solidFill>
                    <a:schemeClr val="bg2"/>
                  </a:solidFill>
                  <a:latin typeface="Helvetica" charset="0"/>
                </a:rPr>
                <a:t>Gi - Ê - N</a:t>
              </a:r>
            </a:p>
          </p:txBody>
        </p:sp>
        <p:sp>
          <p:nvSpPr>
            <p:cNvPr id="157882" name="Rectangle 132"/>
            <p:cNvSpPr>
              <a:spLocks noChangeArrowheads="1"/>
            </p:cNvSpPr>
            <p:nvPr/>
          </p:nvSpPr>
          <p:spPr bwMode="auto">
            <a:xfrm>
              <a:off x="4114" y="2047"/>
              <a:ext cx="505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chemeClr val="bg2"/>
                  </a:solidFill>
                  <a:latin typeface="Arial" charset="0"/>
                  <a:cs typeface="Arial" charset="0"/>
                </a:rPr>
                <a:t> LƯU ĐÀY</a:t>
              </a:r>
            </a:p>
          </p:txBody>
        </p:sp>
        <p:sp>
          <p:nvSpPr>
            <p:cNvPr id="157883" name="Rectangle 133"/>
            <p:cNvSpPr>
              <a:spLocks noChangeArrowheads="1"/>
            </p:cNvSpPr>
            <p:nvPr/>
          </p:nvSpPr>
          <p:spPr bwMode="auto">
            <a:xfrm>
              <a:off x="4214" y="2190"/>
              <a:ext cx="401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1000">
                  <a:solidFill>
                    <a:schemeClr val="bg2"/>
                  </a:solidFill>
                  <a:latin typeface="Helvetica" charset="0"/>
                  <a:ea typeface="Gulim" charset="0"/>
                  <a:cs typeface="Gulim" charset="0"/>
                </a:rPr>
                <a:t>70 Năm</a:t>
              </a:r>
              <a:endParaRPr lang="en-US" sz="100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endParaRPr>
            </a:p>
          </p:txBody>
        </p:sp>
        <p:sp>
          <p:nvSpPr>
            <p:cNvPr id="157884" name="Line 134"/>
            <p:cNvSpPr>
              <a:spLocks noChangeShapeType="1"/>
            </p:cNvSpPr>
            <p:nvPr/>
          </p:nvSpPr>
          <p:spPr bwMode="auto">
            <a:xfrm>
              <a:off x="4187" y="266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885" name="Line 135"/>
            <p:cNvSpPr>
              <a:spLocks noChangeShapeType="1"/>
            </p:cNvSpPr>
            <p:nvPr/>
          </p:nvSpPr>
          <p:spPr bwMode="auto">
            <a:xfrm>
              <a:off x="4187" y="25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886" name="Line 136"/>
            <p:cNvSpPr>
              <a:spLocks noChangeShapeType="1"/>
            </p:cNvSpPr>
            <p:nvPr/>
          </p:nvSpPr>
          <p:spPr bwMode="auto">
            <a:xfrm>
              <a:off x="4171" y="101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887" name="Rectangle 125"/>
            <p:cNvSpPr>
              <a:spLocks noChangeArrowheads="1"/>
            </p:cNvSpPr>
            <p:nvPr/>
          </p:nvSpPr>
          <p:spPr bwMode="auto">
            <a:xfrm>
              <a:off x="4095" y="1237"/>
              <a:ext cx="593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700">
                  <a:solidFill>
                    <a:schemeClr val="bg2"/>
                  </a:solidFill>
                  <a:latin typeface="Arial" charset="0"/>
                </a:rPr>
                <a:t>  </a:t>
              </a:r>
              <a:r>
                <a:rPr lang="fr-FR" altLang="ko-KR" sz="700">
                  <a:solidFill>
                    <a:schemeClr val="bg2"/>
                  </a:solidFill>
                  <a:latin typeface="Arial" charset="0"/>
                  <a:ea typeface="Gulim" charset="0"/>
                  <a:cs typeface="Gulim" charset="0"/>
                </a:rPr>
                <a:t>Y-sơ-ra-ên</a:t>
              </a:r>
              <a:r>
                <a:rPr lang="en-US" altLang="ko-KR" sz="700">
                  <a:solidFill>
                    <a:schemeClr val="bg2"/>
                  </a:solidFill>
                  <a:latin typeface="Arial" charset="0"/>
                  <a:ea typeface="Gulim" charset="0"/>
                  <a:cs typeface="Gulim" charset="0"/>
                </a:rPr>
                <a:t> </a:t>
              </a:r>
              <a:endParaRPr lang="en-US" sz="700">
                <a:solidFill>
                  <a:schemeClr val="bg2"/>
                </a:solidFill>
                <a:latin typeface="Arial" charset="0"/>
                <a:ea typeface="Gulim" charset="0"/>
                <a:cs typeface="Gulim" charset="0"/>
              </a:endParaRPr>
            </a:p>
          </p:txBody>
        </p:sp>
      </p:grpSp>
      <p:sp>
        <p:nvSpPr>
          <p:cNvPr id="157785" name="Freeform 138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86" name="Freeform 139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87" name="Freeform 140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88" name="Freeform 141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89" name="Freeform 142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90" name="Freeform 143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91" name="Freeform 144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92" name="Freeform 145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93" name="Freeform 181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94" name="Freeform 182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95" name="Freeform 183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96" name="Freeform 184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97" name="Freeform 185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98" name="Line 187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799" name="Rectangle 188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157800" name="Rectangle 189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801" name="Rectangle 190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802" name="Rectangle 191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803" name="Rectangle 192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804" name="Rectangle 193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0373" name="Rectangle 197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7806" name="Rectangle 207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807" name="Rectangle 208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808" name="Rectangle 209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809" name="Freeform 212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0389" name="Rectangle 213"/>
          <p:cNvSpPr>
            <a:spLocks noChangeArrowheads="1"/>
          </p:cNvSpPr>
          <p:nvPr/>
        </p:nvSpPr>
        <p:spPr bwMode="auto">
          <a:xfrm>
            <a:off x="7269163" y="4330700"/>
            <a:ext cx="687387" cy="242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FFFF00"/>
                </a:solidFill>
                <a:latin typeface="Times" pitchFamily="8" charset="0"/>
                <a:ea typeface="+mn-ea"/>
                <a:cs typeface="+mn-cs"/>
              </a:rPr>
              <a:t>(500 TC)</a:t>
            </a:r>
          </a:p>
        </p:txBody>
      </p:sp>
      <p:sp>
        <p:nvSpPr>
          <p:cNvPr id="690412" name="Text Box 236"/>
          <p:cNvSpPr txBox="1">
            <a:spLocks noChangeArrowheads="1"/>
          </p:cNvSpPr>
          <p:nvPr/>
        </p:nvSpPr>
        <p:spPr bwMode="auto">
          <a:xfrm>
            <a:off x="1851025" y="0"/>
            <a:ext cx="5957888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1400">
                <a:solidFill>
                  <a:schemeClr val="tx1"/>
                </a:solidFill>
                <a:latin typeface="Helvetica" charset="0"/>
                <a:ea typeface="Gulim" charset="0"/>
                <a:cs typeface="Gulim" charset="0"/>
              </a:rPr>
              <a:t>Từ Sáng Thế Ký đến Khải Huyền </a:t>
            </a:r>
            <a:endParaRPr lang="en-US" sz="1400">
              <a:solidFill>
                <a:schemeClr val="tx1"/>
              </a:solidFill>
              <a:latin typeface="Helvetica" charset="0"/>
              <a:ea typeface="Gulim" charset="0"/>
              <a:cs typeface="Gulim" charset="0"/>
            </a:endParaRPr>
          </a:p>
          <a:p>
            <a:pPr>
              <a:spcBef>
                <a:spcPct val="50000"/>
              </a:spcBef>
            </a:pPr>
            <a:endParaRPr lang="en-US" sz="1200">
              <a:solidFill>
                <a:schemeClr val="tx1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157812" name="Text Box 237"/>
          <p:cNvSpPr txBox="1">
            <a:spLocks noChangeArrowheads="1"/>
          </p:cNvSpPr>
          <p:nvPr/>
        </p:nvSpPr>
        <p:spPr bwMode="auto">
          <a:xfrm>
            <a:off x="8720138" y="84138"/>
            <a:ext cx="2540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90419" name="Text Box 243"/>
          <p:cNvSpPr txBox="1">
            <a:spLocks noChangeArrowheads="1"/>
          </p:cNvSpPr>
          <p:nvPr/>
        </p:nvSpPr>
        <p:spPr bwMode="auto">
          <a:xfrm>
            <a:off x="4986338" y="2295525"/>
            <a:ext cx="8509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400">
                <a:solidFill>
                  <a:schemeClr val="tx1"/>
                </a:solidFill>
                <a:latin typeface="Arial" charset="0"/>
                <a:ea typeface="Gulim" charset="0"/>
                <a:cs typeface="Gulim" charset="0"/>
              </a:rPr>
              <a:t>GA</a:t>
            </a:r>
            <a:r>
              <a:rPr lang="en-US" altLang="ko-KR" sz="1400">
                <a:ea typeface="Gulim" charset="0"/>
                <a:cs typeface="Gulim" charset="0"/>
              </a:rPr>
              <a:t> </a:t>
            </a:r>
            <a:endParaRPr lang="en-US" sz="1400">
              <a:ea typeface="Gulim" charset="0"/>
              <a:cs typeface="Gulim" charset="0"/>
            </a:endParaRPr>
          </a:p>
        </p:txBody>
      </p:sp>
      <p:sp>
        <p:nvSpPr>
          <p:cNvPr id="690420" name="Text Box 244"/>
          <p:cNvSpPr txBox="1">
            <a:spLocks noChangeArrowheads="1"/>
          </p:cNvSpPr>
          <p:nvPr/>
        </p:nvSpPr>
        <p:spPr bwMode="auto">
          <a:xfrm>
            <a:off x="5100638" y="5327650"/>
            <a:ext cx="6731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GĐ</a:t>
            </a:r>
          </a:p>
        </p:txBody>
      </p:sp>
      <p:sp>
        <p:nvSpPr>
          <p:cNvPr id="690421" name="Text Box 245"/>
          <p:cNvSpPr txBox="1">
            <a:spLocks noChangeArrowheads="1"/>
          </p:cNvSpPr>
          <p:nvPr/>
        </p:nvSpPr>
        <p:spPr bwMode="auto">
          <a:xfrm>
            <a:off x="7408863" y="1439863"/>
            <a:ext cx="90170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dirty="0" err="1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G.</a:t>
            </a:r>
            <a:r>
              <a:rPr lang="en-US" altLang="ko-KR" sz="1200" dirty="0" err="1">
                <a:solidFill>
                  <a:schemeClr val="tx1"/>
                </a:solidFill>
                <a:latin typeface="Arial" pitchFamily="34" charset="0"/>
                <a:ea typeface="Gulim" pitchFamily="34" charset="-127"/>
                <a:cs typeface="+mn-cs"/>
              </a:rPr>
              <a:t>Đ</a:t>
            </a:r>
            <a:r>
              <a:rPr lang="en-US" sz="1200" dirty="0" err="1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v</a:t>
            </a:r>
            <a:endParaRPr lang="en-US" sz="1200" dirty="0">
              <a:solidFill>
                <a:schemeClr val="tx1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90422" name="Text Box 246"/>
          <p:cNvSpPr txBox="1">
            <a:spLocks noChangeArrowheads="1"/>
          </p:cNvSpPr>
          <p:nvPr/>
        </p:nvSpPr>
        <p:spPr bwMode="auto">
          <a:xfrm>
            <a:off x="7450138" y="2246313"/>
            <a:ext cx="74930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GM</a:t>
            </a:r>
          </a:p>
        </p:txBody>
      </p:sp>
      <p:grpSp>
        <p:nvGrpSpPr>
          <p:cNvPr id="157817" name="Group 249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690426" name="Rectangle 250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690427" name="Line 251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157818" name="AutoShape 257"/>
          <p:cNvSpPr>
            <a:spLocks noChangeArrowheads="1"/>
          </p:cNvSpPr>
          <p:nvPr/>
        </p:nvSpPr>
        <p:spPr bwMode="auto">
          <a:xfrm>
            <a:off x="6592888" y="44180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819" name="Rectangle 258"/>
          <p:cNvSpPr>
            <a:spLocks noChangeArrowheads="1"/>
          </p:cNvSpPr>
          <p:nvPr/>
        </p:nvSpPr>
        <p:spPr bwMode="auto">
          <a:xfrm>
            <a:off x="6591300" y="45497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820" name="AutoShape 259"/>
          <p:cNvSpPr>
            <a:spLocks noChangeArrowheads="1"/>
          </p:cNvSpPr>
          <p:nvPr/>
        </p:nvSpPr>
        <p:spPr bwMode="auto">
          <a:xfrm>
            <a:off x="6611938" y="44434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821" name="Line 263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822" name="Line 264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823" name="Line 265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824" name="Rectangle 266"/>
          <p:cNvSpPr>
            <a:spLocks noChangeArrowheads="1"/>
          </p:cNvSpPr>
          <p:nvPr/>
        </p:nvSpPr>
        <p:spPr bwMode="auto">
          <a:xfrm>
            <a:off x="6534150" y="4689475"/>
            <a:ext cx="95726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60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rPr>
              <a:t>     HỆ THỐNG LA MÃ</a:t>
            </a:r>
            <a:endParaRPr lang="en-US" sz="600">
              <a:solidFill>
                <a:schemeClr val="bg2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157825" name="Rectangle 267"/>
          <p:cNvSpPr>
            <a:spLocks noChangeArrowheads="1"/>
          </p:cNvSpPr>
          <p:nvPr/>
        </p:nvSpPr>
        <p:spPr bwMode="auto">
          <a:xfrm>
            <a:off x="6559550" y="4533900"/>
            <a:ext cx="10366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fr-FR" sz="600">
                <a:solidFill>
                  <a:schemeClr val="bg2"/>
                </a:solidFill>
                <a:latin typeface="Helvetica" charset="0"/>
                <a:ea typeface="Gulim" charset="0"/>
                <a:cs typeface="Gulim" charset="0"/>
              </a:rPr>
              <a:t>A-LÉC-XAN-ĐƠ ĐẠI ĐẾ</a:t>
            </a:r>
            <a:endParaRPr lang="en-US" sz="600">
              <a:solidFill>
                <a:schemeClr val="bg2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157826" name="Rectangle 268"/>
          <p:cNvSpPr>
            <a:spLocks noChangeArrowheads="1"/>
          </p:cNvSpPr>
          <p:nvPr/>
        </p:nvSpPr>
        <p:spPr bwMode="auto">
          <a:xfrm>
            <a:off x="6599238" y="4394200"/>
            <a:ext cx="7127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de-DE" sz="800">
                <a:solidFill>
                  <a:schemeClr val="bg2"/>
                </a:solidFill>
                <a:latin typeface="Helvetica" charset="0"/>
              </a:rPr>
              <a:t>YÊN L</a:t>
            </a:r>
            <a:r>
              <a:rPr lang="de-DE" sz="800">
                <a:solidFill>
                  <a:schemeClr val="bg2"/>
                </a:solidFill>
                <a:latin typeface="Helvetica" charset="0"/>
                <a:cs typeface="Lucida Grande" charset="0"/>
              </a:rPr>
              <a:t>Ặ</a:t>
            </a:r>
            <a:r>
              <a:rPr lang="de-DE" sz="800">
                <a:solidFill>
                  <a:schemeClr val="bg2"/>
                </a:solidFill>
                <a:latin typeface="Helvetica" charset="0"/>
                <a:ea typeface="Lucida Grande" charset="0"/>
                <a:cs typeface="Lucida Grande" charset="0"/>
              </a:rPr>
              <a:t>NG</a:t>
            </a:r>
            <a:endParaRPr lang="en-US" sz="800">
              <a:solidFill>
                <a:schemeClr val="bg2"/>
              </a:solidFill>
              <a:latin typeface="Helvetica" charset="0"/>
              <a:ea typeface="Lucida Grande" charset="0"/>
              <a:cs typeface="Lucida Grande" charset="0"/>
            </a:endParaRPr>
          </a:p>
        </p:txBody>
      </p:sp>
      <p:sp>
        <p:nvSpPr>
          <p:cNvPr id="690531" name="Rectangle 355"/>
          <p:cNvSpPr>
            <a:spLocks noChangeArrowheads="1"/>
          </p:cNvSpPr>
          <p:nvPr/>
        </p:nvSpPr>
        <p:spPr bwMode="auto">
          <a:xfrm>
            <a:off x="8093075" y="6502400"/>
            <a:ext cx="341313" cy="246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71</a:t>
            </a:r>
          </a:p>
        </p:txBody>
      </p:sp>
      <p:pic>
        <p:nvPicPr>
          <p:cNvPr id="302" name="Picture 362" descr="Southern shore of Galilee from above, tb n0407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lum contrast="30000"/>
          </a:blip>
          <a:srcRect/>
          <a:stretch>
            <a:fillRect/>
          </a:stretch>
        </p:blipFill>
        <p:spPr bwMode="auto">
          <a:xfrm>
            <a:off x="593725" y="450850"/>
            <a:ext cx="3403600" cy="25511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pic>
        <p:nvPicPr>
          <p:cNvPr id="303" name="Picture 361" descr="Jordan River, tb n0117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769938" y="2339975"/>
            <a:ext cx="2720975" cy="20415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99190" dir="3011666" algn="ctr" rotWithShape="0">
              <a:schemeClr val="bg2"/>
            </a:outerShdw>
          </a:effectLst>
        </p:spPr>
      </p:pic>
      <p:pic>
        <p:nvPicPr>
          <p:cNvPr id="304" name="Picture 359"/>
          <p:cNvPicPr>
            <a:picLocks noChangeArrowheads="1"/>
          </p:cNvPicPr>
          <p:nvPr/>
        </p:nvPicPr>
        <p:blipFill>
          <a:blip r:embed="rId9"/>
          <a:srcRect t="11774" r="14687"/>
          <a:stretch>
            <a:fillRect/>
          </a:stretch>
        </p:blipFill>
        <p:spPr bwMode="auto">
          <a:xfrm>
            <a:off x="1031875" y="4316413"/>
            <a:ext cx="3006725" cy="20780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305" name="Rectangle 357"/>
          <p:cNvSpPr>
            <a:spLocks noChangeArrowheads="1"/>
          </p:cNvSpPr>
          <p:nvPr/>
        </p:nvSpPr>
        <p:spPr bwMode="auto">
          <a:xfrm>
            <a:off x="6384925" y="5064125"/>
            <a:ext cx="1220788" cy="1352550"/>
          </a:xfrm>
          <a:prstGeom prst="rect">
            <a:avLst/>
          </a:prstGeom>
          <a:noFill/>
          <a:ln w="158750" cmpd="tri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746" name="Group 30"/>
          <p:cNvGrpSpPr>
            <a:grpSpLocks/>
          </p:cNvGrpSpPr>
          <p:nvPr/>
        </p:nvGrpSpPr>
        <p:grpSpPr bwMode="auto">
          <a:xfrm>
            <a:off x="3370263" y="633413"/>
            <a:ext cx="4784725" cy="5654675"/>
            <a:chOff x="1287" y="268"/>
            <a:chExt cx="3146" cy="3735"/>
          </a:xfrm>
        </p:grpSpPr>
        <p:pic>
          <p:nvPicPr>
            <p:cNvPr id="159767" name="Picture 2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" y="268"/>
              <a:ext cx="3146" cy="3735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9768" name="Picture 2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64248">
              <a:off x="2387" y="2229"/>
              <a:ext cx="1737" cy="1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30821" name="Line 37"/>
          <p:cNvSpPr>
            <a:spLocks noChangeShapeType="1"/>
          </p:cNvSpPr>
          <p:nvPr/>
        </p:nvSpPr>
        <p:spPr bwMode="auto">
          <a:xfrm>
            <a:off x="5245100" y="11318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30828" name="Line 44"/>
          <p:cNvSpPr>
            <a:spLocks noChangeShapeType="1"/>
          </p:cNvSpPr>
          <p:nvPr/>
        </p:nvSpPr>
        <p:spPr bwMode="auto">
          <a:xfrm flipV="1">
            <a:off x="4292600" y="21399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30836" name="Rectangle 52"/>
          <p:cNvSpPr>
            <a:spLocks noChangeArrowheads="1"/>
          </p:cNvSpPr>
          <p:nvPr/>
        </p:nvSpPr>
        <p:spPr bwMode="auto">
          <a:xfrm>
            <a:off x="8105775" y="6499225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72</a:t>
            </a:r>
          </a:p>
        </p:txBody>
      </p:sp>
      <p:sp>
        <p:nvSpPr>
          <p:cNvPr id="159750" name="Text Box 53"/>
          <p:cNvSpPr txBox="1">
            <a:spLocks noChangeArrowheads="1"/>
          </p:cNvSpPr>
          <p:nvPr/>
        </p:nvSpPr>
        <p:spPr bwMode="auto">
          <a:xfrm>
            <a:off x="8664575" y="6403975"/>
            <a:ext cx="1841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630838" name="Text Box 54"/>
          <p:cNvSpPr txBox="1">
            <a:spLocks noChangeArrowheads="1"/>
          </p:cNvSpPr>
          <p:nvPr/>
        </p:nvSpPr>
        <p:spPr bwMode="auto">
          <a:xfrm>
            <a:off x="0" y="1143000"/>
            <a:ext cx="3175000" cy="4524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960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4800">
                <a:solidFill>
                  <a:srgbClr val="FFFF00"/>
                </a:solidFill>
              </a:rPr>
              <a:t>Còn m</a:t>
            </a:r>
            <a:r>
              <a:rPr lang="en-US" sz="4800">
                <a:solidFill>
                  <a:srgbClr val="FFFF00"/>
                </a:solidFill>
                <a:cs typeface="Lucida Grande" charset="0"/>
              </a:rPr>
              <a:t>ả</a:t>
            </a:r>
            <a:r>
              <a:rPr lang="en-US" sz="4800">
                <a:solidFill>
                  <a:srgbClr val="FFFF00"/>
                </a:solidFill>
                <a:ea typeface="Lucida Grande" charset="0"/>
                <a:cs typeface="Lucida Grande" charset="0"/>
              </a:rPr>
              <a:t>nh v</a:t>
            </a:r>
            <a:r>
              <a:rPr lang="en-US" sz="4800">
                <a:solidFill>
                  <a:srgbClr val="FFFF00"/>
                </a:solidFill>
                <a:cs typeface="Lucida Grande" charset="0"/>
              </a:rPr>
              <a:t>ả</a:t>
            </a:r>
            <a:r>
              <a:rPr lang="en-US" sz="4800">
                <a:solidFill>
                  <a:srgbClr val="FFFF00"/>
                </a:solidFill>
                <a:ea typeface="Lucida Grande" charset="0"/>
                <a:cs typeface="Lucida Grande" charset="0"/>
              </a:rPr>
              <a:t>i d</a:t>
            </a:r>
            <a:r>
              <a:rPr lang="en-US" sz="4800">
                <a:solidFill>
                  <a:srgbClr val="FFFF00"/>
                </a:solidFill>
                <a:cs typeface="Lucida Grande" charset="0"/>
              </a:rPr>
              <a:t>ệ</a:t>
            </a:r>
            <a:r>
              <a:rPr lang="en-US" sz="4800">
                <a:solidFill>
                  <a:srgbClr val="FFFF00"/>
                </a:solidFill>
                <a:ea typeface="Lucida Grande" charset="0"/>
                <a:cs typeface="Lucida Grande" charset="0"/>
              </a:rPr>
              <a:t>t Do Thái này là gì?</a:t>
            </a:r>
          </a:p>
        </p:txBody>
      </p:sp>
      <p:sp>
        <p:nvSpPr>
          <p:cNvPr id="159752" name="Text Box 55"/>
          <p:cNvSpPr txBox="1">
            <a:spLocks noChangeArrowheads="1"/>
          </p:cNvSpPr>
          <p:nvPr/>
        </p:nvSpPr>
        <p:spPr bwMode="auto">
          <a:xfrm>
            <a:off x="8551863" y="6434138"/>
            <a:ext cx="3079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630840" name="Text Box 56"/>
          <p:cNvSpPr txBox="1">
            <a:spLocks noChangeArrowheads="1"/>
          </p:cNvSpPr>
          <p:nvPr/>
        </p:nvSpPr>
        <p:spPr bwMode="auto">
          <a:xfrm>
            <a:off x="3546475" y="6140450"/>
            <a:ext cx="3898900" cy="4000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altLang="ko-KR" sz="1800" dirty="0">
                <a:solidFill>
                  <a:srgbClr val="FFFF00"/>
                </a:solidFill>
                <a:latin typeface="Comic Sans MS" pitchFamily="66" charset="0"/>
                <a:ea typeface="Gulim" pitchFamily="34" charset="-127"/>
                <a:cs typeface="+mn-cs"/>
              </a:rPr>
              <a:t>H</a:t>
            </a:r>
            <a:r>
              <a:rPr lang="fr-FR" altLang="ko-KR" sz="1800" dirty="0">
                <a:solidFill>
                  <a:srgbClr val="FFFF00"/>
                </a:solidFill>
                <a:latin typeface="Lucida Grande" pitchFamily="8" charset="0"/>
                <a:ea typeface="Gulim" pitchFamily="34" charset="-127"/>
                <a:cs typeface="+mn-cs"/>
              </a:rPr>
              <a:t>Ư</a:t>
            </a:r>
            <a:r>
              <a:rPr lang="en-US" altLang="ko-KR" sz="1800" dirty="0">
                <a:solidFill>
                  <a:srgbClr val="FFFF00"/>
                </a:solidFill>
                <a:latin typeface="Comic Sans MS" pitchFamily="66" charset="0"/>
                <a:ea typeface="Gulim" pitchFamily="34" charset="-127"/>
                <a:cs typeface="+mn-cs"/>
              </a:rPr>
              <a:t>ỚNG DẪN HỌC TẬP</a:t>
            </a:r>
            <a:r>
              <a:rPr lang="en-US" altLang="ko-KR" sz="1800" dirty="0">
                <a:latin typeface="Comic Sans MS" pitchFamily="66" charset="0"/>
                <a:ea typeface="Gulim" pitchFamily="34" charset="-127"/>
                <a:cs typeface="+mn-cs"/>
              </a:rPr>
              <a:t> 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rPr>
              <a:t>#08</a:t>
            </a:r>
          </a:p>
        </p:txBody>
      </p:sp>
      <p:sp>
        <p:nvSpPr>
          <p:cNvPr id="630822" name="Line 38"/>
          <p:cNvSpPr>
            <a:spLocks noChangeShapeType="1"/>
          </p:cNvSpPr>
          <p:nvPr/>
        </p:nvSpPr>
        <p:spPr bwMode="auto">
          <a:xfrm>
            <a:off x="5397500" y="12842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30829" name="Line 45"/>
          <p:cNvSpPr>
            <a:spLocks noChangeShapeType="1"/>
          </p:cNvSpPr>
          <p:nvPr/>
        </p:nvSpPr>
        <p:spPr bwMode="auto">
          <a:xfrm flipV="1">
            <a:off x="4445000" y="22923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30823" name="Line 39"/>
          <p:cNvSpPr>
            <a:spLocks noChangeShapeType="1"/>
          </p:cNvSpPr>
          <p:nvPr/>
        </p:nvSpPr>
        <p:spPr bwMode="auto">
          <a:xfrm>
            <a:off x="5549900" y="14366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30830" name="Line 46"/>
          <p:cNvSpPr>
            <a:spLocks noChangeShapeType="1"/>
          </p:cNvSpPr>
          <p:nvPr/>
        </p:nvSpPr>
        <p:spPr bwMode="auto">
          <a:xfrm flipV="1">
            <a:off x="4597400" y="24447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30824" name="Line 40"/>
          <p:cNvSpPr>
            <a:spLocks noChangeShapeType="1"/>
          </p:cNvSpPr>
          <p:nvPr/>
        </p:nvSpPr>
        <p:spPr bwMode="auto">
          <a:xfrm>
            <a:off x="5727700" y="15890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30831" name="Line 47"/>
          <p:cNvSpPr>
            <a:spLocks noChangeShapeType="1"/>
          </p:cNvSpPr>
          <p:nvPr/>
        </p:nvSpPr>
        <p:spPr bwMode="auto">
          <a:xfrm flipV="1">
            <a:off x="4749800" y="25971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30825" name="Line 41"/>
          <p:cNvSpPr>
            <a:spLocks noChangeShapeType="1"/>
          </p:cNvSpPr>
          <p:nvPr/>
        </p:nvSpPr>
        <p:spPr bwMode="auto">
          <a:xfrm>
            <a:off x="5880100" y="17414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30832" name="Line 48"/>
          <p:cNvSpPr>
            <a:spLocks noChangeShapeType="1"/>
          </p:cNvSpPr>
          <p:nvPr/>
        </p:nvSpPr>
        <p:spPr bwMode="auto">
          <a:xfrm flipV="1">
            <a:off x="4902200" y="27495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30826" name="Line 42"/>
          <p:cNvSpPr>
            <a:spLocks noChangeShapeType="1"/>
          </p:cNvSpPr>
          <p:nvPr/>
        </p:nvSpPr>
        <p:spPr bwMode="auto">
          <a:xfrm>
            <a:off x="6032500" y="18938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30833" name="Line 49"/>
          <p:cNvSpPr>
            <a:spLocks noChangeShapeType="1"/>
          </p:cNvSpPr>
          <p:nvPr/>
        </p:nvSpPr>
        <p:spPr bwMode="auto">
          <a:xfrm flipV="1">
            <a:off x="5054600" y="29019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59764" name="Group 58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630843" name="Rectangle 59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800"/>
            </a:p>
          </p:txBody>
        </p:sp>
        <p:sp>
          <p:nvSpPr>
            <p:cNvPr id="630844" name="Line 60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0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0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08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308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3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0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30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30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0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30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0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30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30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30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30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30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30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30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30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30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30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30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30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30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30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30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30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30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30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0838" grpId="0" autoUpdateAnimBg="0"/>
      <p:bldP spid="630840" grpId="0" animBg="1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794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61816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1817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18" t="36551" r="19080" b="12106"/>
            <a:stretch>
              <a:fillRect/>
            </a:stretch>
          </p:blipFill>
          <p:spPr bwMode="auto">
            <a:xfrm>
              <a:off x="1138" y="1521"/>
              <a:ext cx="3531" cy="2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9224" name="Rectangle 8"/>
          <p:cNvSpPr>
            <a:spLocks noChangeArrowheads="1"/>
          </p:cNvSpPr>
          <p:nvPr/>
        </p:nvSpPr>
        <p:spPr bwMode="auto">
          <a:xfrm>
            <a:off x="5683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49225" name="Text Box 9"/>
          <p:cNvSpPr txBox="1">
            <a:spLocks noChangeArrowheads="1"/>
          </p:cNvSpPr>
          <p:nvPr/>
        </p:nvSpPr>
        <p:spPr bwMode="auto">
          <a:xfrm>
            <a:off x="1768475" y="5024438"/>
            <a:ext cx="7375525" cy="769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FFE957"/>
                </a:solidFill>
              </a:rPr>
              <a:t>…</a:t>
            </a:r>
            <a:r>
              <a:rPr lang="en-US" sz="3200">
                <a:solidFill>
                  <a:srgbClr val="FFFF00"/>
                </a:solidFill>
              </a:rPr>
              <a:t>Cái gì gắn kết chúng l</a:t>
            </a:r>
            <a:r>
              <a:rPr lang="en-US" sz="3200">
                <a:solidFill>
                  <a:srgbClr val="FFFF00"/>
                </a:solidFill>
                <a:cs typeface="Lucida Grande" charset="0"/>
              </a:rPr>
              <a:t>ạ</a:t>
            </a:r>
            <a:r>
              <a:rPr lang="en-US" sz="3200">
                <a:solidFill>
                  <a:srgbClr val="FFFF00"/>
                </a:solidFill>
                <a:ea typeface="Lucida Grande" charset="0"/>
                <a:cs typeface="Lucida Grande" charset="0"/>
              </a:rPr>
              <a:t>i v</a:t>
            </a:r>
            <a:r>
              <a:rPr lang="en-US" sz="3200">
                <a:solidFill>
                  <a:srgbClr val="FFFF00"/>
                </a:solidFill>
                <a:cs typeface="Lucida Grande" charset="0"/>
              </a:rPr>
              <a:t>ớ</a:t>
            </a:r>
            <a:r>
              <a:rPr lang="en-US" sz="3200">
                <a:solidFill>
                  <a:srgbClr val="FFFF00"/>
                </a:solidFill>
                <a:ea typeface="Lucida Grande" charset="0"/>
                <a:cs typeface="Lucida Grande" charset="0"/>
              </a:rPr>
              <a:t>i nhau?</a:t>
            </a:r>
          </a:p>
        </p:txBody>
      </p:sp>
      <p:sp>
        <p:nvSpPr>
          <p:cNvPr id="649226" name="Text Box 10"/>
          <p:cNvSpPr txBox="1">
            <a:spLocks noChangeArrowheads="1"/>
          </p:cNvSpPr>
          <p:nvPr/>
        </p:nvSpPr>
        <p:spPr bwMode="auto">
          <a:xfrm>
            <a:off x="1547813" y="822325"/>
            <a:ext cx="7481887" cy="1384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4000">
                <a:solidFill>
                  <a:srgbClr val="FFFF00"/>
                </a:solidFill>
                <a:ea typeface="Gulim" charset="0"/>
                <a:cs typeface="Gulim" charset="0"/>
              </a:rPr>
              <a:t>Hãy t</a:t>
            </a:r>
            <a:r>
              <a:rPr lang="en-US" altLang="ko-KR" sz="4000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4000">
                <a:solidFill>
                  <a:srgbClr val="FFFF00"/>
                </a:solidFill>
                <a:ea typeface="Gulim" charset="0"/>
                <a:cs typeface="Gulim" charset="0"/>
              </a:rPr>
              <a:t>ởng t</a:t>
            </a:r>
            <a:r>
              <a:rPr lang="en-US" altLang="ko-KR" sz="4000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4000">
                <a:solidFill>
                  <a:srgbClr val="FFFF00"/>
                </a:solidFill>
                <a:ea typeface="Gulim" charset="0"/>
                <a:cs typeface="Gulim" charset="0"/>
              </a:rPr>
              <a:t>ợng mảnh vải dệt Do Thái bền chắc này</a:t>
            </a:r>
            <a:r>
              <a:rPr lang="en-US" altLang="ko-KR" sz="1800">
                <a:ea typeface="Gulim" charset="0"/>
                <a:cs typeface="Gulim" charset="0"/>
              </a:rPr>
              <a:t> </a:t>
            </a:r>
            <a:r>
              <a:rPr lang="en-US" sz="4400">
                <a:solidFill>
                  <a:srgbClr val="FFE957"/>
                </a:solidFill>
                <a:ea typeface="Gulim" charset="0"/>
                <a:cs typeface="Gulim" charset="0"/>
              </a:rPr>
              <a:t>…</a:t>
            </a:r>
          </a:p>
        </p:txBody>
      </p:sp>
      <p:sp>
        <p:nvSpPr>
          <p:cNvPr id="649231" name="Line 15"/>
          <p:cNvSpPr>
            <a:spLocks noChangeShapeType="1"/>
          </p:cNvSpPr>
          <p:nvPr/>
        </p:nvSpPr>
        <p:spPr bwMode="auto">
          <a:xfrm>
            <a:off x="368300" y="25368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49235" name="Line 19"/>
          <p:cNvSpPr>
            <a:spLocks noChangeShapeType="1"/>
          </p:cNvSpPr>
          <p:nvPr/>
        </p:nvSpPr>
        <p:spPr bwMode="auto">
          <a:xfrm>
            <a:off x="817563" y="3619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dist="81320" dir="3080412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61800" name="Text Box 25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9243" name="Rectangle 27"/>
          <p:cNvSpPr>
            <a:spLocks noChangeArrowheads="1"/>
          </p:cNvSpPr>
          <p:nvPr/>
        </p:nvSpPr>
        <p:spPr bwMode="auto">
          <a:xfrm>
            <a:off x="8105775" y="6499225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73</a:t>
            </a:r>
          </a:p>
        </p:txBody>
      </p:sp>
      <p:sp>
        <p:nvSpPr>
          <p:cNvPr id="649247" name="Line 31"/>
          <p:cNvSpPr>
            <a:spLocks noChangeShapeType="1"/>
          </p:cNvSpPr>
          <p:nvPr/>
        </p:nvSpPr>
        <p:spPr bwMode="auto">
          <a:xfrm>
            <a:off x="520700" y="26892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49245" name="Line 29"/>
          <p:cNvSpPr>
            <a:spLocks noChangeShapeType="1"/>
          </p:cNvSpPr>
          <p:nvPr/>
        </p:nvSpPr>
        <p:spPr bwMode="auto">
          <a:xfrm>
            <a:off x="969963" y="5143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dist="81320" dir="3080412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49248" name="Line 32"/>
          <p:cNvSpPr>
            <a:spLocks noChangeShapeType="1"/>
          </p:cNvSpPr>
          <p:nvPr/>
        </p:nvSpPr>
        <p:spPr bwMode="auto">
          <a:xfrm>
            <a:off x="673100" y="28416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49246" name="Line 30"/>
          <p:cNvSpPr>
            <a:spLocks noChangeShapeType="1"/>
          </p:cNvSpPr>
          <p:nvPr/>
        </p:nvSpPr>
        <p:spPr bwMode="auto">
          <a:xfrm>
            <a:off x="1122363" y="6667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dist="81320" dir="3080412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49249" name="Line 33"/>
          <p:cNvSpPr>
            <a:spLocks noChangeShapeType="1"/>
          </p:cNvSpPr>
          <p:nvPr/>
        </p:nvSpPr>
        <p:spPr bwMode="auto">
          <a:xfrm>
            <a:off x="1274763" y="8191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dist="81320" dir="3080412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49250" name="Line 34"/>
          <p:cNvSpPr>
            <a:spLocks noChangeShapeType="1"/>
          </p:cNvSpPr>
          <p:nvPr/>
        </p:nvSpPr>
        <p:spPr bwMode="auto">
          <a:xfrm>
            <a:off x="825500" y="29940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49252" name="Line 36"/>
          <p:cNvSpPr>
            <a:spLocks noChangeShapeType="1"/>
          </p:cNvSpPr>
          <p:nvPr/>
        </p:nvSpPr>
        <p:spPr bwMode="auto">
          <a:xfrm>
            <a:off x="1427163" y="9715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dist="81320" dir="3080412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49253" name="Line 37"/>
          <p:cNvSpPr>
            <a:spLocks noChangeShapeType="1"/>
          </p:cNvSpPr>
          <p:nvPr/>
        </p:nvSpPr>
        <p:spPr bwMode="auto">
          <a:xfrm>
            <a:off x="977900" y="31464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4471988" y="3181350"/>
            <a:ext cx="3698875" cy="1255713"/>
            <a:chOff x="347" y="2268"/>
            <a:chExt cx="1635" cy="729"/>
          </a:xfrm>
        </p:grpSpPr>
        <p:sp>
          <p:nvSpPr>
            <p:cNvPr id="649251" name="Text Box 35"/>
            <p:cNvSpPr txBox="1">
              <a:spLocks noChangeArrowheads="1"/>
            </p:cNvSpPr>
            <p:nvPr/>
          </p:nvSpPr>
          <p:spPr bwMode="auto">
            <a:xfrm>
              <a:off x="347" y="2268"/>
              <a:ext cx="1395" cy="3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b="0">
                  <a:solidFill>
                    <a:schemeClr val="tx1"/>
                  </a:solidFill>
                </a:rPr>
                <a:t>S</a:t>
              </a:r>
              <a:r>
                <a:rPr lang="en-US" sz="3200" b="0">
                  <a:solidFill>
                    <a:schemeClr val="tx1"/>
                  </a:solidFill>
                  <a:cs typeface="Lucida Grande" charset="0"/>
                </a:rPr>
                <a:t>Ợ</a:t>
              </a:r>
              <a:r>
                <a:rPr lang="en-US" sz="3200" b="0">
                  <a:solidFill>
                    <a:schemeClr val="tx1"/>
                  </a:solidFill>
                  <a:ea typeface="Lucida Grande" charset="0"/>
                  <a:cs typeface="Lucida Grande" charset="0"/>
                </a:rPr>
                <a:t>I NGANG</a:t>
              </a:r>
            </a:p>
          </p:txBody>
        </p:sp>
        <p:sp>
          <p:nvSpPr>
            <p:cNvPr id="649254" name="Text Box 38"/>
            <p:cNvSpPr txBox="1">
              <a:spLocks noChangeArrowheads="1"/>
            </p:cNvSpPr>
            <p:nvPr/>
          </p:nvSpPr>
          <p:spPr bwMode="auto">
            <a:xfrm>
              <a:off x="587" y="2732"/>
              <a:ext cx="1395" cy="2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2400" b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649232" name="Text Box 16"/>
          <p:cNvSpPr txBox="1">
            <a:spLocks noChangeArrowheads="1"/>
          </p:cNvSpPr>
          <p:nvPr/>
        </p:nvSpPr>
        <p:spPr bwMode="auto">
          <a:xfrm>
            <a:off x="1425575" y="3746500"/>
            <a:ext cx="2476500" cy="658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chemeClr val="tx1"/>
                </a:solidFill>
              </a:rPr>
              <a:t>S</a:t>
            </a:r>
            <a:r>
              <a:rPr lang="en-US" sz="3200">
                <a:solidFill>
                  <a:schemeClr val="tx1"/>
                </a:solidFill>
                <a:cs typeface="Lucida Grande" charset="0"/>
              </a:rPr>
              <a:t>Ợ</a:t>
            </a:r>
            <a:r>
              <a:rPr lang="en-US" sz="3200">
                <a:solidFill>
                  <a:schemeClr val="tx1"/>
                </a:solidFill>
                <a:ea typeface="Lucida Grande" charset="0"/>
                <a:cs typeface="Lucida Grande" charset="0"/>
              </a:rPr>
              <a:t>I D</a:t>
            </a:r>
            <a:r>
              <a:rPr lang="en-US" sz="3200">
                <a:solidFill>
                  <a:schemeClr val="tx1"/>
                </a:solidFill>
                <a:cs typeface="Lucida Grande" charset="0"/>
              </a:rPr>
              <a:t>Ọ</a:t>
            </a:r>
            <a:r>
              <a:rPr lang="en-US" sz="3200">
                <a:solidFill>
                  <a:schemeClr val="tx1"/>
                </a:solidFill>
                <a:ea typeface="Lucida Grande" charset="0"/>
                <a:cs typeface="Lucida Grande" charset="0"/>
              </a:rPr>
              <a:t>C</a:t>
            </a:r>
          </a:p>
        </p:txBody>
      </p:sp>
      <p:sp>
        <p:nvSpPr>
          <p:cNvPr id="161812" name="Text Box 109"/>
          <p:cNvSpPr txBox="1">
            <a:spLocks noChangeArrowheads="1"/>
          </p:cNvSpPr>
          <p:nvPr/>
        </p:nvSpPr>
        <p:spPr bwMode="auto">
          <a:xfrm>
            <a:off x="8601075" y="64357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7437438" y="6519863"/>
            <a:ext cx="811212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9.65.03f.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9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49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49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49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49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9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49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9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9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49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49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49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49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9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9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49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49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225" grpId="0" autoUpdateAnimBg="0"/>
      <p:bldP spid="649226" grpId="0" autoUpdateAnimBg="0"/>
      <p:bldP spid="649232" grpId="0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3843" name="Group 3"/>
          <p:cNvGrpSpPr>
            <a:grpSpLocks/>
          </p:cNvGrpSpPr>
          <p:nvPr/>
        </p:nvGrpSpPr>
        <p:grpSpPr bwMode="auto">
          <a:xfrm>
            <a:off x="8145463" y="4978400"/>
            <a:ext cx="196850" cy="207963"/>
            <a:chOff x="4315" y="850"/>
            <a:chExt cx="169" cy="818"/>
          </a:xfrm>
        </p:grpSpPr>
        <p:sp>
          <p:nvSpPr>
            <p:cNvPr id="163893" name="Rectangle 4"/>
            <p:cNvSpPr>
              <a:spLocks noChangeArrowheads="1"/>
            </p:cNvSpPr>
            <p:nvPr/>
          </p:nvSpPr>
          <p:spPr bwMode="auto">
            <a:xfrm rot="-5400000">
              <a:off x="4400" y="765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163894" name="Rectangle 5"/>
            <p:cNvSpPr>
              <a:spLocks noChangeArrowheads="1"/>
            </p:cNvSpPr>
            <p:nvPr/>
          </p:nvSpPr>
          <p:spPr bwMode="auto">
            <a:xfrm rot="-5400000">
              <a:off x="4048" y="1281"/>
              <a:ext cx="774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grpSp>
        <p:nvGrpSpPr>
          <p:cNvPr id="163844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163889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  <p:sp>
          <p:nvSpPr>
            <p:cNvPr id="163890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63891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63892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</p:grpSp>
      <p:grpSp>
        <p:nvGrpSpPr>
          <p:cNvPr id="163845" name="Group 11"/>
          <p:cNvGrpSpPr>
            <a:grpSpLocks/>
          </p:cNvGrpSpPr>
          <p:nvPr/>
        </p:nvGrpSpPr>
        <p:grpSpPr bwMode="auto">
          <a:xfrm>
            <a:off x="8145463" y="4978400"/>
            <a:ext cx="196850" cy="207963"/>
            <a:chOff x="4315" y="850"/>
            <a:chExt cx="169" cy="818"/>
          </a:xfrm>
        </p:grpSpPr>
        <p:sp>
          <p:nvSpPr>
            <p:cNvPr id="163887" name="Rectangle 12"/>
            <p:cNvSpPr>
              <a:spLocks noChangeArrowheads="1"/>
            </p:cNvSpPr>
            <p:nvPr/>
          </p:nvSpPr>
          <p:spPr bwMode="auto">
            <a:xfrm rot="-5400000">
              <a:off x="4400" y="765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163888" name="Rectangle 13"/>
            <p:cNvSpPr>
              <a:spLocks noChangeArrowheads="1"/>
            </p:cNvSpPr>
            <p:nvPr/>
          </p:nvSpPr>
          <p:spPr bwMode="auto">
            <a:xfrm rot="-5400000">
              <a:off x="4048" y="1281"/>
              <a:ext cx="774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sp>
        <p:nvSpPr>
          <p:cNvPr id="631822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8" charset="0"/>
              <a:ea typeface="+mn-ea"/>
              <a:cs typeface="+mn-cs"/>
            </a:endParaRPr>
          </a:p>
        </p:txBody>
      </p:sp>
      <p:sp>
        <p:nvSpPr>
          <p:cNvPr id="631823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8" charset="0"/>
              <a:ea typeface="+mn-ea"/>
              <a:cs typeface="+mn-cs"/>
            </a:endParaRPr>
          </a:p>
        </p:txBody>
      </p:sp>
      <p:sp>
        <p:nvSpPr>
          <p:cNvPr id="631824" name="Text Box 16"/>
          <p:cNvSpPr txBox="1">
            <a:spLocks noChangeArrowheads="1"/>
          </p:cNvSpPr>
          <p:nvPr/>
        </p:nvSpPr>
        <p:spPr bwMode="auto">
          <a:xfrm>
            <a:off x="1711325" y="2709863"/>
            <a:ext cx="5651500" cy="2492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4053" dir="1857825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5200">
                <a:solidFill>
                  <a:srgbClr val="00FF00"/>
                </a:solidFill>
              </a:rPr>
              <a:t>M</a:t>
            </a:r>
            <a:r>
              <a:rPr lang="en-US" sz="5200">
                <a:solidFill>
                  <a:srgbClr val="00FF00"/>
                </a:solidFill>
                <a:cs typeface="Lucida Grande" charset="0"/>
              </a:rPr>
              <a:t>Ộ</a:t>
            </a:r>
            <a:r>
              <a:rPr lang="en-US" sz="5200">
                <a:solidFill>
                  <a:srgbClr val="00FF00"/>
                </a:solidFill>
                <a:ea typeface="Lucida Grande" charset="0"/>
                <a:cs typeface="Lucida Grande" charset="0"/>
              </a:rPr>
              <a:t>T CƠ CẤU </a:t>
            </a:r>
            <a:r>
              <a:rPr lang="en-US" altLang="ko-KR" sz="5200">
                <a:solidFill>
                  <a:srgbClr val="00FF00"/>
                </a:solidFill>
                <a:ea typeface="Gulim" charset="0"/>
                <a:cs typeface="Gulim" charset="0"/>
              </a:rPr>
              <a:t>NIÊN </a:t>
            </a:r>
            <a:r>
              <a:rPr lang="en-US" altLang="ko-KR" sz="5200">
                <a:solidFill>
                  <a:srgbClr val="00FF00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5200">
                <a:solidFill>
                  <a:srgbClr val="00FF00"/>
                </a:solidFill>
                <a:ea typeface="Gulim" charset="0"/>
                <a:cs typeface="Gulim" charset="0"/>
              </a:rPr>
              <a:t>ẠI</a:t>
            </a:r>
            <a:r>
              <a:rPr lang="en-US" altLang="ko-KR" sz="5200">
                <a:ea typeface="Gulim" charset="0"/>
                <a:cs typeface="Gulim" charset="0"/>
              </a:rPr>
              <a:t> </a:t>
            </a:r>
            <a:r>
              <a:rPr lang="en-US" sz="5200">
                <a:solidFill>
                  <a:srgbClr val="00FF00"/>
                </a:solidFill>
                <a:ea typeface="Gulim" charset="0"/>
                <a:cs typeface="Gulim" charset="0"/>
              </a:rPr>
              <a:t>KINH THÁNH</a:t>
            </a:r>
          </a:p>
        </p:txBody>
      </p:sp>
      <p:sp>
        <p:nvSpPr>
          <p:cNvPr id="631825" name="Text Box 17"/>
          <p:cNvSpPr txBox="1">
            <a:spLocks noChangeArrowheads="1"/>
          </p:cNvSpPr>
          <p:nvPr/>
        </p:nvSpPr>
        <p:spPr bwMode="auto">
          <a:xfrm>
            <a:off x="490538" y="349250"/>
            <a:ext cx="8366125" cy="1323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FFFF00"/>
                </a:solidFill>
              </a:rPr>
              <a:t>Hãy t</a:t>
            </a:r>
            <a:r>
              <a:rPr lang="en-US" sz="4000">
                <a:solidFill>
                  <a:srgbClr val="FFFF00"/>
                </a:solidFill>
                <a:latin typeface="Lucida Grande" charset="0"/>
              </a:rPr>
              <a:t>ư</a:t>
            </a:r>
            <a:r>
              <a:rPr lang="en-US" sz="4000">
                <a:solidFill>
                  <a:srgbClr val="FFFF00"/>
                </a:solidFill>
                <a:cs typeface="Lucida Grande" charset="0"/>
              </a:rPr>
              <a:t>ở</a:t>
            </a:r>
            <a:r>
              <a:rPr lang="en-US" sz="4000">
                <a:solidFill>
                  <a:srgbClr val="FFFF00"/>
                </a:solidFill>
                <a:ea typeface="Lucida Grande" charset="0"/>
                <a:cs typeface="Lucida Grande" charset="0"/>
              </a:rPr>
              <a:t>ng t</a:t>
            </a:r>
            <a:r>
              <a:rPr lang="en-US" sz="4000">
                <a:solidFill>
                  <a:srgbClr val="FFFF00"/>
                </a:solidFill>
                <a:latin typeface="Lucida Grande" charset="0"/>
                <a:ea typeface="Lucida Grande" charset="0"/>
                <a:cs typeface="Lucida Grande" charset="0"/>
              </a:rPr>
              <a:t>ư</a:t>
            </a:r>
            <a:r>
              <a:rPr lang="en-US" sz="4000">
                <a:solidFill>
                  <a:srgbClr val="FFFF00"/>
                </a:solidFill>
                <a:cs typeface="Lucida Grande" charset="0"/>
              </a:rPr>
              <a:t>ợ</a:t>
            </a:r>
            <a:r>
              <a:rPr lang="en-US" sz="4000">
                <a:solidFill>
                  <a:srgbClr val="FFFF00"/>
                </a:solidFill>
                <a:ea typeface="Lucida Grande" charset="0"/>
                <a:cs typeface="Lucida Grande" charset="0"/>
              </a:rPr>
              <a:t>ng b</a:t>
            </a:r>
            <a:r>
              <a:rPr lang="en-US" sz="4000">
                <a:solidFill>
                  <a:srgbClr val="FFFF00"/>
                </a:solidFill>
                <a:cs typeface="Lucida Grande" charset="0"/>
              </a:rPr>
              <a:t>ạ</a:t>
            </a:r>
            <a:r>
              <a:rPr lang="en-US" sz="4000">
                <a:solidFill>
                  <a:srgbClr val="FFFF00"/>
                </a:solidFill>
                <a:ea typeface="Lucida Grande" charset="0"/>
                <a:cs typeface="Lucida Grande" charset="0"/>
              </a:rPr>
              <a:t>n </a:t>
            </a:r>
            <a:r>
              <a:rPr lang="en-US" sz="4000">
                <a:solidFill>
                  <a:srgbClr val="FFFF00"/>
                </a:solidFill>
                <a:latin typeface="Lucida Grande" charset="0"/>
                <a:ea typeface="Lucida Grande" charset="0"/>
                <a:cs typeface="Lucida Grande" charset="0"/>
              </a:rPr>
              <a:t>đ</a:t>
            </a:r>
            <a:r>
              <a:rPr lang="en-US" sz="4000">
                <a:solidFill>
                  <a:srgbClr val="FFFF00"/>
                </a:solidFill>
                <a:ea typeface="Lucida Grande" charset="0"/>
                <a:cs typeface="Lucida Grande" charset="0"/>
              </a:rPr>
              <a:t>ang k</a:t>
            </a:r>
            <a:r>
              <a:rPr lang="en-US" sz="4000">
                <a:solidFill>
                  <a:srgbClr val="FFFF00"/>
                </a:solidFill>
                <a:cs typeface="Lucida Grande" charset="0"/>
              </a:rPr>
              <a:t>ế</a:t>
            </a:r>
            <a:r>
              <a:rPr lang="en-US" sz="4000">
                <a:solidFill>
                  <a:srgbClr val="FFFF00"/>
                </a:solidFill>
                <a:ea typeface="Lucida Grande" charset="0"/>
                <a:cs typeface="Lucida Grande" charset="0"/>
              </a:rPr>
              <a:t>t khung c</a:t>
            </a:r>
            <a:r>
              <a:rPr lang="en-US" sz="4000">
                <a:solidFill>
                  <a:srgbClr val="FFFF00"/>
                </a:solidFill>
                <a:cs typeface="Lucida Grande" charset="0"/>
              </a:rPr>
              <a:t>ử</a:t>
            </a:r>
            <a:r>
              <a:rPr lang="en-US" sz="4000">
                <a:solidFill>
                  <a:srgbClr val="FFFF00"/>
                </a:solidFill>
                <a:ea typeface="Lucida Grande" charset="0"/>
                <a:cs typeface="Lucida Grande" charset="0"/>
              </a:rPr>
              <a:t>i </a:t>
            </a:r>
            <a:r>
              <a:rPr lang="en-US" sz="4000">
                <a:solidFill>
                  <a:srgbClr val="FFFF00"/>
                </a:solidFill>
                <a:latin typeface="Lucida Grande" charset="0"/>
                <a:ea typeface="Lucida Grande" charset="0"/>
                <a:cs typeface="Lucida Grande" charset="0"/>
              </a:rPr>
              <a:t>đ</a:t>
            </a:r>
            <a:r>
              <a:rPr lang="en-US" sz="4000">
                <a:solidFill>
                  <a:srgbClr val="FFFF00"/>
                </a:solidFill>
                <a:cs typeface="Lucida Grande" charset="0"/>
              </a:rPr>
              <a:t>ể</a:t>
            </a:r>
            <a:r>
              <a:rPr lang="en-US" sz="4000">
                <a:solidFill>
                  <a:srgbClr val="FFFF00"/>
                </a:solidFill>
                <a:ea typeface="Lucida Grande" charset="0"/>
                <a:cs typeface="Lucida Grande" charset="0"/>
              </a:rPr>
              <a:t> d</a:t>
            </a:r>
            <a:r>
              <a:rPr lang="en-US" sz="4000">
                <a:solidFill>
                  <a:srgbClr val="FFFF00"/>
                </a:solidFill>
                <a:cs typeface="Lucida Grande" charset="0"/>
              </a:rPr>
              <a:t>ệ</a:t>
            </a:r>
            <a:r>
              <a:rPr lang="en-US" sz="4000">
                <a:solidFill>
                  <a:srgbClr val="FFFF00"/>
                </a:solidFill>
                <a:ea typeface="Lucida Grande" charset="0"/>
                <a:cs typeface="Lucida Grande" charset="0"/>
              </a:rPr>
              <a:t>t một mảnh vải</a:t>
            </a:r>
            <a:r>
              <a:rPr lang="en-US" sz="3600">
                <a:solidFill>
                  <a:srgbClr val="FFEA18"/>
                </a:solidFill>
                <a:ea typeface="Lucida Grande" charset="0"/>
                <a:cs typeface="Lucida Grande" charset="0"/>
              </a:rPr>
              <a:t>...</a:t>
            </a:r>
          </a:p>
        </p:txBody>
      </p:sp>
      <p:grpSp>
        <p:nvGrpSpPr>
          <p:cNvPr id="163850" name="Group 18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63855" name="Group 19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1828" name="AutoShape 20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1829" name="AutoShape 21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1830" name="AutoShape 22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1831" name="AutoShape 23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1832" name="AutoShape 24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1833" name="AutoShape 25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1834" name="AutoShape 26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1835" name="AutoShape 27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1836" name="AutoShape 28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1837" name="AutoShape 29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1838" name="AutoShape 30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1839" name="AutoShape 31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1840" name="AutoShape 32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1841" name="AutoShape 33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1842" name="AutoShape 34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3856" name="Group 35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1844" name="AutoShape 36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1845" name="AutoShape 37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1846" name="AutoShape 38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1847" name="AutoShape 39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1848" name="AutoShape 40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1849" name="AutoShape 41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1850" name="AutoShape 42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1851" name="AutoShape 43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1852" name="AutoShape 44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1853" name="AutoShape 45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1854" name="AutoShape 46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1855" name="AutoShape 47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1856" name="AutoShape 48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1857" name="AutoShape 49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1858" name="AutoShape 50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3851" name="Text Box 52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1862" name="Rectangle 54"/>
          <p:cNvSpPr>
            <a:spLocks noChangeArrowheads="1"/>
          </p:cNvSpPr>
          <p:nvPr/>
        </p:nvSpPr>
        <p:spPr bwMode="auto">
          <a:xfrm>
            <a:off x="8105775" y="6499225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74</a:t>
            </a:r>
          </a:p>
        </p:txBody>
      </p:sp>
      <p:sp>
        <p:nvSpPr>
          <p:cNvPr id="163853" name="Text Box 109"/>
          <p:cNvSpPr txBox="1">
            <a:spLocks noChangeArrowheads="1"/>
          </p:cNvSpPr>
          <p:nvPr/>
        </p:nvSpPr>
        <p:spPr bwMode="auto">
          <a:xfrm>
            <a:off x="8601075" y="64357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7437438" y="6519863"/>
            <a:ext cx="811212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9.65.03f.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1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1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1824" grpId="0" autoUpdateAnimBg="0"/>
      <p:bldP spid="631825" grpId="0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5891" name="Group 4"/>
          <p:cNvGrpSpPr>
            <a:grpSpLocks/>
          </p:cNvGrpSpPr>
          <p:nvPr/>
        </p:nvGrpSpPr>
        <p:grpSpPr bwMode="auto">
          <a:xfrm>
            <a:off x="8147050" y="4981575"/>
            <a:ext cx="196850" cy="207963"/>
            <a:chOff x="4316" y="862"/>
            <a:chExt cx="170" cy="818"/>
          </a:xfrm>
        </p:grpSpPr>
        <p:sp>
          <p:nvSpPr>
            <p:cNvPr id="165955" name="Rectangle 5"/>
            <p:cNvSpPr>
              <a:spLocks noChangeArrowheads="1"/>
            </p:cNvSpPr>
            <p:nvPr/>
          </p:nvSpPr>
          <p:spPr bwMode="auto">
            <a:xfrm rot="-5400000">
              <a:off x="4401" y="777"/>
              <a:ext cx="0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165956" name="Rectangle 6"/>
            <p:cNvSpPr>
              <a:spLocks noChangeArrowheads="1"/>
            </p:cNvSpPr>
            <p:nvPr/>
          </p:nvSpPr>
          <p:spPr bwMode="auto">
            <a:xfrm rot="-5400000">
              <a:off x="4051" y="1293"/>
              <a:ext cx="774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grpSp>
        <p:nvGrpSpPr>
          <p:cNvPr id="165892" name="Group 7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165951" name="Rectangle 8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  <p:sp>
          <p:nvSpPr>
            <p:cNvPr id="165952" name="Rectangle 9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65953" name="Rectangle 10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65954" name="Rectangle 11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</p:grpSp>
      <p:grpSp>
        <p:nvGrpSpPr>
          <p:cNvPr id="165893" name="Group 12"/>
          <p:cNvGrpSpPr>
            <a:grpSpLocks/>
          </p:cNvGrpSpPr>
          <p:nvPr/>
        </p:nvGrpSpPr>
        <p:grpSpPr bwMode="auto">
          <a:xfrm>
            <a:off x="8147050" y="4981575"/>
            <a:ext cx="196850" cy="207963"/>
            <a:chOff x="4316" y="862"/>
            <a:chExt cx="170" cy="818"/>
          </a:xfrm>
        </p:grpSpPr>
        <p:sp>
          <p:nvSpPr>
            <p:cNvPr id="165949" name="Rectangle 13"/>
            <p:cNvSpPr>
              <a:spLocks noChangeArrowheads="1"/>
            </p:cNvSpPr>
            <p:nvPr/>
          </p:nvSpPr>
          <p:spPr bwMode="auto">
            <a:xfrm rot="-5400000">
              <a:off x="4401" y="777"/>
              <a:ext cx="0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165950" name="Rectangle 14"/>
            <p:cNvSpPr>
              <a:spLocks noChangeArrowheads="1"/>
            </p:cNvSpPr>
            <p:nvPr/>
          </p:nvSpPr>
          <p:spPr bwMode="auto">
            <a:xfrm rot="-5400000">
              <a:off x="4051" y="1293"/>
              <a:ext cx="774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sp>
        <p:nvSpPr>
          <p:cNvPr id="632847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8" charset="0"/>
              <a:ea typeface="+mn-ea"/>
              <a:cs typeface="+mn-cs"/>
            </a:endParaRPr>
          </a:p>
        </p:txBody>
      </p:sp>
      <p:sp>
        <p:nvSpPr>
          <p:cNvPr id="632848" name="Rectangle 1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8" charset="0"/>
              <a:ea typeface="+mn-ea"/>
              <a:cs typeface="+mn-cs"/>
            </a:endParaRPr>
          </a:p>
        </p:txBody>
      </p:sp>
      <p:grpSp>
        <p:nvGrpSpPr>
          <p:cNvPr id="165896" name="Group 32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65917" name="Group 33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2866" name="AutoShape 34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2867" name="AutoShape 35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2868" name="AutoShape 36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2869" name="AutoShape 37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2870" name="AutoShape 38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2871" name="AutoShape 39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2872" name="AutoShape 40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2873" name="AutoShape 41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2874" name="AutoShape 42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2875" name="AutoShape 43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2876" name="AutoShape 44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2877" name="AutoShape 45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2878" name="AutoShape 46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2879" name="AutoShape 47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2880" name="AutoShape 48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5918" name="Group 49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2882" name="AutoShape 50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2883" name="AutoShape 51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2884" name="AutoShape 52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2885" name="AutoShape 53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2886" name="AutoShape 54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2887" name="AutoShape 55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2888" name="AutoShape 56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2889" name="AutoShape 57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2890" name="AutoShape 58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2891" name="AutoShape 59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2892" name="AutoShape 60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2893" name="AutoShape 61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2894" name="AutoShape 62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2895" name="AutoShape 63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2896" name="AutoShape 64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5897" name="Text Box 67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2901" name="Rectangle 69"/>
          <p:cNvSpPr>
            <a:spLocks noChangeArrowheads="1"/>
          </p:cNvSpPr>
          <p:nvPr/>
        </p:nvSpPr>
        <p:spPr bwMode="auto">
          <a:xfrm>
            <a:off x="8105775" y="6499225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75</a:t>
            </a:r>
          </a:p>
        </p:txBody>
      </p:sp>
      <p:sp>
        <p:nvSpPr>
          <p:cNvPr id="71" name="Text Box 16"/>
          <p:cNvSpPr txBox="1">
            <a:spLocks noChangeArrowheads="1"/>
          </p:cNvSpPr>
          <p:nvPr/>
        </p:nvSpPr>
        <p:spPr bwMode="auto">
          <a:xfrm>
            <a:off x="1711325" y="2709863"/>
            <a:ext cx="5651500" cy="2492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4053" dir="1857825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5200">
                <a:solidFill>
                  <a:srgbClr val="00FF00"/>
                </a:solidFill>
              </a:rPr>
              <a:t>M</a:t>
            </a:r>
            <a:r>
              <a:rPr lang="en-US" sz="5200">
                <a:solidFill>
                  <a:srgbClr val="00FF00"/>
                </a:solidFill>
                <a:cs typeface="Lucida Grande" charset="0"/>
              </a:rPr>
              <a:t>Ộ</a:t>
            </a:r>
            <a:r>
              <a:rPr lang="en-US" sz="5200">
                <a:solidFill>
                  <a:srgbClr val="00FF00"/>
                </a:solidFill>
                <a:ea typeface="Lucida Grande" charset="0"/>
                <a:cs typeface="Lucida Grande" charset="0"/>
              </a:rPr>
              <a:t>T CƠ CẤU </a:t>
            </a:r>
            <a:r>
              <a:rPr lang="en-US" altLang="ko-KR" sz="5200">
                <a:solidFill>
                  <a:srgbClr val="00FF00"/>
                </a:solidFill>
                <a:ea typeface="Gulim" charset="0"/>
                <a:cs typeface="Gulim" charset="0"/>
              </a:rPr>
              <a:t>NIÊN </a:t>
            </a:r>
            <a:r>
              <a:rPr lang="en-US" altLang="ko-KR" sz="5200">
                <a:solidFill>
                  <a:srgbClr val="00FF00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5200">
                <a:solidFill>
                  <a:srgbClr val="00FF00"/>
                </a:solidFill>
                <a:ea typeface="Gulim" charset="0"/>
                <a:cs typeface="Gulim" charset="0"/>
              </a:rPr>
              <a:t>ẠI</a:t>
            </a:r>
            <a:r>
              <a:rPr lang="en-US" altLang="ko-KR" sz="5200">
                <a:ea typeface="Gulim" charset="0"/>
                <a:cs typeface="Gulim" charset="0"/>
              </a:rPr>
              <a:t> </a:t>
            </a:r>
            <a:r>
              <a:rPr lang="en-US" sz="5200">
                <a:solidFill>
                  <a:srgbClr val="00FF00"/>
                </a:solidFill>
                <a:ea typeface="Gulim" charset="0"/>
                <a:cs typeface="Gulim" charset="0"/>
              </a:rPr>
              <a:t>KINH THÁNH</a:t>
            </a:r>
          </a:p>
        </p:txBody>
      </p:sp>
      <p:sp>
        <p:nvSpPr>
          <p:cNvPr id="72" name="Text Box 17"/>
          <p:cNvSpPr txBox="1">
            <a:spLocks noChangeArrowheads="1"/>
          </p:cNvSpPr>
          <p:nvPr/>
        </p:nvSpPr>
        <p:spPr bwMode="auto">
          <a:xfrm>
            <a:off x="490538" y="349250"/>
            <a:ext cx="8366125" cy="1323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FFFF00"/>
                </a:solidFill>
              </a:rPr>
              <a:t>Hãy t</a:t>
            </a:r>
            <a:r>
              <a:rPr lang="en-US" sz="4000">
                <a:solidFill>
                  <a:srgbClr val="FFFF00"/>
                </a:solidFill>
                <a:latin typeface="Lucida Grande" charset="0"/>
              </a:rPr>
              <a:t>ư</a:t>
            </a:r>
            <a:r>
              <a:rPr lang="en-US" sz="4000">
                <a:solidFill>
                  <a:srgbClr val="FFFF00"/>
                </a:solidFill>
                <a:cs typeface="Lucida Grande" charset="0"/>
              </a:rPr>
              <a:t>ở</a:t>
            </a:r>
            <a:r>
              <a:rPr lang="en-US" sz="4000">
                <a:solidFill>
                  <a:srgbClr val="FFFF00"/>
                </a:solidFill>
                <a:ea typeface="Lucida Grande" charset="0"/>
                <a:cs typeface="Lucida Grande" charset="0"/>
              </a:rPr>
              <a:t>ng t</a:t>
            </a:r>
            <a:r>
              <a:rPr lang="en-US" sz="4000">
                <a:solidFill>
                  <a:srgbClr val="FFFF00"/>
                </a:solidFill>
                <a:latin typeface="Lucida Grande" charset="0"/>
                <a:ea typeface="Lucida Grande" charset="0"/>
                <a:cs typeface="Lucida Grande" charset="0"/>
              </a:rPr>
              <a:t>ư</a:t>
            </a:r>
            <a:r>
              <a:rPr lang="en-US" sz="4000">
                <a:solidFill>
                  <a:srgbClr val="FFFF00"/>
                </a:solidFill>
                <a:cs typeface="Lucida Grande" charset="0"/>
              </a:rPr>
              <a:t>ợ</a:t>
            </a:r>
            <a:r>
              <a:rPr lang="en-US" sz="4000">
                <a:solidFill>
                  <a:srgbClr val="FFFF00"/>
                </a:solidFill>
                <a:ea typeface="Lucida Grande" charset="0"/>
                <a:cs typeface="Lucida Grande" charset="0"/>
              </a:rPr>
              <a:t>ng b</a:t>
            </a:r>
            <a:r>
              <a:rPr lang="en-US" sz="4000">
                <a:solidFill>
                  <a:srgbClr val="FFFF00"/>
                </a:solidFill>
                <a:cs typeface="Lucida Grande" charset="0"/>
              </a:rPr>
              <a:t>ạ</a:t>
            </a:r>
            <a:r>
              <a:rPr lang="en-US" sz="4000">
                <a:solidFill>
                  <a:srgbClr val="FFFF00"/>
                </a:solidFill>
                <a:ea typeface="Lucida Grande" charset="0"/>
                <a:cs typeface="Lucida Grande" charset="0"/>
              </a:rPr>
              <a:t>n </a:t>
            </a:r>
            <a:r>
              <a:rPr lang="en-US" sz="4000">
                <a:solidFill>
                  <a:srgbClr val="FFFF00"/>
                </a:solidFill>
                <a:latin typeface="Lucida Grande" charset="0"/>
                <a:ea typeface="Lucida Grande" charset="0"/>
                <a:cs typeface="Lucida Grande" charset="0"/>
              </a:rPr>
              <a:t>đ</a:t>
            </a:r>
            <a:r>
              <a:rPr lang="en-US" sz="4000">
                <a:solidFill>
                  <a:srgbClr val="FFFF00"/>
                </a:solidFill>
                <a:ea typeface="Lucida Grande" charset="0"/>
                <a:cs typeface="Lucida Grande" charset="0"/>
              </a:rPr>
              <a:t>ang k</a:t>
            </a:r>
            <a:r>
              <a:rPr lang="en-US" sz="4000">
                <a:solidFill>
                  <a:srgbClr val="FFFF00"/>
                </a:solidFill>
                <a:cs typeface="Lucida Grande" charset="0"/>
              </a:rPr>
              <a:t>ế</a:t>
            </a:r>
            <a:r>
              <a:rPr lang="en-US" sz="4000">
                <a:solidFill>
                  <a:srgbClr val="FFFF00"/>
                </a:solidFill>
                <a:ea typeface="Lucida Grande" charset="0"/>
                <a:cs typeface="Lucida Grande" charset="0"/>
              </a:rPr>
              <a:t>t khung c</a:t>
            </a:r>
            <a:r>
              <a:rPr lang="en-US" sz="4000">
                <a:solidFill>
                  <a:srgbClr val="FFFF00"/>
                </a:solidFill>
                <a:cs typeface="Lucida Grande" charset="0"/>
              </a:rPr>
              <a:t>ử</a:t>
            </a:r>
            <a:r>
              <a:rPr lang="en-US" sz="4000">
                <a:solidFill>
                  <a:srgbClr val="FFFF00"/>
                </a:solidFill>
                <a:ea typeface="Lucida Grande" charset="0"/>
                <a:cs typeface="Lucida Grande" charset="0"/>
              </a:rPr>
              <a:t>i </a:t>
            </a:r>
            <a:r>
              <a:rPr lang="en-US" sz="4000">
                <a:solidFill>
                  <a:srgbClr val="FFFF00"/>
                </a:solidFill>
                <a:latin typeface="Lucida Grande" charset="0"/>
                <a:ea typeface="Lucida Grande" charset="0"/>
                <a:cs typeface="Lucida Grande" charset="0"/>
              </a:rPr>
              <a:t>đ</a:t>
            </a:r>
            <a:r>
              <a:rPr lang="en-US" sz="4000">
                <a:solidFill>
                  <a:srgbClr val="FFFF00"/>
                </a:solidFill>
                <a:cs typeface="Lucida Grande" charset="0"/>
              </a:rPr>
              <a:t>ể</a:t>
            </a:r>
            <a:r>
              <a:rPr lang="en-US" sz="4000">
                <a:solidFill>
                  <a:srgbClr val="FFFF00"/>
                </a:solidFill>
                <a:ea typeface="Lucida Grande" charset="0"/>
                <a:cs typeface="Lucida Grande" charset="0"/>
              </a:rPr>
              <a:t> d</a:t>
            </a:r>
            <a:r>
              <a:rPr lang="en-US" sz="4000">
                <a:solidFill>
                  <a:srgbClr val="FFFF00"/>
                </a:solidFill>
                <a:cs typeface="Lucida Grande" charset="0"/>
              </a:rPr>
              <a:t>ệ</a:t>
            </a:r>
            <a:r>
              <a:rPr lang="en-US" sz="4000">
                <a:solidFill>
                  <a:srgbClr val="FFFF00"/>
                </a:solidFill>
                <a:ea typeface="Lucida Grande" charset="0"/>
                <a:cs typeface="Lucida Grande" charset="0"/>
              </a:rPr>
              <a:t>t một mảnh vải</a:t>
            </a:r>
            <a:r>
              <a:rPr lang="en-US" sz="3600">
                <a:solidFill>
                  <a:srgbClr val="FFEA18"/>
                </a:solidFill>
                <a:ea typeface="Lucida Grande" charset="0"/>
                <a:cs typeface="Lucida Grande" charset="0"/>
              </a:rPr>
              <a:t>...</a:t>
            </a:r>
          </a:p>
        </p:txBody>
      </p:sp>
      <p:pic>
        <p:nvPicPr>
          <p:cNvPr id="632850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405606" y="411083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49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512219" y="4160044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51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771232" y="4131469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52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090194" y="4158456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53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245644" y="4114006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54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02432" y="414893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55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129507" y="4085431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56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771901" y="4094162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57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178050" y="4125913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58" name="Picture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489869" y="40997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59" name="Picture 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460082" y="4101306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60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796257" y="4147344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61" name="Picture 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59531" y="410606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62" name="Picture 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26282" y="407273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63" name="Picture 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921000" y="4149725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7437438" y="6519863"/>
            <a:ext cx="811212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9.65.03f.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32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32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32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32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32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32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32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32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32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32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32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632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32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32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632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7939" name="Group 3"/>
          <p:cNvGrpSpPr>
            <a:grpSpLocks/>
          </p:cNvGrpSpPr>
          <p:nvPr/>
        </p:nvGrpSpPr>
        <p:grpSpPr bwMode="auto">
          <a:xfrm>
            <a:off x="8145463" y="4978400"/>
            <a:ext cx="196850" cy="207963"/>
            <a:chOff x="4315" y="850"/>
            <a:chExt cx="169" cy="818"/>
          </a:xfrm>
        </p:grpSpPr>
        <p:sp>
          <p:nvSpPr>
            <p:cNvPr id="168006" name="Rectangle 4"/>
            <p:cNvSpPr>
              <a:spLocks noChangeArrowheads="1"/>
            </p:cNvSpPr>
            <p:nvPr/>
          </p:nvSpPr>
          <p:spPr bwMode="auto">
            <a:xfrm rot="-5400000">
              <a:off x="4400" y="765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168007" name="Rectangle 5"/>
            <p:cNvSpPr>
              <a:spLocks noChangeArrowheads="1"/>
            </p:cNvSpPr>
            <p:nvPr/>
          </p:nvSpPr>
          <p:spPr bwMode="auto">
            <a:xfrm rot="-5400000">
              <a:off x="4048" y="1281"/>
              <a:ext cx="774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grpSp>
        <p:nvGrpSpPr>
          <p:cNvPr id="167940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168002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  <p:sp>
          <p:nvSpPr>
            <p:cNvPr id="168003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68004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68005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</p:grpSp>
      <p:grpSp>
        <p:nvGrpSpPr>
          <p:cNvPr id="167941" name="Group 11"/>
          <p:cNvGrpSpPr>
            <a:grpSpLocks/>
          </p:cNvGrpSpPr>
          <p:nvPr/>
        </p:nvGrpSpPr>
        <p:grpSpPr bwMode="auto">
          <a:xfrm>
            <a:off x="8145463" y="4978400"/>
            <a:ext cx="196850" cy="207963"/>
            <a:chOff x="4315" y="850"/>
            <a:chExt cx="169" cy="818"/>
          </a:xfrm>
        </p:grpSpPr>
        <p:sp>
          <p:nvSpPr>
            <p:cNvPr id="168000" name="Rectangle 12"/>
            <p:cNvSpPr>
              <a:spLocks noChangeArrowheads="1"/>
            </p:cNvSpPr>
            <p:nvPr/>
          </p:nvSpPr>
          <p:spPr bwMode="auto">
            <a:xfrm rot="-5400000">
              <a:off x="4400" y="765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168001" name="Rectangle 13"/>
            <p:cNvSpPr>
              <a:spLocks noChangeArrowheads="1"/>
            </p:cNvSpPr>
            <p:nvPr/>
          </p:nvSpPr>
          <p:spPr bwMode="auto">
            <a:xfrm rot="-5400000">
              <a:off x="4048" y="1281"/>
              <a:ext cx="774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sp>
        <p:nvSpPr>
          <p:cNvPr id="633870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8" charset="0"/>
              <a:ea typeface="+mn-ea"/>
              <a:cs typeface="+mn-cs"/>
            </a:endParaRPr>
          </a:p>
        </p:txBody>
      </p:sp>
      <p:sp>
        <p:nvSpPr>
          <p:cNvPr id="633871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8" charset="0"/>
              <a:ea typeface="+mn-ea"/>
              <a:cs typeface="+mn-cs"/>
            </a:endParaRPr>
          </a:p>
        </p:txBody>
      </p:sp>
      <p:pic>
        <p:nvPicPr>
          <p:cNvPr id="633872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319881" y="4123531"/>
            <a:ext cx="4605338" cy="301625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</p:spPr>
      </p:pic>
      <p:pic>
        <p:nvPicPr>
          <p:cNvPr id="167945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223544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6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7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8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9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50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51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52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53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54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55" name="Picture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56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57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040063" y="4229100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3886" name="AutoShape 30"/>
          <p:cNvSpPr>
            <a:spLocks noChangeArrowheads="1"/>
          </p:cNvSpPr>
          <p:nvPr/>
        </p:nvSpPr>
        <p:spPr bwMode="auto">
          <a:xfrm>
            <a:off x="5588000" y="3214688"/>
            <a:ext cx="1511300" cy="1524000"/>
          </a:xfrm>
          <a:prstGeom prst="leftRightArrow">
            <a:avLst>
              <a:gd name="adj1" fmla="val 54583"/>
              <a:gd name="adj2" fmla="val 29866"/>
            </a:avLst>
          </a:prstGeom>
          <a:gradFill rotWithShape="0">
            <a:gsLst>
              <a:gs pos="0">
                <a:srgbClr val="FC030C"/>
              </a:gs>
              <a:gs pos="50000">
                <a:srgbClr val="FC030C">
                  <a:gamma/>
                  <a:shade val="0"/>
                  <a:invGamma/>
                </a:srgbClr>
              </a:gs>
              <a:gs pos="100000">
                <a:srgbClr val="FC030C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>
            <a:outerShdw dist="117088" dir="2963922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33887" name="Text Box 31"/>
          <p:cNvSpPr txBox="1">
            <a:spLocks noChangeArrowheads="1"/>
          </p:cNvSpPr>
          <p:nvPr/>
        </p:nvSpPr>
        <p:spPr bwMode="auto">
          <a:xfrm>
            <a:off x="6011863" y="3629025"/>
            <a:ext cx="704850" cy="658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0">
                <a:solidFill>
                  <a:schemeClr val="tx2"/>
                </a:solidFill>
                <a:latin typeface="Comic Sans MS" pitchFamily="66" charset="0"/>
                <a:ea typeface="+mn-ea"/>
                <a:cs typeface="+mn-cs"/>
              </a:rPr>
              <a:t>5</a:t>
            </a:r>
          </a:p>
        </p:txBody>
      </p:sp>
      <p:pic>
        <p:nvPicPr>
          <p:cNvPr id="167960" name="Picture 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3889" name="AutoShape 33"/>
          <p:cNvSpPr>
            <a:spLocks noChangeArrowheads="1"/>
          </p:cNvSpPr>
          <p:nvPr/>
        </p:nvSpPr>
        <p:spPr bwMode="auto">
          <a:xfrm>
            <a:off x="1951038" y="3209925"/>
            <a:ext cx="3382962" cy="1524000"/>
          </a:xfrm>
          <a:prstGeom prst="leftRightArrow">
            <a:avLst>
              <a:gd name="adj1" fmla="val 50000"/>
              <a:gd name="adj2" fmla="val 44396"/>
            </a:avLst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0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2391" dir="1784693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33890" name="Text Box 34"/>
          <p:cNvSpPr txBox="1">
            <a:spLocks noChangeArrowheads="1"/>
          </p:cNvSpPr>
          <p:nvPr/>
        </p:nvSpPr>
        <p:spPr bwMode="auto">
          <a:xfrm>
            <a:off x="3390900" y="3616325"/>
            <a:ext cx="704850" cy="658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0">
                <a:solidFill>
                  <a:schemeClr val="tx2"/>
                </a:solidFill>
                <a:latin typeface="Comic Sans MS" pitchFamily="66" charset="0"/>
                <a:ea typeface="+mn-ea"/>
                <a:cs typeface="+mn-cs"/>
              </a:rPr>
              <a:t>10</a:t>
            </a:r>
          </a:p>
        </p:txBody>
      </p:sp>
      <p:grpSp>
        <p:nvGrpSpPr>
          <p:cNvPr id="167963" name="Group 35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67968" name="Group 36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3893" name="AutoShape 37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3894" name="AutoShape 38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3895" name="AutoShape 39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3896" name="AutoShape 40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3897" name="AutoShape 41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3898" name="AutoShape 42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3899" name="AutoShape 43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3900" name="AutoShape 44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3901" name="AutoShape 45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3902" name="AutoShape 46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3903" name="AutoShape 47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3904" name="AutoShape 48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3905" name="AutoShape 49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3906" name="AutoShape 50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3907" name="AutoShape 51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7969" name="Group 52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3909" name="AutoShape 53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3910" name="AutoShape 54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3911" name="AutoShape 55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3912" name="AutoShape 56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3913" name="AutoShape 57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3914" name="AutoShape 58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3915" name="AutoShape 59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3916" name="AutoShape 60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3917" name="AutoShape 61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3918" name="AutoShape 62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3919" name="AutoShape 63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3920" name="AutoShape 64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3921" name="AutoShape 65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3922" name="AutoShape 66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3923" name="AutoShape 67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7964" name="Text Box 70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3928" name="Rectangle 72"/>
          <p:cNvSpPr>
            <a:spLocks noChangeArrowheads="1"/>
          </p:cNvSpPr>
          <p:nvPr/>
        </p:nvSpPr>
        <p:spPr bwMode="auto">
          <a:xfrm>
            <a:off x="8105775" y="6499225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76</a:t>
            </a:r>
          </a:p>
        </p:txBody>
      </p:sp>
      <p:sp>
        <p:nvSpPr>
          <p:cNvPr id="73" name="Text Box 17"/>
          <p:cNvSpPr txBox="1">
            <a:spLocks noChangeArrowheads="1"/>
          </p:cNvSpPr>
          <p:nvPr/>
        </p:nvSpPr>
        <p:spPr bwMode="auto">
          <a:xfrm>
            <a:off x="490538" y="349250"/>
            <a:ext cx="8366125" cy="1323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FFFF00"/>
                </a:solidFill>
              </a:rPr>
              <a:t>Hãy t</a:t>
            </a:r>
            <a:r>
              <a:rPr lang="en-US" sz="4000">
                <a:solidFill>
                  <a:srgbClr val="FFFF00"/>
                </a:solidFill>
                <a:latin typeface="Lucida Grande" charset="0"/>
              </a:rPr>
              <a:t>ư</a:t>
            </a:r>
            <a:r>
              <a:rPr lang="en-US" sz="4000">
                <a:solidFill>
                  <a:srgbClr val="FFFF00"/>
                </a:solidFill>
                <a:cs typeface="Lucida Grande" charset="0"/>
              </a:rPr>
              <a:t>ở</a:t>
            </a:r>
            <a:r>
              <a:rPr lang="en-US" sz="4000">
                <a:solidFill>
                  <a:srgbClr val="FFFF00"/>
                </a:solidFill>
                <a:ea typeface="Lucida Grande" charset="0"/>
                <a:cs typeface="Lucida Grande" charset="0"/>
              </a:rPr>
              <a:t>ng t</a:t>
            </a:r>
            <a:r>
              <a:rPr lang="en-US" sz="4000">
                <a:solidFill>
                  <a:srgbClr val="FFFF00"/>
                </a:solidFill>
                <a:latin typeface="Lucida Grande" charset="0"/>
                <a:ea typeface="Lucida Grande" charset="0"/>
                <a:cs typeface="Lucida Grande" charset="0"/>
              </a:rPr>
              <a:t>ư</a:t>
            </a:r>
            <a:r>
              <a:rPr lang="en-US" sz="4000">
                <a:solidFill>
                  <a:srgbClr val="FFFF00"/>
                </a:solidFill>
                <a:cs typeface="Lucida Grande" charset="0"/>
              </a:rPr>
              <a:t>ợ</a:t>
            </a:r>
            <a:r>
              <a:rPr lang="en-US" sz="4000">
                <a:solidFill>
                  <a:srgbClr val="FFFF00"/>
                </a:solidFill>
                <a:ea typeface="Lucida Grande" charset="0"/>
                <a:cs typeface="Lucida Grande" charset="0"/>
              </a:rPr>
              <a:t>ng b</a:t>
            </a:r>
            <a:r>
              <a:rPr lang="en-US" sz="4000">
                <a:solidFill>
                  <a:srgbClr val="FFFF00"/>
                </a:solidFill>
                <a:cs typeface="Lucida Grande" charset="0"/>
              </a:rPr>
              <a:t>ạ</a:t>
            </a:r>
            <a:r>
              <a:rPr lang="en-US" sz="4000">
                <a:solidFill>
                  <a:srgbClr val="FFFF00"/>
                </a:solidFill>
                <a:ea typeface="Lucida Grande" charset="0"/>
                <a:cs typeface="Lucida Grande" charset="0"/>
              </a:rPr>
              <a:t>n </a:t>
            </a:r>
            <a:r>
              <a:rPr lang="en-US" sz="4000">
                <a:solidFill>
                  <a:srgbClr val="FFFF00"/>
                </a:solidFill>
                <a:latin typeface="Lucida Grande" charset="0"/>
                <a:ea typeface="Lucida Grande" charset="0"/>
                <a:cs typeface="Lucida Grande" charset="0"/>
              </a:rPr>
              <a:t>đ</a:t>
            </a:r>
            <a:r>
              <a:rPr lang="en-US" sz="4000">
                <a:solidFill>
                  <a:srgbClr val="FFFF00"/>
                </a:solidFill>
                <a:ea typeface="Lucida Grande" charset="0"/>
                <a:cs typeface="Lucida Grande" charset="0"/>
              </a:rPr>
              <a:t>ang k</a:t>
            </a:r>
            <a:r>
              <a:rPr lang="en-US" sz="4000">
                <a:solidFill>
                  <a:srgbClr val="FFFF00"/>
                </a:solidFill>
                <a:cs typeface="Lucida Grande" charset="0"/>
              </a:rPr>
              <a:t>ế</a:t>
            </a:r>
            <a:r>
              <a:rPr lang="en-US" sz="4000">
                <a:solidFill>
                  <a:srgbClr val="FFFF00"/>
                </a:solidFill>
                <a:ea typeface="Lucida Grande" charset="0"/>
                <a:cs typeface="Lucida Grande" charset="0"/>
              </a:rPr>
              <a:t>t khung c</a:t>
            </a:r>
            <a:r>
              <a:rPr lang="en-US" sz="4000">
                <a:solidFill>
                  <a:srgbClr val="FFFF00"/>
                </a:solidFill>
                <a:cs typeface="Lucida Grande" charset="0"/>
              </a:rPr>
              <a:t>ử</a:t>
            </a:r>
            <a:r>
              <a:rPr lang="en-US" sz="4000">
                <a:solidFill>
                  <a:srgbClr val="FFFF00"/>
                </a:solidFill>
                <a:ea typeface="Lucida Grande" charset="0"/>
                <a:cs typeface="Lucida Grande" charset="0"/>
              </a:rPr>
              <a:t>i </a:t>
            </a:r>
            <a:r>
              <a:rPr lang="en-US" sz="4000">
                <a:solidFill>
                  <a:srgbClr val="FFFF00"/>
                </a:solidFill>
                <a:latin typeface="Lucida Grande" charset="0"/>
                <a:ea typeface="Lucida Grande" charset="0"/>
                <a:cs typeface="Lucida Grande" charset="0"/>
              </a:rPr>
              <a:t>đ</a:t>
            </a:r>
            <a:r>
              <a:rPr lang="en-US" sz="4000">
                <a:solidFill>
                  <a:srgbClr val="FFFF00"/>
                </a:solidFill>
                <a:cs typeface="Lucida Grande" charset="0"/>
              </a:rPr>
              <a:t>ể</a:t>
            </a:r>
            <a:r>
              <a:rPr lang="en-US" sz="4000">
                <a:solidFill>
                  <a:srgbClr val="FFFF00"/>
                </a:solidFill>
                <a:ea typeface="Lucida Grande" charset="0"/>
                <a:cs typeface="Lucida Grande" charset="0"/>
              </a:rPr>
              <a:t> d</a:t>
            </a:r>
            <a:r>
              <a:rPr lang="en-US" sz="4000">
                <a:solidFill>
                  <a:srgbClr val="FFFF00"/>
                </a:solidFill>
                <a:cs typeface="Lucida Grande" charset="0"/>
              </a:rPr>
              <a:t>ệ</a:t>
            </a:r>
            <a:r>
              <a:rPr lang="en-US" sz="4000">
                <a:solidFill>
                  <a:srgbClr val="FFFF00"/>
                </a:solidFill>
                <a:ea typeface="Lucida Grande" charset="0"/>
                <a:cs typeface="Lucida Grande" charset="0"/>
              </a:rPr>
              <a:t>t một mảnh vải</a:t>
            </a:r>
            <a:r>
              <a:rPr lang="en-US" sz="3600">
                <a:solidFill>
                  <a:srgbClr val="FFEA18"/>
                </a:solidFill>
                <a:ea typeface="Lucida Grande" charset="0"/>
                <a:cs typeface="Lucida Grande" charset="0"/>
              </a:rPr>
              <a:t>...</a:t>
            </a:r>
          </a:p>
        </p:txBody>
      </p:sp>
      <p:sp>
        <p:nvSpPr>
          <p:cNvPr id="72" name="Rectangle 71"/>
          <p:cNvSpPr>
            <a:spLocks noChangeArrowheads="1"/>
          </p:cNvSpPr>
          <p:nvPr/>
        </p:nvSpPr>
        <p:spPr bwMode="auto">
          <a:xfrm>
            <a:off x="7437438" y="6519863"/>
            <a:ext cx="811212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9.65.03f.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9987" name="Group 3"/>
          <p:cNvGrpSpPr>
            <a:grpSpLocks/>
          </p:cNvGrpSpPr>
          <p:nvPr/>
        </p:nvGrpSpPr>
        <p:grpSpPr bwMode="auto">
          <a:xfrm>
            <a:off x="8147050" y="4981575"/>
            <a:ext cx="196850" cy="207963"/>
            <a:chOff x="4316" y="862"/>
            <a:chExt cx="170" cy="818"/>
          </a:xfrm>
        </p:grpSpPr>
        <p:sp>
          <p:nvSpPr>
            <p:cNvPr id="170058" name="Rectangle 4"/>
            <p:cNvSpPr>
              <a:spLocks noChangeArrowheads="1"/>
            </p:cNvSpPr>
            <p:nvPr/>
          </p:nvSpPr>
          <p:spPr bwMode="auto">
            <a:xfrm rot="-5400000">
              <a:off x="4401" y="777"/>
              <a:ext cx="0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170059" name="Rectangle 5"/>
            <p:cNvSpPr>
              <a:spLocks noChangeArrowheads="1"/>
            </p:cNvSpPr>
            <p:nvPr/>
          </p:nvSpPr>
          <p:spPr bwMode="auto">
            <a:xfrm rot="-5400000">
              <a:off x="4051" y="1293"/>
              <a:ext cx="774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grpSp>
        <p:nvGrpSpPr>
          <p:cNvPr id="169988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170054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  <p:sp>
          <p:nvSpPr>
            <p:cNvPr id="170055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0056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0057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</p:grpSp>
      <p:pic>
        <p:nvPicPr>
          <p:cNvPr id="16998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9991" name="Group 13"/>
          <p:cNvGrpSpPr>
            <a:grpSpLocks/>
          </p:cNvGrpSpPr>
          <p:nvPr/>
        </p:nvGrpSpPr>
        <p:grpSpPr bwMode="auto">
          <a:xfrm>
            <a:off x="8147050" y="4981575"/>
            <a:ext cx="196850" cy="207963"/>
            <a:chOff x="4316" y="862"/>
            <a:chExt cx="170" cy="818"/>
          </a:xfrm>
        </p:grpSpPr>
        <p:sp>
          <p:nvSpPr>
            <p:cNvPr id="170052" name="Rectangle 14"/>
            <p:cNvSpPr>
              <a:spLocks noChangeArrowheads="1"/>
            </p:cNvSpPr>
            <p:nvPr/>
          </p:nvSpPr>
          <p:spPr bwMode="auto">
            <a:xfrm rot="-5400000">
              <a:off x="4401" y="777"/>
              <a:ext cx="0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170053" name="Rectangle 15"/>
            <p:cNvSpPr>
              <a:spLocks noChangeArrowheads="1"/>
            </p:cNvSpPr>
            <p:nvPr/>
          </p:nvSpPr>
          <p:spPr bwMode="auto">
            <a:xfrm rot="-5400000">
              <a:off x="4051" y="1293"/>
              <a:ext cx="774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sp>
        <p:nvSpPr>
          <p:cNvPr id="634896" name="Rectangle 1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8" charset="0"/>
              <a:ea typeface="+mn-ea"/>
              <a:cs typeface="+mn-cs"/>
            </a:endParaRPr>
          </a:p>
        </p:txBody>
      </p:sp>
      <p:sp>
        <p:nvSpPr>
          <p:cNvPr id="634897" name="Rectangle 1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8" charset="0"/>
              <a:ea typeface="+mn-ea"/>
              <a:cs typeface="+mn-cs"/>
            </a:endParaRPr>
          </a:p>
        </p:txBody>
      </p:sp>
      <p:pic>
        <p:nvPicPr>
          <p:cNvPr id="634898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319881" y="4123531"/>
            <a:ext cx="4605338" cy="301625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</p:spPr>
      </p:pic>
      <p:pic>
        <p:nvPicPr>
          <p:cNvPr id="169995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223544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6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7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8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9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000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001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002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003" name="Picture 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004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005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006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5575300" y="3186113"/>
            <a:ext cx="1811338" cy="1844675"/>
            <a:chOff x="3512" y="2007"/>
            <a:chExt cx="1131" cy="1045"/>
          </a:xfrm>
        </p:grpSpPr>
        <p:sp>
          <p:nvSpPr>
            <p:cNvPr id="634912" name="AutoShape 32"/>
            <p:cNvSpPr>
              <a:spLocks noChangeArrowheads="1"/>
            </p:cNvSpPr>
            <p:nvPr/>
          </p:nvSpPr>
          <p:spPr bwMode="auto">
            <a:xfrm>
              <a:off x="3512" y="2007"/>
              <a:ext cx="1131" cy="104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EE0B1B">
                    <a:gamma/>
                    <a:shade val="0"/>
                    <a:invGamma/>
                  </a:srgbClr>
                </a:gs>
                <a:gs pos="50000">
                  <a:srgbClr val="EE0B1B"/>
                </a:gs>
                <a:gs pos="100000">
                  <a:srgbClr val="EE0B1B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dist="135003" dir="1327115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34913" name="Text Box 33"/>
            <p:cNvSpPr txBox="1">
              <a:spLocks noChangeArrowheads="1"/>
            </p:cNvSpPr>
            <p:nvPr/>
          </p:nvSpPr>
          <p:spPr bwMode="auto">
            <a:xfrm>
              <a:off x="3637" y="2152"/>
              <a:ext cx="878" cy="5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63500" dir="2212194" algn="ctr" rotWithShape="0">
                <a:srgbClr val="0A0A0A"/>
              </a:outerShdw>
            </a:effec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chemeClr val="tx1"/>
                  </a:solidFill>
                  <a:latin typeface="Arial" charset="0"/>
                  <a:cs typeface="Arial" charset="0"/>
                </a:rPr>
                <a:t>TH</a:t>
              </a:r>
              <a:r>
                <a:rPr lang="en-US">
                  <a:solidFill>
                    <a:schemeClr val="tx1"/>
                  </a:solidFill>
                  <a:latin typeface="Arial" charset="0"/>
                  <a:ea typeface="Lucida Grande" charset="0"/>
                </a:rPr>
                <a:t>Ờ</a:t>
              </a:r>
              <a:r>
                <a:rPr lang="en-US">
                  <a:solidFill>
                    <a:schemeClr val="tx1"/>
                  </a:solidFill>
                  <a:latin typeface="Arial" charset="0"/>
                  <a:cs typeface="Arial" charset="0"/>
                </a:rPr>
                <a:t>I K</a:t>
              </a:r>
              <a:r>
                <a:rPr lang="en-US">
                  <a:solidFill>
                    <a:schemeClr val="tx1"/>
                  </a:solidFill>
                  <a:latin typeface="Arial" charset="0"/>
                  <a:cs typeface="Lucida Grande" charset="0"/>
                </a:rPr>
                <a:t>Ỳ</a:t>
              </a:r>
              <a:r>
                <a:rPr lang="en-US">
                  <a:solidFill>
                    <a:schemeClr val="tx1"/>
                  </a:solidFill>
                  <a:latin typeface="Arial" charset="0"/>
                  <a:cs typeface="Arial" charset="0"/>
                </a:rPr>
                <a:t> CU</a:t>
              </a:r>
              <a:r>
                <a:rPr lang="en-US">
                  <a:solidFill>
                    <a:schemeClr val="tx1"/>
                  </a:solidFill>
                  <a:latin typeface="Arial" charset="0"/>
                  <a:cs typeface="Lucida Grande" charset="0"/>
                </a:rPr>
                <a:t>Ố</a:t>
              </a:r>
              <a:r>
                <a:rPr lang="en-US">
                  <a:solidFill>
                    <a:schemeClr val="tx1"/>
                  </a:solidFill>
                  <a:latin typeface="Arial" charset="0"/>
                  <a:cs typeface="Arial" charset="0"/>
                </a:rPr>
                <a:t>I CÙNG</a:t>
              </a:r>
            </a:p>
          </p:txBody>
        </p:sp>
      </p:grpSp>
      <p:sp>
        <p:nvSpPr>
          <p:cNvPr id="634914" name="AutoShape 34"/>
          <p:cNvSpPr>
            <a:spLocks noChangeArrowheads="1"/>
          </p:cNvSpPr>
          <p:nvPr/>
        </p:nvSpPr>
        <p:spPr bwMode="auto">
          <a:xfrm>
            <a:off x="5127625" y="2081213"/>
            <a:ext cx="390525" cy="4465637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DDC07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6" name="Group 80"/>
          <p:cNvGrpSpPr>
            <a:grpSpLocks/>
          </p:cNvGrpSpPr>
          <p:nvPr/>
        </p:nvGrpSpPr>
        <p:grpSpPr bwMode="auto">
          <a:xfrm>
            <a:off x="1995488" y="2711450"/>
            <a:ext cx="3362325" cy="3068638"/>
            <a:chOff x="1257" y="1708"/>
            <a:chExt cx="2118" cy="1763"/>
          </a:xfrm>
        </p:grpSpPr>
        <p:sp>
          <p:nvSpPr>
            <p:cNvPr id="634916" name="AutoShape 36"/>
            <p:cNvSpPr>
              <a:spLocks noChangeArrowheads="1"/>
            </p:cNvSpPr>
            <p:nvPr/>
          </p:nvSpPr>
          <p:spPr bwMode="auto">
            <a:xfrm>
              <a:off x="1257" y="1751"/>
              <a:ext cx="2114" cy="172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20392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76200">
              <a:solidFill>
                <a:srgbClr val="2F8B20"/>
              </a:solidFill>
              <a:round/>
              <a:headEnd/>
              <a:tailEnd/>
            </a:ln>
            <a:effectLst>
              <a:outerShdw dist="143684" dir="13500000" algn="ctr" rotWithShape="0">
                <a:schemeClr val="accent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sz="1600" b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34917" name="Text Box 37"/>
            <p:cNvSpPr txBox="1">
              <a:spLocks noChangeArrowheads="1"/>
            </p:cNvSpPr>
            <p:nvPr/>
          </p:nvSpPr>
          <p:spPr bwMode="auto">
            <a:xfrm>
              <a:off x="1394" y="1708"/>
              <a:ext cx="1981" cy="15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endParaRPr lang="en-US" altLang="ko-KR" sz="1600">
                <a:solidFill>
                  <a:srgbClr val="F09F32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ko-KR" sz="1600">
                  <a:solidFill>
                    <a:srgbClr val="F09F32"/>
                  </a:solidFill>
                  <a:latin typeface="Arial" charset="0"/>
                  <a:ea typeface="Arial" charset="0"/>
                  <a:cs typeface="Arial" charset="0"/>
                </a:rPr>
                <a:t>SÁNG TẠO</a:t>
              </a:r>
              <a:endParaRPr lang="en-US" sz="1600">
                <a:solidFill>
                  <a:srgbClr val="F09F32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FC030C"/>
                  </a:solidFill>
                  <a:latin typeface="Arial" charset="0"/>
                  <a:ea typeface="Arial" charset="0"/>
                  <a:cs typeface="Arial" charset="0"/>
                </a:rPr>
                <a:t>   </a:t>
              </a:r>
              <a:r>
                <a:rPr lang="en-US" sz="160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ÁP-RA-HAM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     GIÔ-SÉP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        MÔI-SE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          GIÔ-SUÊ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>
                  <a:solidFill>
                    <a:srgbClr val="00FF00"/>
                  </a:solidFill>
                  <a:latin typeface="Arial" charset="0"/>
                  <a:ea typeface="Arial" charset="0"/>
                  <a:cs typeface="Arial" charset="0"/>
                </a:rPr>
                <a:t>             </a:t>
              </a:r>
              <a:r>
                <a:rPr lang="en-US" sz="1600">
                  <a:solidFill>
                    <a:srgbClr val="00FF00"/>
                  </a:solidFill>
                  <a:latin typeface="Arial" charset="0"/>
                  <a:ea typeface="Arial" charset="0"/>
                  <a:cs typeface="Arial" charset="0"/>
                </a:rPr>
                <a:t>VÔ CHÍNH PHỦ</a:t>
              </a:r>
              <a:endParaRPr lang="en-US" sz="1200">
                <a:solidFill>
                  <a:srgbClr val="00FF00"/>
                </a:solidFill>
                <a:latin typeface="Arial" charset="0"/>
                <a:cs typeface="Arial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>
                  <a:solidFill>
                    <a:srgbClr val="00FF00"/>
                  </a:solidFill>
                  <a:latin typeface="Arial" charset="0"/>
                  <a:cs typeface="Arial" charset="0"/>
                </a:rPr>
                <a:t>                 </a:t>
              </a:r>
              <a:r>
                <a:rPr lang="en-US" altLang="ko-KR" sz="1600">
                  <a:solidFill>
                    <a:srgbClr val="00FF00"/>
                  </a:solidFill>
                  <a:latin typeface="Arial" charset="0"/>
                  <a:ea typeface="Gulim" charset="0"/>
                  <a:cs typeface="Gulim" charset="0"/>
                </a:rPr>
                <a:t>HOÀNG GIA </a:t>
              </a:r>
              <a:endParaRPr lang="en-US" sz="1200">
                <a:solidFill>
                  <a:srgbClr val="00FF00"/>
                </a:solidFill>
                <a:latin typeface="Arial" charset="0"/>
                <a:cs typeface="Arial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400">
                  <a:solidFill>
                    <a:srgbClr val="00FF00"/>
                  </a:solidFill>
                  <a:latin typeface="Arial" charset="0"/>
                  <a:cs typeface="Arial" charset="0"/>
                </a:rPr>
                <a:t>                   </a:t>
              </a:r>
              <a:r>
                <a:rPr lang="en-US" altLang="ko-KR" sz="1600">
                  <a:solidFill>
                    <a:srgbClr val="00FF00"/>
                  </a:solidFill>
                  <a:latin typeface="Arial" charset="0"/>
                  <a:ea typeface="Gulim" charset="0"/>
                  <a:cs typeface="Gulim" charset="0"/>
                </a:rPr>
                <a:t>LƯU ĐÀY</a:t>
              </a:r>
              <a:endParaRPr lang="en-US" sz="1200">
                <a:solidFill>
                  <a:srgbClr val="00FF00"/>
                </a:solidFill>
                <a:latin typeface="Arial" charset="0"/>
                <a:cs typeface="Arial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latin typeface="Arial" charset="0"/>
                  <a:cs typeface="Arial" charset="0"/>
                </a:rPr>
                <a:t>                   YÊN </a:t>
              </a:r>
              <a:r>
                <a:rPr lang="de-DE" sz="1600">
                  <a:solidFill>
                    <a:srgbClr val="00CCFF"/>
                  </a:solidFill>
                  <a:latin typeface="Arial" charset="0"/>
                  <a:cs typeface="Arial" charset="0"/>
                </a:rPr>
                <a:t>L</a:t>
              </a:r>
              <a:r>
                <a:rPr lang="de-DE" sz="1600">
                  <a:solidFill>
                    <a:srgbClr val="00CCFF"/>
                  </a:solidFill>
                  <a:latin typeface="Arial" charset="0"/>
                  <a:cs typeface="Lucida Grande" charset="0"/>
                </a:rPr>
                <a:t>Ặ</a:t>
              </a:r>
              <a:r>
                <a:rPr lang="de-DE" sz="1600">
                  <a:solidFill>
                    <a:srgbClr val="00CCFF"/>
                  </a:solidFill>
                  <a:latin typeface="Arial" charset="0"/>
                  <a:cs typeface="Arial" charset="0"/>
                </a:rPr>
                <a:t>NG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chemeClr val="tx1"/>
                  </a:solidFill>
                  <a:latin typeface="Arial" charset="0"/>
                  <a:cs typeface="Arial" charset="0"/>
                </a:rPr>
                <a:t>                      </a:t>
              </a:r>
              <a:r>
                <a:rPr lang="en-US" altLang="ko-KR" sz="1800">
                  <a:solidFill>
                    <a:schemeClr val="tx1"/>
                  </a:solidFill>
                  <a:latin typeface="Arial" charset="0"/>
                  <a:ea typeface="Gulim" charset="0"/>
                  <a:cs typeface="Gulim" charset="0"/>
                </a:rPr>
                <a:t>GIÊ-XU</a:t>
              </a:r>
              <a:endParaRPr lang="en-US" sz="1800">
                <a:solidFill>
                  <a:schemeClr val="tx1"/>
                </a:solidFill>
                <a:latin typeface="Arial" charset="0"/>
                <a:ea typeface="Gulim" charset="0"/>
                <a:cs typeface="Gulim" charset="0"/>
              </a:endParaRPr>
            </a:p>
          </p:txBody>
        </p:sp>
      </p:grpSp>
      <p:grpSp>
        <p:nvGrpSpPr>
          <p:cNvPr id="170010" name="Group 38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70016" name="Group 39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4920" name="AutoShape 40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4921" name="AutoShape 41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4922" name="AutoShape 42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4923" name="AutoShape 43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4924" name="AutoShape 44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4925" name="AutoShape 45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4926" name="AutoShape 46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4927" name="AutoShape 47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4928" name="AutoShape 48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4929" name="AutoShape 49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4930" name="AutoShape 50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4931" name="AutoShape 51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4932" name="AutoShape 52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4933" name="AutoShape 53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4934" name="AutoShape 54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70017" name="Group 55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4936" name="AutoShape 56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4937" name="AutoShape 57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4938" name="AutoShape 58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4939" name="AutoShape 59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4940" name="AutoShape 60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4941" name="AutoShape 61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4942" name="AutoShape 62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4943" name="AutoShape 63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4944" name="AutoShape 64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4945" name="AutoShape 65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4946" name="AutoShape 66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4947" name="AutoShape 67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4948" name="AutoShape 68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4949" name="AutoShape 69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4950" name="AutoShape 70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70011" name="Text Box 73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4955" name="Rectangle 75"/>
          <p:cNvSpPr>
            <a:spLocks noChangeArrowheads="1"/>
          </p:cNvSpPr>
          <p:nvPr/>
        </p:nvSpPr>
        <p:spPr bwMode="auto">
          <a:xfrm>
            <a:off x="8105775" y="6499225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77</a:t>
            </a:r>
          </a:p>
        </p:txBody>
      </p:sp>
      <p:sp>
        <p:nvSpPr>
          <p:cNvPr id="77" name="Text Box 17"/>
          <p:cNvSpPr txBox="1">
            <a:spLocks noChangeArrowheads="1"/>
          </p:cNvSpPr>
          <p:nvPr/>
        </p:nvSpPr>
        <p:spPr bwMode="auto">
          <a:xfrm>
            <a:off x="490538" y="349250"/>
            <a:ext cx="8366125" cy="1323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FFFF00"/>
                </a:solidFill>
              </a:rPr>
              <a:t>Hãy t</a:t>
            </a:r>
            <a:r>
              <a:rPr lang="en-US" sz="4000">
                <a:solidFill>
                  <a:srgbClr val="FFFF00"/>
                </a:solidFill>
                <a:latin typeface="Lucida Grande" charset="0"/>
              </a:rPr>
              <a:t>ư</a:t>
            </a:r>
            <a:r>
              <a:rPr lang="en-US" sz="4000">
                <a:solidFill>
                  <a:srgbClr val="FFFF00"/>
                </a:solidFill>
                <a:cs typeface="Lucida Grande" charset="0"/>
              </a:rPr>
              <a:t>ở</a:t>
            </a:r>
            <a:r>
              <a:rPr lang="en-US" sz="4000">
                <a:solidFill>
                  <a:srgbClr val="FFFF00"/>
                </a:solidFill>
                <a:ea typeface="Lucida Grande" charset="0"/>
                <a:cs typeface="Lucida Grande" charset="0"/>
              </a:rPr>
              <a:t>ng t</a:t>
            </a:r>
            <a:r>
              <a:rPr lang="en-US" sz="4000">
                <a:solidFill>
                  <a:srgbClr val="FFFF00"/>
                </a:solidFill>
                <a:latin typeface="Lucida Grande" charset="0"/>
                <a:ea typeface="Lucida Grande" charset="0"/>
                <a:cs typeface="Lucida Grande" charset="0"/>
              </a:rPr>
              <a:t>ư</a:t>
            </a:r>
            <a:r>
              <a:rPr lang="en-US" sz="4000">
                <a:solidFill>
                  <a:srgbClr val="FFFF00"/>
                </a:solidFill>
                <a:cs typeface="Lucida Grande" charset="0"/>
              </a:rPr>
              <a:t>ợ</a:t>
            </a:r>
            <a:r>
              <a:rPr lang="en-US" sz="4000">
                <a:solidFill>
                  <a:srgbClr val="FFFF00"/>
                </a:solidFill>
                <a:ea typeface="Lucida Grande" charset="0"/>
                <a:cs typeface="Lucida Grande" charset="0"/>
              </a:rPr>
              <a:t>ng b</a:t>
            </a:r>
            <a:r>
              <a:rPr lang="en-US" sz="4000">
                <a:solidFill>
                  <a:srgbClr val="FFFF00"/>
                </a:solidFill>
                <a:cs typeface="Lucida Grande" charset="0"/>
              </a:rPr>
              <a:t>ạ</a:t>
            </a:r>
            <a:r>
              <a:rPr lang="en-US" sz="4000">
                <a:solidFill>
                  <a:srgbClr val="FFFF00"/>
                </a:solidFill>
                <a:ea typeface="Lucida Grande" charset="0"/>
                <a:cs typeface="Lucida Grande" charset="0"/>
              </a:rPr>
              <a:t>n </a:t>
            </a:r>
            <a:r>
              <a:rPr lang="en-US" sz="4000">
                <a:solidFill>
                  <a:srgbClr val="FFFF00"/>
                </a:solidFill>
                <a:latin typeface="Lucida Grande" charset="0"/>
                <a:ea typeface="Lucida Grande" charset="0"/>
                <a:cs typeface="Lucida Grande" charset="0"/>
              </a:rPr>
              <a:t>đ</a:t>
            </a:r>
            <a:r>
              <a:rPr lang="en-US" sz="4000">
                <a:solidFill>
                  <a:srgbClr val="FFFF00"/>
                </a:solidFill>
                <a:ea typeface="Lucida Grande" charset="0"/>
                <a:cs typeface="Lucida Grande" charset="0"/>
              </a:rPr>
              <a:t>ang k</a:t>
            </a:r>
            <a:r>
              <a:rPr lang="en-US" sz="4000">
                <a:solidFill>
                  <a:srgbClr val="FFFF00"/>
                </a:solidFill>
                <a:cs typeface="Lucida Grande" charset="0"/>
              </a:rPr>
              <a:t>ế</a:t>
            </a:r>
            <a:r>
              <a:rPr lang="en-US" sz="4000">
                <a:solidFill>
                  <a:srgbClr val="FFFF00"/>
                </a:solidFill>
                <a:ea typeface="Lucida Grande" charset="0"/>
                <a:cs typeface="Lucida Grande" charset="0"/>
              </a:rPr>
              <a:t>t khung c</a:t>
            </a:r>
            <a:r>
              <a:rPr lang="en-US" sz="4000">
                <a:solidFill>
                  <a:srgbClr val="FFFF00"/>
                </a:solidFill>
                <a:cs typeface="Lucida Grande" charset="0"/>
              </a:rPr>
              <a:t>ử</a:t>
            </a:r>
            <a:r>
              <a:rPr lang="en-US" sz="4000">
                <a:solidFill>
                  <a:srgbClr val="FFFF00"/>
                </a:solidFill>
                <a:ea typeface="Lucida Grande" charset="0"/>
                <a:cs typeface="Lucida Grande" charset="0"/>
              </a:rPr>
              <a:t>i </a:t>
            </a:r>
            <a:r>
              <a:rPr lang="en-US" sz="4000">
                <a:solidFill>
                  <a:srgbClr val="FFFF00"/>
                </a:solidFill>
                <a:latin typeface="Lucida Grande" charset="0"/>
                <a:ea typeface="Lucida Grande" charset="0"/>
                <a:cs typeface="Lucida Grande" charset="0"/>
              </a:rPr>
              <a:t>đ</a:t>
            </a:r>
            <a:r>
              <a:rPr lang="en-US" sz="4000">
                <a:solidFill>
                  <a:srgbClr val="FFFF00"/>
                </a:solidFill>
                <a:cs typeface="Lucida Grande" charset="0"/>
              </a:rPr>
              <a:t>ể</a:t>
            </a:r>
            <a:r>
              <a:rPr lang="en-US" sz="4000">
                <a:solidFill>
                  <a:srgbClr val="FFFF00"/>
                </a:solidFill>
                <a:ea typeface="Lucida Grande" charset="0"/>
                <a:cs typeface="Lucida Grande" charset="0"/>
              </a:rPr>
              <a:t> d</a:t>
            </a:r>
            <a:r>
              <a:rPr lang="en-US" sz="4000">
                <a:solidFill>
                  <a:srgbClr val="FFFF00"/>
                </a:solidFill>
                <a:cs typeface="Lucida Grande" charset="0"/>
              </a:rPr>
              <a:t>ệ</a:t>
            </a:r>
            <a:r>
              <a:rPr lang="en-US" sz="4000">
                <a:solidFill>
                  <a:srgbClr val="FFFF00"/>
                </a:solidFill>
                <a:ea typeface="Lucida Grande" charset="0"/>
                <a:cs typeface="Lucida Grande" charset="0"/>
              </a:rPr>
              <a:t>t một mảnh vải</a:t>
            </a:r>
            <a:r>
              <a:rPr lang="en-US" sz="3600">
                <a:solidFill>
                  <a:srgbClr val="FFEA18"/>
                </a:solidFill>
                <a:ea typeface="Lucida Grande" charset="0"/>
                <a:cs typeface="Lucida Grande" charset="0"/>
              </a:rPr>
              <a:t>...</a:t>
            </a:r>
          </a:p>
        </p:txBody>
      </p:sp>
      <p:sp>
        <p:nvSpPr>
          <p:cNvPr id="170014" name="Text Box 109"/>
          <p:cNvSpPr txBox="1">
            <a:spLocks noChangeArrowheads="1"/>
          </p:cNvSpPr>
          <p:nvPr/>
        </p:nvSpPr>
        <p:spPr bwMode="auto">
          <a:xfrm>
            <a:off x="8601075" y="64357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76" name="Rectangle 75"/>
          <p:cNvSpPr>
            <a:spLocks noChangeArrowheads="1"/>
          </p:cNvSpPr>
          <p:nvPr/>
        </p:nvSpPr>
        <p:spPr bwMode="auto">
          <a:xfrm>
            <a:off x="7437438" y="6519863"/>
            <a:ext cx="811212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9.65.03f.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2035" name="Group 3"/>
          <p:cNvGrpSpPr>
            <a:grpSpLocks/>
          </p:cNvGrpSpPr>
          <p:nvPr/>
        </p:nvGrpSpPr>
        <p:grpSpPr bwMode="auto">
          <a:xfrm>
            <a:off x="8147050" y="4981575"/>
            <a:ext cx="196850" cy="207963"/>
            <a:chOff x="4316" y="862"/>
            <a:chExt cx="170" cy="818"/>
          </a:xfrm>
        </p:grpSpPr>
        <p:sp>
          <p:nvSpPr>
            <p:cNvPr id="172128" name="Rectangle 4"/>
            <p:cNvSpPr>
              <a:spLocks noChangeArrowheads="1"/>
            </p:cNvSpPr>
            <p:nvPr/>
          </p:nvSpPr>
          <p:spPr bwMode="auto">
            <a:xfrm rot="-5400000">
              <a:off x="4401" y="777"/>
              <a:ext cx="0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172129" name="Rectangle 5"/>
            <p:cNvSpPr>
              <a:spLocks noChangeArrowheads="1"/>
            </p:cNvSpPr>
            <p:nvPr/>
          </p:nvSpPr>
          <p:spPr bwMode="auto">
            <a:xfrm rot="-5400000">
              <a:off x="4051" y="1293"/>
              <a:ext cx="774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grpSp>
        <p:nvGrpSpPr>
          <p:cNvPr id="172036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172124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  <p:sp>
          <p:nvSpPr>
            <p:cNvPr id="172125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2126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2127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</p:grpSp>
      <p:pic>
        <p:nvPicPr>
          <p:cNvPr id="17203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916" name="Text Box 12"/>
          <p:cNvSpPr txBox="1">
            <a:spLocks noChangeArrowheads="1"/>
          </p:cNvSpPr>
          <p:nvPr/>
        </p:nvSpPr>
        <p:spPr bwMode="auto">
          <a:xfrm>
            <a:off x="5010150" y="1597025"/>
            <a:ext cx="685800" cy="854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>
                <a:solidFill>
                  <a:schemeClr val="tx1"/>
                </a:solidFill>
                <a:latin typeface="" charset="0"/>
                <a:ea typeface="+mn-ea"/>
                <a:cs typeface="+mn-cs"/>
              </a:rPr>
              <a:t>G</a:t>
            </a:r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2676525" y="1308100"/>
            <a:ext cx="1782763" cy="585788"/>
            <a:chOff x="1686" y="824"/>
            <a:chExt cx="1123" cy="369"/>
          </a:xfrm>
        </p:grpSpPr>
        <p:sp>
          <p:nvSpPr>
            <p:cNvPr id="635918" name="Rectangle 14"/>
            <p:cNvSpPr>
              <a:spLocks noChangeArrowheads="1"/>
            </p:cNvSpPr>
            <p:nvPr/>
          </p:nvSpPr>
          <p:spPr bwMode="auto">
            <a:xfrm>
              <a:off x="1686" y="833"/>
              <a:ext cx="368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r>
                <a:rPr lang="en-US" sz="3600" i="1">
                  <a:solidFill>
                    <a:srgbClr val="FFEA18"/>
                  </a:solidFill>
                </a:rPr>
                <a:t>4N</a:t>
              </a:r>
              <a:endParaRPr lang="en-US" sz="4800" b="0">
                <a:solidFill>
                  <a:srgbClr val="FFEA18"/>
                </a:solidFill>
                <a:latin typeface="Times" charset="0"/>
              </a:endParaRPr>
            </a:p>
          </p:txBody>
        </p:sp>
        <p:sp>
          <p:nvSpPr>
            <p:cNvPr id="635919" name="Rectangle 15"/>
            <p:cNvSpPr>
              <a:spLocks noChangeArrowheads="1"/>
            </p:cNvSpPr>
            <p:nvPr/>
          </p:nvSpPr>
          <p:spPr bwMode="auto">
            <a:xfrm>
              <a:off x="2297" y="824"/>
              <a:ext cx="512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3600" i="1">
                  <a:solidFill>
                    <a:srgbClr val="FFEA18"/>
                  </a:solidFill>
                </a:rPr>
                <a:t>  3X</a:t>
              </a:r>
              <a:endParaRPr lang="en-US" sz="4800" b="0">
                <a:solidFill>
                  <a:srgbClr val="FFEA18"/>
                </a:solidFill>
                <a:latin typeface="Times" charset="0"/>
              </a:endParaRPr>
            </a:p>
          </p:txBody>
        </p:sp>
      </p:grpSp>
      <p:grpSp>
        <p:nvGrpSpPr>
          <p:cNvPr id="5" name="Group 104"/>
          <p:cNvGrpSpPr>
            <a:grpSpLocks/>
          </p:cNvGrpSpPr>
          <p:nvPr/>
        </p:nvGrpSpPr>
        <p:grpSpPr bwMode="auto">
          <a:xfrm>
            <a:off x="3227388" y="92075"/>
            <a:ext cx="722312" cy="1139825"/>
            <a:chOff x="2033" y="58"/>
            <a:chExt cx="455" cy="718"/>
          </a:xfrm>
        </p:grpSpPr>
        <p:grpSp>
          <p:nvGrpSpPr>
            <p:cNvPr id="172118" name="Group 28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1814" y="109"/>
              <a:chExt cx="455" cy="718"/>
            </a:xfrm>
          </p:grpSpPr>
          <p:sp>
            <p:nvSpPr>
              <p:cNvPr id="635933" name="Text Box 29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71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63500" dir="3187806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6600" i="1">
                    <a:solidFill>
                      <a:srgbClr val="FF262D"/>
                    </a:solidFill>
                    <a:latin typeface="" charset="0"/>
                    <a:ea typeface="+mn-ea"/>
                    <a:cs typeface="+mn-cs"/>
                  </a:rPr>
                  <a:t>7</a:t>
                </a:r>
              </a:p>
            </p:txBody>
          </p:sp>
          <p:sp>
            <p:nvSpPr>
              <p:cNvPr id="635934" name="Line 30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 w="28575">
                <a:noFill/>
                <a:round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35935" name="Line 31"/>
            <p:cNvSpPr>
              <a:spLocks noChangeShapeType="1"/>
            </p:cNvSpPr>
            <p:nvPr/>
          </p:nvSpPr>
          <p:spPr bwMode="auto">
            <a:xfrm>
              <a:off x="2165" y="421"/>
              <a:ext cx="180" cy="0"/>
            </a:xfrm>
            <a:prstGeom prst="line">
              <a:avLst/>
            </a:prstGeom>
            <a:noFill/>
            <a:ln w="76200">
              <a:solidFill>
                <a:srgbClr val="FF262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103"/>
          <p:cNvGrpSpPr>
            <a:grpSpLocks/>
          </p:cNvGrpSpPr>
          <p:nvPr/>
        </p:nvGrpSpPr>
        <p:grpSpPr bwMode="auto">
          <a:xfrm>
            <a:off x="2212975" y="1839913"/>
            <a:ext cx="2479675" cy="431800"/>
            <a:chOff x="1394" y="1159"/>
            <a:chExt cx="1562" cy="272"/>
          </a:xfrm>
        </p:grpSpPr>
        <p:sp>
          <p:nvSpPr>
            <p:cNvPr id="635936" name="Rectangle 32"/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sz="2400" b="0">
                <a:solidFill>
                  <a:srgbClr val="FDDC07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35937" name="Rectangle 33"/>
            <p:cNvSpPr>
              <a:spLocks noChangeArrowheads="1"/>
            </p:cNvSpPr>
            <p:nvPr/>
          </p:nvSpPr>
          <p:spPr bwMode="auto">
            <a:xfrm>
              <a:off x="2295" y="1159"/>
              <a:ext cx="661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pic>
        <p:nvPicPr>
          <p:cNvPr id="172042" name="Picture 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2043" name="Group 35"/>
          <p:cNvGrpSpPr>
            <a:grpSpLocks/>
          </p:cNvGrpSpPr>
          <p:nvPr/>
        </p:nvGrpSpPr>
        <p:grpSpPr bwMode="auto">
          <a:xfrm>
            <a:off x="8147050" y="4981575"/>
            <a:ext cx="196850" cy="207963"/>
            <a:chOff x="4316" y="862"/>
            <a:chExt cx="170" cy="818"/>
          </a:xfrm>
        </p:grpSpPr>
        <p:sp>
          <p:nvSpPr>
            <p:cNvPr id="172114" name="Rectangle 36"/>
            <p:cNvSpPr>
              <a:spLocks noChangeArrowheads="1"/>
            </p:cNvSpPr>
            <p:nvPr/>
          </p:nvSpPr>
          <p:spPr bwMode="auto">
            <a:xfrm rot="-5400000">
              <a:off x="4401" y="777"/>
              <a:ext cx="0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172115" name="Rectangle 37"/>
            <p:cNvSpPr>
              <a:spLocks noChangeArrowheads="1"/>
            </p:cNvSpPr>
            <p:nvPr/>
          </p:nvSpPr>
          <p:spPr bwMode="auto">
            <a:xfrm rot="-5400000">
              <a:off x="4051" y="1293"/>
              <a:ext cx="774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sp>
        <p:nvSpPr>
          <p:cNvPr id="635942" name="Rectangle 38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8" charset="0"/>
              <a:ea typeface="+mn-ea"/>
              <a:cs typeface="+mn-cs"/>
            </a:endParaRPr>
          </a:p>
        </p:txBody>
      </p:sp>
      <p:sp>
        <p:nvSpPr>
          <p:cNvPr id="635943" name="Rectangle 39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8" charset="0"/>
              <a:ea typeface="+mn-ea"/>
              <a:cs typeface="+mn-cs"/>
            </a:endParaRPr>
          </a:p>
        </p:txBody>
      </p:sp>
      <p:pic>
        <p:nvPicPr>
          <p:cNvPr id="635944" name="Picture 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323056" y="4133056"/>
            <a:ext cx="4605338" cy="301625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</p:spPr>
      </p:pic>
      <p:pic>
        <p:nvPicPr>
          <p:cNvPr id="172047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47344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48" name="Picture 4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49" name="Picture 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50" name="Picture 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51" name="Picture 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52" name="Picture 4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53" name="Picture 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54" name="Picture 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55" name="Picture 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56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57" name="Picture 5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58" name="Picture 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957" name="Text Box 53"/>
          <p:cNvSpPr txBox="1">
            <a:spLocks noChangeArrowheads="1"/>
          </p:cNvSpPr>
          <p:nvPr/>
        </p:nvSpPr>
        <p:spPr bwMode="auto">
          <a:xfrm>
            <a:off x="120650" y="106363"/>
            <a:ext cx="2387600" cy="179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M</a:t>
            </a:r>
            <a:r>
              <a:rPr lang="en-US" sz="2400">
                <a:solidFill>
                  <a:schemeClr val="tx1"/>
                </a:solidFill>
                <a:cs typeface="Lucida Grande" charset="0"/>
              </a:rPr>
              <a:t>Ộ</a:t>
            </a:r>
            <a:r>
              <a:rPr lang="en-US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T C</a:t>
            </a:r>
            <a:r>
              <a:rPr lang="en-US" sz="2400">
                <a:solidFill>
                  <a:schemeClr val="tx1"/>
                </a:solidFill>
                <a:latin typeface="Lucida Grande" charset="0"/>
                <a:ea typeface="Lucida Grande" charset="0"/>
                <a:cs typeface="Lucida Grande" charset="0"/>
              </a:rPr>
              <a:t>Ơ</a:t>
            </a:r>
            <a:r>
              <a:rPr lang="en-US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 C</a:t>
            </a:r>
            <a:r>
              <a:rPr lang="en-US" sz="2400">
                <a:solidFill>
                  <a:schemeClr val="tx1"/>
                </a:solidFill>
                <a:cs typeface="Lucida Grande" charset="0"/>
              </a:rPr>
              <a:t>Ấ</a:t>
            </a:r>
            <a:r>
              <a:rPr lang="en-US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U 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NIÊN </a:t>
            </a:r>
            <a:r>
              <a:rPr lang="en-US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ẠI</a:t>
            </a:r>
            <a:r>
              <a:rPr lang="en-US" altLang="ko-KR">
                <a:ea typeface="Gulim" charset="0"/>
                <a:cs typeface="Gulim" charset="0"/>
              </a:rPr>
              <a:t> </a:t>
            </a:r>
            <a:r>
              <a:rPr lang="en-US" sz="2400">
                <a:solidFill>
                  <a:schemeClr val="tx1"/>
                </a:solidFill>
                <a:ea typeface="Gulim" charset="0"/>
                <a:cs typeface="Gulim" charset="0"/>
              </a:rPr>
              <a:t>KINH THÁNH</a:t>
            </a:r>
          </a:p>
        </p:txBody>
      </p:sp>
      <p:grpSp>
        <p:nvGrpSpPr>
          <p:cNvPr id="172060" name="Group 57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72082" name="Group 58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5963" name="AutoShape 59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5964" name="AutoShape 60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5965" name="AutoShape 61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5966" name="AutoShape 62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5967" name="AutoShape 63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5968" name="AutoShape 64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5969" name="AutoShape 65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5970" name="AutoShape 66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5971" name="AutoShape 67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5972" name="AutoShape 68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5973" name="AutoShape 69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5974" name="AutoShape 70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5975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5976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5977" name="AutoShape 73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72083" name="Group 74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5979" name="AutoShape 75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5980" name="AutoShape 76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5981" name="AutoShape 77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5982" name="AutoShape 78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5983" name="AutoShape 79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5984" name="AutoShape 80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5985" name="AutoShape 81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5986" name="AutoShape 82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5987" name="AutoShape 83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5988" name="AutoShape 84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5989" name="AutoShape 85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5990" name="AutoShape 86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5991" name="AutoShape 87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5992" name="AutoShape 88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5993" name="AutoShape 89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72061" name="Text Box 91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5997" name="Rectangle 93"/>
          <p:cNvSpPr>
            <a:spLocks noChangeArrowheads="1"/>
          </p:cNvSpPr>
          <p:nvPr/>
        </p:nvSpPr>
        <p:spPr bwMode="auto">
          <a:xfrm>
            <a:off x="8105775" y="6499225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78</a:t>
            </a:r>
          </a:p>
        </p:txBody>
      </p:sp>
      <p:grpSp>
        <p:nvGrpSpPr>
          <p:cNvPr id="12" name="Group 100"/>
          <p:cNvGrpSpPr>
            <a:grpSpLocks/>
          </p:cNvGrpSpPr>
          <p:nvPr/>
        </p:nvGrpSpPr>
        <p:grpSpPr bwMode="auto">
          <a:xfrm>
            <a:off x="2601913" y="917575"/>
            <a:ext cx="2024062" cy="579438"/>
            <a:chOff x="1639" y="554"/>
            <a:chExt cx="1275" cy="365"/>
          </a:xfrm>
        </p:grpSpPr>
        <p:sp>
          <p:nvSpPr>
            <p:cNvPr id="636002" name="Text Box 98"/>
            <p:cNvSpPr txBox="1">
              <a:spLocks noChangeArrowheads="1"/>
            </p:cNvSpPr>
            <p:nvPr/>
          </p:nvSpPr>
          <p:spPr bwMode="auto">
            <a:xfrm>
              <a:off x="1639" y="554"/>
              <a:ext cx="1275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200" dirty="0">
                  <a:latin typeface="Arial" pitchFamily="34" charset="0"/>
                  <a:ea typeface="+mn-ea"/>
                  <a:cs typeface="+mn-cs"/>
                </a:rPr>
                <a:t>S 7 Y G</a:t>
              </a:r>
            </a:p>
          </p:txBody>
        </p:sp>
        <p:sp>
          <p:nvSpPr>
            <p:cNvPr id="636003" name="Line 99"/>
            <p:cNvSpPr>
              <a:spLocks noChangeShapeType="1"/>
            </p:cNvSpPr>
            <p:nvPr/>
          </p:nvSpPr>
          <p:spPr bwMode="auto">
            <a:xfrm>
              <a:off x="2089" y="744"/>
              <a:ext cx="94" cy="0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6"/>
          <p:cNvGrpSpPr>
            <a:grpSpLocks/>
          </p:cNvGrpSpPr>
          <p:nvPr/>
        </p:nvGrpSpPr>
        <p:grpSpPr bwMode="auto">
          <a:xfrm>
            <a:off x="1885950" y="1865313"/>
            <a:ext cx="3119438" cy="395287"/>
            <a:chOff x="1188" y="1175"/>
            <a:chExt cx="1965" cy="249"/>
          </a:xfrm>
        </p:grpSpPr>
        <p:grpSp>
          <p:nvGrpSpPr>
            <p:cNvPr id="172070" name="Group 17"/>
            <p:cNvGrpSpPr>
              <a:grpSpLocks/>
            </p:cNvGrpSpPr>
            <p:nvPr/>
          </p:nvGrpSpPr>
          <p:grpSpPr bwMode="auto">
            <a:xfrm>
              <a:off x="1188" y="1175"/>
              <a:ext cx="1711" cy="249"/>
              <a:chOff x="1188" y="1175"/>
              <a:chExt cx="1711" cy="249"/>
            </a:xfrm>
          </p:grpSpPr>
          <p:sp>
            <p:nvSpPr>
              <p:cNvPr id="635922" name="Rectangle 18"/>
              <p:cNvSpPr>
                <a:spLocks noChangeArrowheads="1"/>
              </p:cNvSpPr>
              <p:nvPr/>
            </p:nvSpPr>
            <p:spPr bwMode="auto">
              <a:xfrm>
                <a:off x="1188" y="1179"/>
                <a:ext cx="128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F09F32"/>
                    </a:solidFill>
                  </a:rPr>
                  <a:t>S</a:t>
                </a:r>
                <a:endParaRPr lang="en-US" sz="360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35923" name="Rectangle 19"/>
              <p:cNvSpPr>
                <a:spLocks noChangeArrowheads="1"/>
              </p:cNvSpPr>
              <p:nvPr/>
            </p:nvSpPr>
            <p:spPr bwMode="auto">
              <a:xfrm>
                <a:off x="1415" y="1179"/>
                <a:ext cx="192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2400">
                    <a:solidFill>
                      <a:srgbClr val="FF0000"/>
                    </a:solidFill>
                    <a:latin typeface="Helvetica" charset="0"/>
                    <a:ea typeface="Gulim" charset="0"/>
                    <a:cs typeface="Gulim" charset="0"/>
                  </a:rPr>
                  <a:t>Á </a:t>
                </a:r>
                <a:endParaRPr lang="en-US" sz="2400">
                  <a:solidFill>
                    <a:srgbClr val="FF0000"/>
                  </a:solidFill>
                  <a:latin typeface="Helvetica" charset="0"/>
                  <a:ea typeface="Gulim" charset="0"/>
                  <a:cs typeface="Gulim" charset="0"/>
                </a:endParaRPr>
              </a:p>
            </p:txBody>
          </p:sp>
          <p:sp>
            <p:nvSpPr>
              <p:cNvPr id="635924" name="Rectangle 20"/>
              <p:cNvSpPr>
                <a:spLocks noChangeArrowheads="1"/>
              </p:cNvSpPr>
              <p:nvPr/>
            </p:nvSpPr>
            <p:spPr bwMode="auto">
              <a:xfrm>
                <a:off x="1665" y="1181"/>
                <a:ext cx="149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FC030C"/>
                    </a:solidFill>
                  </a:rPr>
                  <a:t>G</a:t>
                </a:r>
                <a:endParaRPr lang="en-US" sz="3600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635925" name="Rectangle 21"/>
              <p:cNvSpPr>
                <a:spLocks noChangeArrowheads="1"/>
              </p:cNvSpPr>
              <p:nvPr/>
            </p:nvSpPr>
            <p:spPr bwMode="auto">
              <a:xfrm>
                <a:off x="1867" y="1179"/>
                <a:ext cx="160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FC030C"/>
                    </a:solidFill>
                  </a:rPr>
                  <a:t>M</a:t>
                </a:r>
                <a:endParaRPr lang="en-US" sz="3600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635926" name="Rectangle 22"/>
              <p:cNvSpPr>
                <a:spLocks noChangeArrowheads="1"/>
              </p:cNvSpPr>
              <p:nvPr/>
            </p:nvSpPr>
            <p:spPr bwMode="auto">
              <a:xfrm>
                <a:off x="2113" y="1175"/>
                <a:ext cx="149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FC030C"/>
                    </a:solidFill>
                  </a:rPr>
                  <a:t>G</a:t>
                </a:r>
                <a:endParaRPr lang="en-US" sz="3600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635927" name="Rectangle 23"/>
              <p:cNvSpPr>
                <a:spLocks noChangeArrowheads="1"/>
              </p:cNvSpPr>
              <p:nvPr/>
            </p:nvSpPr>
            <p:spPr bwMode="auto">
              <a:xfrm>
                <a:off x="2335" y="1183"/>
                <a:ext cx="128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08F220"/>
                    </a:solidFill>
                  </a:rPr>
                  <a:t>V</a:t>
                </a:r>
                <a:endParaRPr lang="en-US" sz="3600">
                  <a:solidFill>
                    <a:srgbClr val="08F220"/>
                  </a:solidFill>
                  <a:latin typeface="Times" charset="0"/>
                </a:endParaRPr>
              </a:p>
            </p:txBody>
          </p:sp>
          <p:sp>
            <p:nvSpPr>
              <p:cNvPr id="635928" name="Rectangle 24"/>
              <p:cNvSpPr>
                <a:spLocks noChangeArrowheads="1"/>
              </p:cNvSpPr>
              <p:nvPr/>
            </p:nvSpPr>
            <p:spPr bwMode="auto">
              <a:xfrm>
                <a:off x="2552" y="1183"/>
                <a:ext cx="139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08F220"/>
                    </a:solidFill>
                  </a:rPr>
                  <a:t>H</a:t>
                </a:r>
                <a:endParaRPr lang="en-US" sz="3600">
                  <a:solidFill>
                    <a:srgbClr val="08F220"/>
                  </a:solidFill>
                  <a:latin typeface="Times" charset="0"/>
                </a:endParaRPr>
              </a:p>
            </p:txBody>
          </p:sp>
          <p:sp>
            <p:nvSpPr>
              <p:cNvPr id="635929" name="Rectangle 25"/>
              <p:cNvSpPr>
                <a:spLocks noChangeArrowheads="1"/>
              </p:cNvSpPr>
              <p:nvPr/>
            </p:nvSpPr>
            <p:spPr bwMode="auto">
              <a:xfrm>
                <a:off x="2781" y="1191"/>
                <a:ext cx="11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08F220"/>
                    </a:solidFill>
                  </a:rPr>
                  <a:t>L</a:t>
                </a:r>
                <a:endParaRPr lang="en-US" sz="3600">
                  <a:solidFill>
                    <a:srgbClr val="08F220"/>
                  </a:solidFill>
                  <a:latin typeface="Times" charset="0"/>
                </a:endParaRPr>
              </a:p>
            </p:txBody>
          </p:sp>
        </p:grpSp>
        <p:sp>
          <p:nvSpPr>
            <p:cNvPr id="635930" name="Rectangle 26"/>
            <p:cNvSpPr>
              <a:spLocks noChangeArrowheads="1"/>
            </p:cNvSpPr>
            <p:nvPr/>
          </p:nvSpPr>
          <p:spPr bwMode="auto">
            <a:xfrm>
              <a:off x="3024" y="1184"/>
              <a:ext cx="12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11B0C5"/>
                  </a:solidFill>
                </a:rPr>
                <a:t>Y</a:t>
              </a:r>
              <a:endParaRPr lang="en-US" sz="3600">
                <a:solidFill>
                  <a:srgbClr val="11B0C5"/>
                </a:solidFill>
                <a:latin typeface="Times" charset="0"/>
              </a:endParaRPr>
            </a:p>
          </p:txBody>
        </p:sp>
      </p:grpSp>
      <p:sp>
        <p:nvSpPr>
          <p:cNvPr id="172065" name="Text Box 109"/>
          <p:cNvSpPr txBox="1">
            <a:spLocks noChangeArrowheads="1"/>
          </p:cNvSpPr>
          <p:nvPr/>
        </p:nvSpPr>
        <p:spPr bwMode="auto">
          <a:xfrm>
            <a:off x="8601075" y="64357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4</a:t>
            </a:r>
          </a:p>
        </p:txBody>
      </p:sp>
      <p:grpSp>
        <p:nvGrpSpPr>
          <p:cNvPr id="172066" name="Group 80"/>
          <p:cNvGrpSpPr>
            <a:grpSpLocks/>
          </p:cNvGrpSpPr>
          <p:nvPr/>
        </p:nvGrpSpPr>
        <p:grpSpPr bwMode="auto">
          <a:xfrm>
            <a:off x="1995488" y="2711450"/>
            <a:ext cx="3362325" cy="3068638"/>
            <a:chOff x="1257" y="1708"/>
            <a:chExt cx="2118" cy="1763"/>
          </a:xfrm>
        </p:grpSpPr>
        <p:sp>
          <p:nvSpPr>
            <p:cNvPr id="99" name="AutoShape 36"/>
            <p:cNvSpPr>
              <a:spLocks noChangeArrowheads="1"/>
            </p:cNvSpPr>
            <p:nvPr/>
          </p:nvSpPr>
          <p:spPr bwMode="auto">
            <a:xfrm>
              <a:off x="1257" y="1751"/>
              <a:ext cx="2114" cy="172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20392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76200">
              <a:solidFill>
                <a:srgbClr val="2F8B20"/>
              </a:solidFill>
              <a:round/>
              <a:headEnd/>
              <a:tailEnd/>
            </a:ln>
            <a:effectLst>
              <a:outerShdw dist="143684" dir="13500000" algn="ctr" rotWithShape="0">
                <a:schemeClr val="accent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sz="1600" b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00" name="Text Box 37"/>
            <p:cNvSpPr txBox="1">
              <a:spLocks noChangeArrowheads="1"/>
            </p:cNvSpPr>
            <p:nvPr/>
          </p:nvSpPr>
          <p:spPr bwMode="auto">
            <a:xfrm>
              <a:off x="1394" y="1708"/>
              <a:ext cx="1981" cy="15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endParaRPr lang="en-US" altLang="ko-KR" sz="1600">
                <a:solidFill>
                  <a:srgbClr val="F09F32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ko-KR" sz="1600">
                  <a:solidFill>
                    <a:srgbClr val="F09F32"/>
                  </a:solidFill>
                  <a:latin typeface="Arial" charset="0"/>
                  <a:ea typeface="Arial" charset="0"/>
                  <a:cs typeface="Arial" charset="0"/>
                </a:rPr>
                <a:t>SÁNG TẠO</a:t>
              </a:r>
              <a:endParaRPr lang="en-US" sz="1600">
                <a:solidFill>
                  <a:srgbClr val="F09F32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FC030C"/>
                  </a:solidFill>
                  <a:latin typeface="Arial" charset="0"/>
                  <a:ea typeface="Arial" charset="0"/>
                  <a:cs typeface="Arial" charset="0"/>
                </a:rPr>
                <a:t>   </a:t>
              </a:r>
              <a:r>
                <a:rPr lang="en-US" sz="160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ÁP-RA-HAM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     GIÔ-SÉP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        MÔI-SE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          GIÔ-SUÊ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>
                  <a:solidFill>
                    <a:srgbClr val="00FF00"/>
                  </a:solidFill>
                  <a:latin typeface="Arial" charset="0"/>
                  <a:ea typeface="Arial" charset="0"/>
                  <a:cs typeface="Arial" charset="0"/>
                </a:rPr>
                <a:t>             </a:t>
              </a:r>
              <a:r>
                <a:rPr lang="en-US" sz="1600">
                  <a:solidFill>
                    <a:srgbClr val="00FF00"/>
                  </a:solidFill>
                  <a:latin typeface="Arial" charset="0"/>
                  <a:ea typeface="Arial" charset="0"/>
                  <a:cs typeface="Arial" charset="0"/>
                </a:rPr>
                <a:t>VÔ CHÍNH PHỦ</a:t>
              </a:r>
              <a:endParaRPr lang="en-US" sz="1200">
                <a:solidFill>
                  <a:srgbClr val="00FF00"/>
                </a:solidFill>
                <a:latin typeface="Arial" charset="0"/>
                <a:cs typeface="Arial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>
                  <a:solidFill>
                    <a:srgbClr val="00FF00"/>
                  </a:solidFill>
                  <a:latin typeface="Arial" charset="0"/>
                  <a:cs typeface="Arial" charset="0"/>
                </a:rPr>
                <a:t>                 </a:t>
              </a:r>
              <a:r>
                <a:rPr lang="en-US" altLang="ko-KR" sz="1600">
                  <a:solidFill>
                    <a:srgbClr val="00FF00"/>
                  </a:solidFill>
                  <a:latin typeface="Arial" charset="0"/>
                  <a:ea typeface="Gulim" charset="0"/>
                  <a:cs typeface="Gulim" charset="0"/>
                </a:rPr>
                <a:t>HOÀNG GIA </a:t>
              </a:r>
              <a:endParaRPr lang="en-US" sz="1200">
                <a:solidFill>
                  <a:srgbClr val="00FF00"/>
                </a:solidFill>
                <a:latin typeface="Arial" charset="0"/>
                <a:cs typeface="Arial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400">
                  <a:solidFill>
                    <a:srgbClr val="00FF00"/>
                  </a:solidFill>
                  <a:latin typeface="Arial" charset="0"/>
                  <a:cs typeface="Arial" charset="0"/>
                </a:rPr>
                <a:t>                   </a:t>
              </a:r>
              <a:r>
                <a:rPr lang="en-US" altLang="ko-KR" sz="1600">
                  <a:solidFill>
                    <a:srgbClr val="00FF00"/>
                  </a:solidFill>
                  <a:latin typeface="Arial" charset="0"/>
                  <a:ea typeface="Gulim" charset="0"/>
                  <a:cs typeface="Gulim" charset="0"/>
                </a:rPr>
                <a:t>LƯU ĐÀY</a:t>
              </a:r>
              <a:endParaRPr lang="en-US" sz="1200">
                <a:solidFill>
                  <a:srgbClr val="00FF00"/>
                </a:solidFill>
                <a:latin typeface="Arial" charset="0"/>
                <a:cs typeface="Arial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latin typeface="Arial" charset="0"/>
                  <a:cs typeface="Arial" charset="0"/>
                </a:rPr>
                <a:t>                   YÊN </a:t>
              </a:r>
              <a:r>
                <a:rPr lang="de-DE" sz="1600">
                  <a:solidFill>
                    <a:srgbClr val="00CCFF"/>
                  </a:solidFill>
                  <a:latin typeface="Arial" charset="0"/>
                  <a:cs typeface="Arial" charset="0"/>
                </a:rPr>
                <a:t>L</a:t>
              </a:r>
              <a:r>
                <a:rPr lang="de-DE" sz="1600">
                  <a:solidFill>
                    <a:srgbClr val="00CCFF"/>
                  </a:solidFill>
                  <a:latin typeface="Arial" charset="0"/>
                  <a:cs typeface="Lucida Grande" charset="0"/>
                </a:rPr>
                <a:t>Ặ</a:t>
              </a:r>
              <a:r>
                <a:rPr lang="de-DE" sz="1600">
                  <a:solidFill>
                    <a:srgbClr val="00CCFF"/>
                  </a:solidFill>
                  <a:latin typeface="Arial" charset="0"/>
                  <a:cs typeface="Arial" charset="0"/>
                </a:rPr>
                <a:t>NG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chemeClr val="tx1"/>
                  </a:solidFill>
                  <a:latin typeface="Arial" charset="0"/>
                  <a:cs typeface="Arial" charset="0"/>
                </a:rPr>
                <a:t>                      </a:t>
              </a:r>
              <a:r>
                <a:rPr lang="en-US" altLang="ko-KR" sz="1800">
                  <a:solidFill>
                    <a:schemeClr val="tx1"/>
                  </a:solidFill>
                  <a:latin typeface="Arial" charset="0"/>
                  <a:ea typeface="Gulim" charset="0"/>
                  <a:cs typeface="Gulim" charset="0"/>
                </a:rPr>
                <a:t>GIÊ-XU</a:t>
              </a:r>
              <a:endParaRPr lang="en-US" sz="1800">
                <a:solidFill>
                  <a:schemeClr val="tx1"/>
                </a:solidFill>
                <a:latin typeface="Arial" charset="0"/>
                <a:ea typeface="Gulim" charset="0"/>
                <a:cs typeface="Gulim" charset="0"/>
              </a:endParaRPr>
            </a:p>
          </p:txBody>
        </p:sp>
      </p:grpSp>
      <p:sp>
        <p:nvSpPr>
          <p:cNvPr id="98" name="Rectangle 97"/>
          <p:cNvSpPr>
            <a:spLocks noChangeArrowheads="1"/>
          </p:cNvSpPr>
          <p:nvPr/>
        </p:nvSpPr>
        <p:spPr bwMode="auto">
          <a:xfrm>
            <a:off x="7437438" y="6519863"/>
            <a:ext cx="811212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9.65.03f.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35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916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107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169068" name="Rectangle 108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800"/>
            </a:p>
          </p:txBody>
        </p:sp>
        <p:sp>
          <p:nvSpPr>
            <p:cNvPr id="169069" name="Line 109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27651" name="Text Box 76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69042" name="Rectangle 82"/>
          <p:cNvSpPr>
            <a:spLocks noChangeArrowheads="1"/>
          </p:cNvSpPr>
          <p:nvPr/>
        </p:nvSpPr>
        <p:spPr bwMode="auto">
          <a:xfrm>
            <a:off x="8093075" y="6497638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grpSp>
        <p:nvGrpSpPr>
          <p:cNvPr id="3" name="Group 79"/>
          <p:cNvGrpSpPr>
            <a:grpSpLocks/>
          </p:cNvGrpSpPr>
          <p:nvPr/>
        </p:nvGrpSpPr>
        <p:grpSpPr bwMode="auto">
          <a:xfrm>
            <a:off x="3140075" y="544513"/>
            <a:ext cx="3870325" cy="5302250"/>
            <a:chOff x="1968" y="496"/>
            <a:chExt cx="2400" cy="3340"/>
          </a:xfrm>
        </p:grpSpPr>
        <p:pic>
          <p:nvPicPr>
            <p:cNvPr id="168971" name="Picture 11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68" y="504"/>
              <a:ext cx="2378" cy="33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233487" dir="2700000" algn="ctr" rotWithShape="0">
                <a:schemeClr val="bg2"/>
              </a:outerShdw>
            </a:effectLst>
          </p:spPr>
        </p:pic>
        <p:sp>
          <p:nvSpPr>
            <p:cNvPr id="27692" name="Rectangle 12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85"/>
          <p:cNvGrpSpPr>
            <a:grpSpLocks/>
          </p:cNvGrpSpPr>
          <p:nvPr/>
        </p:nvGrpSpPr>
        <p:grpSpPr bwMode="auto">
          <a:xfrm>
            <a:off x="4318000" y="1149350"/>
            <a:ext cx="1633538" cy="1169988"/>
            <a:chOff x="2720" y="708"/>
            <a:chExt cx="1029" cy="737"/>
          </a:xfrm>
        </p:grpSpPr>
        <p:sp>
          <p:nvSpPr>
            <p:cNvPr id="169046" name="Line 86"/>
            <p:cNvSpPr>
              <a:spLocks noChangeShapeType="1"/>
            </p:cNvSpPr>
            <p:nvPr/>
          </p:nvSpPr>
          <p:spPr bwMode="auto">
            <a:xfrm flipV="1">
              <a:off x="3461" y="1243"/>
              <a:ext cx="288" cy="202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69047" name="Line 87"/>
            <p:cNvSpPr>
              <a:spLocks noChangeShapeType="1"/>
            </p:cNvSpPr>
            <p:nvPr/>
          </p:nvSpPr>
          <p:spPr bwMode="auto">
            <a:xfrm flipV="1">
              <a:off x="3168" y="708"/>
              <a:ext cx="4" cy="47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69048" name="Line 88"/>
            <p:cNvSpPr>
              <a:spLocks noChangeShapeType="1"/>
            </p:cNvSpPr>
            <p:nvPr/>
          </p:nvSpPr>
          <p:spPr bwMode="auto">
            <a:xfrm flipV="1">
              <a:off x="3352" y="868"/>
              <a:ext cx="232" cy="37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69049" name="Line 89"/>
            <p:cNvSpPr>
              <a:spLocks noChangeShapeType="1"/>
            </p:cNvSpPr>
            <p:nvPr/>
          </p:nvSpPr>
          <p:spPr bwMode="auto">
            <a:xfrm flipH="1" flipV="1">
              <a:off x="2884" y="936"/>
              <a:ext cx="132" cy="33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69050" name="Line 90"/>
            <p:cNvSpPr>
              <a:spLocks noChangeShapeType="1"/>
            </p:cNvSpPr>
            <p:nvPr/>
          </p:nvSpPr>
          <p:spPr bwMode="auto">
            <a:xfrm flipH="1" flipV="1">
              <a:off x="2720" y="1196"/>
              <a:ext cx="212" cy="192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104"/>
          <p:cNvGrpSpPr>
            <a:grpSpLocks/>
          </p:cNvGrpSpPr>
          <p:nvPr/>
        </p:nvGrpSpPr>
        <p:grpSpPr bwMode="auto">
          <a:xfrm>
            <a:off x="7204075" y="1181100"/>
            <a:ext cx="1109663" cy="1481138"/>
            <a:chOff x="1968" y="496"/>
            <a:chExt cx="2400" cy="3340"/>
          </a:xfrm>
        </p:grpSpPr>
        <p:pic>
          <p:nvPicPr>
            <p:cNvPr id="169065" name="Picture 105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68" y="503"/>
              <a:ext cx="2379" cy="33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233487" dir="2700000" algn="ctr" rotWithShape="0">
                <a:schemeClr val="bg2"/>
              </a:outerShdw>
            </a:effectLst>
          </p:spPr>
        </p:pic>
        <p:sp>
          <p:nvSpPr>
            <p:cNvPr id="27685" name="Rectangle 106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95"/>
          <p:cNvGrpSpPr>
            <a:grpSpLocks/>
          </p:cNvGrpSpPr>
          <p:nvPr/>
        </p:nvGrpSpPr>
        <p:grpSpPr bwMode="auto">
          <a:xfrm>
            <a:off x="509588" y="979488"/>
            <a:ext cx="2497137" cy="3082925"/>
            <a:chOff x="1968" y="496"/>
            <a:chExt cx="2400" cy="3340"/>
          </a:xfrm>
        </p:grpSpPr>
        <p:pic>
          <p:nvPicPr>
            <p:cNvPr id="169056" name="Picture 9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68" y="505"/>
              <a:ext cx="2379" cy="33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233487" dir="2700000" algn="ctr" rotWithShape="0">
                <a:schemeClr val="bg2"/>
              </a:outerShdw>
            </a:effectLst>
          </p:spPr>
        </p:pic>
        <p:sp>
          <p:nvSpPr>
            <p:cNvPr id="27683" name="Rectangle 97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98"/>
          <p:cNvGrpSpPr>
            <a:grpSpLocks/>
          </p:cNvGrpSpPr>
          <p:nvPr/>
        </p:nvGrpSpPr>
        <p:grpSpPr bwMode="auto">
          <a:xfrm>
            <a:off x="6140450" y="3262313"/>
            <a:ext cx="1895475" cy="2222500"/>
            <a:chOff x="1968" y="496"/>
            <a:chExt cx="2400" cy="3340"/>
          </a:xfrm>
        </p:grpSpPr>
        <p:pic>
          <p:nvPicPr>
            <p:cNvPr id="169059" name="Picture 9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68" y="503"/>
              <a:ext cx="2378" cy="33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233487" dir="2700000" algn="ctr" rotWithShape="0">
                <a:schemeClr val="bg2"/>
              </a:outerShdw>
            </a:effectLst>
          </p:spPr>
        </p:pic>
        <p:sp>
          <p:nvSpPr>
            <p:cNvPr id="27681" name="Rectangle 100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101"/>
          <p:cNvGrpSpPr>
            <a:grpSpLocks/>
          </p:cNvGrpSpPr>
          <p:nvPr/>
        </p:nvGrpSpPr>
        <p:grpSpPr bwMode="auto">
          <a:xfrm>
            <a:off x="1585913" y="3376613"/>
            <a:ext cx="1957387" cy="2044700"/>
            <a:chOff x="1968" y="496"/>
            <a:chExt cx="2400" cy="3340"/>
          </a:xfrm>
        </p:grpSpPr>
        <p:pic>
          <p:nvPicPr>
            <p:cNvPr id="169062" name="Picture 102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68" y="504"/>
              <a:ext cx="2379" cy="33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233487" dir="2700000" algn="ctr" rotWithShape="0">
                <a:schemeClr val="bg2"/>
              </a:outerShdw>
            </a:effectLst>
          </p:spPr>
        </p:pic>
        <p:sp>
          <p:nvSpPr>
            <p:cNvPr id="27679" name="Rectangle 103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659" name="Group 113"/>
          <p:cNvGrpSpPr>
            <a:grpSpLocks/>
          </p:cNvGrpSpPr>
          <p:nvPr/>
        </p:nvGrpSpPr>
        <p:grpSpPr bwMode="auto">
          <a:xfrm>
            <a:off x="7961313" y="3341688"/>
            <a:ext cx="995362" cy="1212850"/>
            <a:chOff x="5016" y="2178"/>
            <a:chExt cx="627" cy="764"/>
          </a:xfrm>
        </p:grpSpPr>
        <p:sp>
          <p:nvSpPr>
            <p:cNvPr id="27664" name="AutoShape 114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7665" name="Rectangle 115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7666" name="Line 116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7" name="Line 117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8" name="Line 118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9" name="Line 119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0" name="Line 120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1" name="Rectangle 121"/>
            <p:cNvSpPr>
              <a:spLocks noChangeArrowheads="1"/>
            </p:cNvSpPr>
            <p:nvPr/>
          </p:nvSpPr>
          <p:spPr bwMode="auto">
            <a:xfrm>
              <a:off x="5061" y="2178"/>
              <a:ext cx="415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1000" b="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rPr>
                <a:t>GIÊ-XU </a:t>
              </a:r>
              <a:endParaRPr lang="en-US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7672" name="Rectangle 122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7673" name="Line 123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4" name="Line 124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5" name="Rectangle 125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7676" name="Rectangle 126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7677" name="Rectangle 127"/>
            <p:cNvSpPr>
              <a:spLocks noChangeArrowheads="1"/>
            </p:cNvSpPr>
            <p:nvPr/>
          </p:nvSpPr>
          <p:spPr bwMode="auto">
            <a:xfrm>
              <a:off x="5016" y="2259"/>
              <a:ext cx="503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1000" b="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rPr>
                <a:t>  Cuộc đời </a:t>
              </a:r>
              <a:endParaRPr lang="en-US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46" name="Rectangle 10"/>
          <p:cNvSpPr>
            <a:spLocks noChangeArrowheads="1"/>
          </p:cNvSpPr>
          <p:nvPr/>
        </p:nvSpPr>
        <p:spPr bwMode="auto">
          <a:xfrm>
            <a:off x="211138" y="5724525"/>
            <a:ext cx="8932862" cy="61277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Suy nghĩ về hình dáng của cành hoa kế...</a:t>
            </a:r>
          </a:p>
        </p:txBody>
      </p:sp>
      <p:sp>
        <p:nvSpPr>
          <p:cNvPr id="27661" name="Text Box 201"/>
          <p:cNvSpPr txBox="1">
            <a:spLocks noChangeArrowheads="1"/>
          </p:cNvSpPr>
          <p:nvPr/>
        </p:nvSpPr>
        <p:spPr bwMode="auto">
          <a:xfrm>
            <a:off x="6824663" y="6283325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39-41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27662" name="Text Box 109"/>
          <p:cNvSpPr txBox="1">
            <a:spLocks noChangeArrowheads="1"/>
          </p:cNvSpPr>
          <p:nvPr/>
        </p:nvSpPr>
        <p:spPr bwMode="auto">
          <a:xfrm>
            <a:off x="8601075" y="64357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69044" name="Oval 84"/>
          <p:cNvSpPr>
            <a:spLocks noChangeArrowheads="1"/>
          </p:cNvSpPr>
          <p:nvPr/>
        </p:nvSpPr>
        <p:spPr bwMode="auto">
          <a:xfrm rot="240000">
            <a:off x="4368800" y="1944688"/>
            <a:ext cx="1206500" cy="2446337"/>
          </a:xfrm>
          <a:prstGeom prst="ellipse">
            <a:avLst/>
          </a:prstGeom>
          <a:noFill/>
          <a:ln w="50800">
            <a:solidFill>
              <a:srgbClr val="EEFF4B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9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04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4083" name="Group 3"/>
          <p:cNvGrpSpPr>
            <a:grpSpLocks/>
          </p:cNvGrpSpPr>
          <p:nvPr/>
        </p:nvGrpSpPr>
        <p:grpSpPr bwMode="auto">
          <a:xfrm>
            <a:off x="8147050" y="4981575"/>
            <a:ext cx="196850" cy="207963"/>
            <a:chOff x="4316" y="862"/>
            <a:chExt cx="170" cy="818"/>
          </a:xfrm>
        </p:grpSpPr>
        <p:sp>
          <p:nvSpPr>
            <p:cNvPr id="174181" name="Rectangle 4"/>
            <p:cNvSpPr>
              <a:spLocks noChangeArrowheads="1"/>
            </p:cNvSpPr>
            <p:nvPr/>
          </p:nvSpPr>
          <p:spPr bwMode="auto">
            <a:xfrm rot="-5400000">
              <a:off x="4401" y="777"/>
              <a:ext cx="0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174182" name="Rectangle 5"/>
            <p:cNvSpPr>
              <a:spLocks noChangeArrowheads="1"/>
            </p:cNvSpPr>
            <p:nvPr/>
          </p:nvSpPr>
          <p:spPr bwMode="auto">
            <a:xfrm rot="-5400000">
              <a:off x="4051" y="1293"/>
              <a:ext cx="774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grpSp>
        <p:nvGrpSpPr>
          <p:cNvPr id="174084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174177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  <p:sp>
          <p:nvSpPr>
            <p:cNvPr id="174178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4179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4180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</p:grpSp>
      <p:sp>
        <p:nvSpPr>
          <p:cNvPr id="636960" name="Rectangle 32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400" b="0">
              <a:solidFill>
                <a:srgbClr val="FDDC07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36961" name="Rectangle 33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74087" name="Group 34"/>
          <p:cNvGrpSpPr>
            <a:grpSpLocks/>
          </p:cNvGrpSpPr>
          <p:nvPr/>
        </p:nvGrpSpPr>
        <p:grpSpPr bwMode="auto">
          <a:xfrm>
            <a:off x="8147050" y="4981575"/>
            <a:ext cx="196850" cy="207963"/>
            <a:chOff x="4316" y="862"/>
            <a:chExt cx="170" cy="818"/>
          </a:xfrm>
        </p:grpSpPr>
        <p:sp>
          <p:nvSpPr>
            <p:cNvPr id="174175" name="Rectangle 35"/>
            <p:cNvSpPr>
              <a:spLocks noChangeArrowheads="1"/>
            </p:cNvSpPr>
            <p:nvPr/>
          </p:nvSpPr>
          <p:spPr bwMode="auto">
            <a:xfrm rot="-5400000">
              <a:off x="4401" y="777"/>
              <a:ext cx="0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174176" name="Rectangle 36"/>
            <p:cNvSpPr>
              <a:spLocks noChangeArrowheads="1"/>
            </p:cNvSpPr>
            <p:nvPr/>
          </p:nvSpPr>
          <p:spPr bwMode="auto">
            <a:xfrm rot="-5400000">
              <a:off x="4051" y="1293"/>
              <a:ext cx="774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sp>
        <p:nvSpPr>
          <p:cNvPr id="636965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8" charset="0"/>
              <a:ea typeface="+mn-ea"/>
              <a:cs typeface="+mn-cs"/>
            </a:endParaRPr>
          </a:p>
        </p:txBody>
      </p:sp>
      <p:sp>
        <p:nvSpPr>
          <p:cNvPr id="636966" name="Rectangle 38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8" charset="0"/>
              <a:ea typeface="+mn-ea"/>
              <a:cs typeface="+mn-cs"/>
            </a:endParaRPr>
          </a:p>
        </p:txBody>
      </p:sp>
      <p:pic>
        <p:nvPicPr>
          <p:cNvPr id="636967" name="Picture 3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319881" y="4175919"/>
            <a:ext cx="4605337" cy="301625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</p:spPr>
      </p:pic>
      <p:pic>
        <p:nvPicPr>
          <p:cNvPr id="174091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47344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2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3" name="Picture 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4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5" name="Picture 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6974" name="Rectangle 46"/>
          <p:cNvSpPr>
            <a:spLocks noChangeArrowheads="1"/>
          </p:cNvSpPr>
          <p:nvPr/>
        </p:nvSpPr>
        <p:spPr bwMode="auto">
          <a:xfrm>
            <a:off x="2143125" y="1819275"/>
            <a:ext cx="1500188" cy="406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36975" name="Rectangle 47"/>
          <p:cNvSpPr>
            <a:spLocks noChangeArrowheads="1"/>
          </p:cNvSpPr>
          <p:nvPr/>
        </p:nvSpPr>
        <p:spPr bwMode="auto">
          <a:xfrm>
            <a:off x="3719513" y="1824038"/>
            <a:ext cx="1131887" cy="406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36976" name="Line 48"/>
          <p:cNvSpPr>
            <a:spLocks noChangeShapeType="1"/>
          </p:cNvSpPr>
          <p:nvPr/>
        </p:nvSpPr>
        <p:spPr bwMode="auto">
          <a:xfrm flipH="1">
            <a:off x="2860675" y="1006475"/>
            <a:ext cx="488950" cy="354013"/>
          </a:xfrm>
          <a:prstGeom prst="line">
            <a:avLst/>
          </a:prstGeom>
          <a:noFill/>
          <a:ln w="28575">
            <a:noFill/>
            <a:round/>
            <a:headEnd/>
            <a:tailEnd type="arrow" w="med" len="med"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36977" name="Line 49"/>
          <p:cNvSpPr>
            <a:spLocks noChangeShapeType="1"/>
          </p:cNvSpPr>
          <p:nvPr/>
        </p:nvSpPr>
        <p:spPr bwMode="auto">
          <a:xfrm>
            <a:off x="3709988" y="1014413"/>
            <a:ext cx="414337" cy="365125"/>
          </a:xfrm>
          <a:prstGeom prst="line">
            <a:avLst/>
          </a:prstGeom>
          <a:noFill/>
          <a:ln w="28575">
            <a:noFill/>
            <a:round/>
            <a:headEnd/>
            <a:tailEnd type="arrow" w="med" len="med"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174100" name="Picture 5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1" name="Picture 5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2" name="Picture 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3" name="Picture 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4" name="Picture 5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5" name="Picture 5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6" name="Text Box 90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7020" name="Rectangle 92"/>
          <p:cNvSpPr>
            <a:spLocks noChangeArrowheads="1"/>
          </p:cNvSpPr>
          <p:nvPr/>
        </p:nvSpPr>
        <p:spPr bwMode="auto">
          <a:xfrm>
            <a:off x="8105775" y="6499225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79</a:t>
            </a:r>
          </a:p>
        </p:txBody>
      </p:sp>
      <p:sp>
        <p:nvSpPr>
          <p:cNvPr id="174108" name="Line 93"/>
          <p:cNvSpPr>
            <a:spLocks noChangeShapeType="1"/>
          </p:cNvSpPr>
          <p:nvPr/>
        </p:nvSpPr>
        <p:spPr bwMode="auto">
          <a:xfrm>
            <a:off x="2368550" y="2466975"/>
            <a:ext cx="0" cy="35290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9" name="Line 94"/>
          <p:cNvSpPr>
            <a:spLocks noChangeShapeType="1"/>
          </p:cNvSpPr>
          <p:nvPr/>
        </p:nvSpPr>
        <p:spPr bwMode="auto">
          <a:xfrm>
            <a:off x="3144838" y="2436813"/>
            <a:ext cx="0" cy="3552825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10" name="Line 95"/>
          <p:cNvSpPr>
            <a:spLocks noChangeShapeType="1"/>
          </p:cNvSpPr>
          <p:nvPr/>
        </p:nvSpPr>
        <p:spPr bwMode="auto">
          <a:xfrm>
            <a:off x="4189413" y="2406650"/>
            <a:ext cx="0" cy="35544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4111" name="Group 56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74143" name="Group 57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6986" name="AutoShape 58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6987" name="AutoShape 59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6988" name="AutoShape 60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6989" name="AutoShape 61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6990" name="AutoShape 62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6991" name="AutoShape 63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6992" name="AutoShape 64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6993" name="AutoShape 65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6994" name="AutoShape 66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6995" name="AutoShape 67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6996" name="AutoShape 68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6997" name="AutoShape 69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6998" name="AutoShape 70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6999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7000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74144" name="Group 73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7002" name="AutoShape 74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7003" name="AutoShape 75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7004" name="AutoShape 76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7005" name="AutoShape 77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7006" name="AutoShape 78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7007" name="AutoShape 79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7008" name="AutoShape 80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7009" name="AutoShape 81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7010" name="AutoShape 82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7011" name="AutoShape 83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7012" name="AutoShape 84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7013" name="AutoShape 85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7014" name="AutoShape 86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7015" name="AutoShape 87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7016" name="AutoShape 88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74112" name="Group 107"/>
          <p:cNvGrpSpPr>
            <a:grpSpLocks/>
          </p:cNvGrpSpPr>
          <p:nvPr/>
        </p:nvGrpSpPr>
        <p:grpSpPr bwMode="auto">
          <a:xfrm>
            <a:off x="1885950" y="92075"/>
            <a:ext cx="3810000" cy="2359025"/>
            <a:chOff x="1188" y="58"/>
            <a:chExt cx="2400" cy="1486"/>
          </a:xfrm>
        </p:grpSpPr>
        <p:sp>
          <p:nvSpPr>
            <p:cNvPr id="637036" name="Text Box 108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latin typeface="" charset="0"/>
                  <a:ea typeface="+mn-ea"/>
                  <a:cs typeface="+mn-cs"/>
                </a:rPr>
                <a:t>G</a:t>
              </a:r>
            </a:p>
          </p:txBody>
        </p:sp>
        <p:grpSp>
          <p:nvGrpSpPr>
            <p:cNvPr id="174116" name="Group 109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37038" name="Rectangle 110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68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</a:rPr>
                  <a:t>4N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37039" name="Rectangle 111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</a:rPr>
                  <a:t>  3X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174117" name="Group 112"/>
            <p:cNvGrpSpPr>
              <a:grpSpLocks/>
            </p:cNvGrpSpPr>
            <p:nvPr/>
          </p:nvGrpSpPr>
          <p:grpSpPr bwMode="auto">
            <a:xfrm>
              <a:off x="1188" y="1175"/>
              <a:ext cx="1965" cy="249"/>
              <a:chOff x="1188" y="1175"/>
              <a:chExt cx="1965" cy="249"/>
            </a:xfrm>
          </p:grpSpPr>
          <p:grpSp>
            <p:nvGrpSpPr>
              <p:cNvPr id="174131" name="Group 113"/>
              <p:cNvGrpSpPr>
                <a:grpSpLocks/>
              </p:cNvGrpSpPr>
              <p:nvPr/>
            </p:nvGrpSpPr>
            <p:grpSpPr bwMode="auto">
              <a:xfrm>
                <a:off x="1188" y="1175"/>
                <a:ext cx="1711" cy="249"/>
                <a:chOff x="1188" y="1175"/>
                <a:chExt cx="1711" cy="249"/>
              </a:xfrm>
            </p:grpSpPr>
            <p:sp>
              <p:nvSpPr>
                <p:cNvPr id="637042" name="Rectangle 114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28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</a:rPr>
                    <a:t>S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37043" name="Rectangle 115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92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2400">
                      <a:solidFill>
                        <a:srgbClr val="FF0000"/>
                      </a:solidFill>
                      <a:latin typeface="Helvetica" charset="0"/>
                      <a:ea typeface="Gulim" charset="0"/>
                      <a:cs typeface="Gulim" charset="0"/>
                    </a:rPr>
                    <a:t>Á </a:t>
                  </a:r>
                  <a:endParaRPr lang="en-US" sz="2400">
                    <a:solidFill>
                      <a:srgbClr val="FF0000"/>
                    </a:solidFill>
                    <a:latin typeface="Helvetica" charset="0"/>
                    <a:ea typeface="Gulim" charset="0"/>
                    <a:cs typeface="Gulim" charset="0"/>
                  </a:endParaRPr>
                </a:p>
              </p:txBody>
            </p:sp>
            <p:sp>
              <p:nvSpPr>
                <p:cNvPr id="637044" name="Rectangle 116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4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G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37045" name="Rectangle 117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37046" name="Rectangle 118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4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G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37047" name="Rectangle 119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28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V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37048" name="Rectangle 120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H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37049" name="Rectangle 121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18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L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37050" name="Rectangle 122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</a:rPr>
                  <a:t>Y</a:t>
                </a:r>
                <a:endParaRPr lang="en-U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174118" name="Group 123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033" y="58"/>
              <a:chExt cx="455" cy="718"/>
            </a:xfrm>
          </p:grpSpPr>
          <p:grpSp>
            <p:nvGrpSpPr>
              <p:cNvPr id="174127" name="Group 124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718"/>
                <a:chOff x="1814" y="109"/>
                <a:chExt cx="455" cy="718"/>
              </a:xfrm>
            </p:grpSpPr>
            <p:sp>
              <p:nvSpPr>
                <p:cNvPr id="637053" name="Text Box 125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63500" dir="3187806" algn="ctr" rotWithShape="0">
                    <a:schemeClr val="bg2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637054" name="Line 126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37055" name="Line 127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74119" name="Group 128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37057" name="Rectangle 129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DDC07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7058" name="Rectangle 130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37059" name="Rectangle 131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pitchFamily="8" charset="0"/>
                <a:ea typeface="+mn-ea"/>
                <a:cs typeface="+mn-cs"/>
              </a:endParaRPr>
            </a:p>
          </p:txBody>
        </p:sp>
        <p:sp>
          <p:nvSpPr>
            <p:cNvPr id="637060" name="Rectangle 132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pitchFamily="8" charset="0"/>
                <a:ea typeface="+mn-ea"/>
                <a:cs typeface="+mn-cs"/>
              </a:endParaRPr>
            </a:p>
          </p:txBody>
        </p:sp>
        <p:grpSp>
          <p:nvGrpSpPr>
            <p:cNvPr id="174122" name="Group 133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37062" name="Text Box 134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 dirty="0">
                    <a:latin typeface="Arial" pitchFamily="34" charset="0"/>
                    <a:ea typeface="+mn-ea"/>
                    <a:cs typeface="+mn-cs"/>
                  </a:rPr>
                  <a:t>S 7 Y G</a:t>
                </a:r>
              </a:p>
            </p:txBody>
          </p:sp>
          <p:sp>
            <p:nvSpPr>
              <p:cNvPr id="637063" name="Line 135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37065" name="Text Box 137"/>
          <p:cNvSpPr txBox="1">
            <a:spLocks noChangeArrowheads="1"/>
          </p:cNvSpPr>
          <p:nvPr/>
        </p:nvSpPr>
        <p:spPr bwMode="auto">
          <a:xfrm>
            <a:off x="120650" y="106363"/>
            <a:ext cx="2387600" cy="179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M</a:t>
            </a:r>
            <a:r>
              <a:rPr lang="en-US" sz="2400">
                <a:solidFill>
                  <a:schemeClr val="tx1"/>
                </a:solidFill>
                <a:cs typeface="Lucida Grande" charset="0"/>
              </a:rPr>
              <a:t>Ộ</a:t>
            </a:r>
            <a:r>
              <a:rPr lang="en-US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T C</a:t>
            </a:r>
            <a:r>
              <a:rPr lang="en-US" sz="2400">
                <a:solidFill>
                  <a:schemeClr val="tx1"/>
                </a:solidFill>
                <a:latin typeface="Lucida Grande" charset="0"/>
                <a:ea typeface="Lucida Grande" charset="0"/>
                <a:cs typeface="Lucida Grande" charset="0"/>
              </a:rPr>
              <a:t>Ơ</a:t>
            </a:r>
            <a:r>
              <a:rPr lang="en-US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 C</a:t>
            </a:r>
            <a:r>
              <a:rPr lang="en-US" sz="2400">
                <a:solidFill>
                  <a:schemeClr val="tx1"/>
                </a:solidFill>
                <a:cs typeface="Lucida Grande" charset="0"/>
              </a:rPr>
              <a:t>Ấ</a:t>
            </a:r>
            <a:r>
              <a:rPr lang="en-US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U 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NIÊN </a:t>
            </a:r>
            <a:r>
              <a:rPr lang="en-US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ẠI</a:t>
            </a:r>
            <a:r>
              <a:rPr lang="en-US" altLang="ko-KR">
                <a:ea typeface="Gulim" charset="0"/>
                <a:cs typeface="Gulim" charset="0"/>
              </a:rPr>
              <a:t> </a:t>
            </a:r>
            <a:r>
              <a:rPr lang="en-US" sz="2400">
                <a:solidFill>
                  <a:schemeClr val="tx1"/>
                </a:solidFill>
                <a:ea typeface="Gulim" charset="0"/>
                <a:cs typeface="Gulim" charset="0"/>
              </a:rPr>
              <a:t>KINH THÁNH</a:t>
            </a:r>
          </a:p>
        </p:txBody>
      </p:sp>
      <p:sp>
        <p:nvSpPr>
          <p:cNvPr id="103" name="Rectangle 102"/>
          <p:cNvSpPr>
            <a:spLocks noChangeArrowheads="1"/>
          </p:cNvSpPr>
          <p:nvPr/>
        </p:nvSpPr>
        <p:spPr bwMode="auto">
          <a:xfrm>
            <a:off x="7437438" y="6519863"/>
            <a:ext cx="811212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9.65.03f.</a:t>
            </a:r>
          </a:p>
        </p:txBody>
      </p:sp>
    </p:spTree>
  </p:cSld>
  <p:clrMapOvr>
    <a:masterClrMapping/>
  </p:clrMapOvr>
  <p:transition spd="med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131" name="Line 3"/>
          <p:cNvSpPr>
            <a:spLocks noChangeShapeType="1"/>
          </p:cNvSpPr>
          <p:nvPr/>
        </p:nvSpPr>
        <p:spPr bwMode="auto">
          <a:xfrm>
            <a:off x="3144838" y="2436813"/>
            <a:ext cx="0" cy="3552825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132" name="Line 4"/>
          <p:cNvSpPr>
            <a:spLocks noChangeShapeType="1"/>
          </p:cNvSpPr>
          <p:nvPr/>
        </p:nvSpPr>
        <p:spPr bwMode="auto">
          <a:xfrm>
            <a:off x="4189413" y="2406650"/>
            <a:ext cx="0" cy="35544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133" name="Rectangle 5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76134" name="Rectangle 6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176135" name="Rectangle 7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76136" name="Rectangle 8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76137" name="Rectangle 9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17613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9" name="Rectangle 11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76140" name="Rectangle 12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76141" name="Rectangle 13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651278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8" charset="0"/>
              <a:ea typeface="+mn-ea"/>
              <a:cs typeface="+mn-cs"/>
            </a:endParaRPr>
          </a:p>
        </p:txBody>
      </p:sp>
      <p:sp>
        <p:nvSpPr>
          <p:cNvPr id="651279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8" charset="0"/>
              <a:ea typeface="+mn-ea"/>
              <a:cs typeface="+mn-cs"/>
            </a:endParaRPr>
          </a:p>
        </p:txBody>
      </p:sp>
      <p:pic>
        <p:nvPicPr>
          <p:cNvPr id="651280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319881" y="4123531"/>
            <a:ext cx="4605338" cy="301625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</p:spPr>
      </p:pic>
      <p:pic>
        <p:nvPicPr>
          <p:cNvPr id="176145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61631"/>
            <a:ext cx="46624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6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7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8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9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51288" name="Picture 24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51289" name="Picture 25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51290" name="Picture 26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51291" name="Picture 27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51292" name="Picture 28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51293" name="Picture 29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pic>
        <p:nvPicPr>
          <p:cNvPr id="176151" name="Picture 10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52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53" name="Picture 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54" name="Picture 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55" name="Picture 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56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1299" name="Text Box 35"/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3200">
                <a:solidFill>
                  <a:schemeClr val="accent1"/>
                </a:solidFill>
                <a:latin typeface="Helvetica" charset="0"/>
                <a:ea typeface="Gulim" charset="0"/>
                <a:cs typeface="Gulim" charset="0"/>
              </a:rPr>
              <a:t>GIAO </a:t>
            </a:r>
            <a:r>
              <a:rPr lang="en-US" altLang="ko-KR" sz="3200">
                <a:solidFill>
                  <a:schemeClr val="accent1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3200">
                <a:solidFill>
                  <a:schemeClr val="accent1"/>
                </a:solidFill>
                <a:latin typeface="Helvetica" charset="0"/>
                <a:ea typeface="Gulim" charset="0"/>
                <a:cs typeface="Gulim" charset="0"/>
              </a:rPr>
              <a:t>ỚC ÁP-RA-HAM</a:t>
            </a:r>
            <a:r>
              <a:rPr lang="en-US" altLang="ko-KR" sz="2800">
                <a:latin typeface="Helvetica" charset="0"/>
                <a:ea typeface="Gulim" charset="0"/>
                <a:cs typeface="Gulim" charset="0"/>
              </a:rPr>
              <a:t> </a:t>
            </a:r>
            <a:endParaRPr lang="en-US" sz="2800"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176158" name="Text Box 36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51302" name="Rectangle 38"/>
          <p:cNvSpPr>
            <a:spLocks noChangeArrowheads="1"/>
          </p:cNvSpPr>
          <p:nvPr/>
        </p:nvSpPr>
        <p:spPr bwMode="auto">
          <a:xfrm>
            <a:off x="8105775" y="6499225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80</a:t>
            </a:r>
          </a:p>
        </p:txBody>
      </p:sp>
      <p:grpSp>
        <p:nvGrpSpPr>
          <p:cNvPr id="176160" name="Group 69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76199" name="Group 70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51335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1336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1337" name="AutoShape 73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1338" name="AutoShape 74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1339" name="AutoShape 75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1340" name="AutoShape 76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1341" name="AutoShape 77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1342" name="AutoShape 78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1343" name="AutoShape 79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1344" name="AutoShape 80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1345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1346" name="AutoShape 82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1347" name="AutoShape 83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1348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1349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76200" name="Group 86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51351" name="AutoShape 87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1352" name="AutoShape 88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1353" name="AutoShape 89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1354" name="AutoShape 90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1355" name="AutoShape 91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1356" name="AutoShape 92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1357" name="AutoShape 93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1358" name="AutoShape 94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1359" name="AutoShape 95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1360" name="AutoShape 96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1361" name="AutoShape 97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1362" name="AutoShape 98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1363" name="AutoShape 99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1364" name="AutoShape 100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1365" name="AutoShape 101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51366" name="Rectangle 102"/>
          <p:cNvSpPr>
            <a:spLocks noChangeArrowheads="1"/>
          </p:cNvSpPr>
          <p:nvPr/>
        </p:nvSpPr>
        <p:spPr bwMode="auto">
          <a:xfrm>
            <a:off x="2143125" y="1819275"/>
            <a:ext cx="1500188" cy="406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1367" name="Rectangle 103"/>
          <p:cNvSpPr>
            <a:spLocks noChangeArrowheads="1"/>
          </p:cNvSpPr>
          <p:nvPr/>
        </p:nvSpPr>
        <p:spPr bwMode="auto">
          <a:xfrm>
            <a:off x="3719513" y="1824038"/>
            <a:ext cx="1131887" cy="406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6" name="Group 202"/>
          <p:cNvGrpSpPr>
            <a:grpSpLocks/>
          </p:cNvGrpSpPr>
          <p:nvPr/>
        </p:nvGrpSpPr>
        <p:grpSpPr bwMode="auto">
          <a:xfrm>
            <a:off x="3127375" y="3590925"/>
            <a:ext cx="4087813" cy="804863"/>
            <a:chOff x="1970" y="2262"/>
            <a:chExt cx="2575" cy="507"/>
          </a:xfrm>
        </p:grpSpPr>
        <p:sp>
          <p:nvSpPr>
            <p:cNvPr id="651374" name="AutoShape 110"/>
            <p:cNvSpPr>
              <a:spLocks noChangeArrowheads="1"/>
            </p:cNvSpPr>
            <p:nvPr/>
          </p:nvSpPr>
          <p:spPr bwMode="auto">
            <a:xfrm>
              <a:off x="2044" y="2262"/>
              <a:ext cx="2461" cy="507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dist="143684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sz="1800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51375" name="Text Box 111"/>
            <p:cNvSpPr txBox="1">
              <a:spLocks noChangeArrowheads="1"/>
            </p:cNvSpPr>
            <p:nvPr/>
          </p:nvSpPr>
          <p:spPr bwMode="auto">
            <a:xfrm>
              <a:off x="1970" y="2412"/>
              <a:ext cx="2575" cy="2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63500" dir="3187806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2600">
                  <a:solidFill>
                    <a:srgbClr val="FFFF00"/>
                  </a:solidFill>
                </a:rPr>
                <a:t>SÁNG TH</a:t>
              </a:r>
              <a:r>
                <a:rPr lang="en-US" sz="2600">
                  <a:solidFill>
                    <a:srgbClr val="FFFF00"/>
                  </a:solidFill>
                  <a:cs typeface="Lucida Grande" charset="0"/>
                </a:rPr>
                <a:t>Ế</a:t>
              </a:r>
              <a:r>
                <a:rPr lang="en-US" sz="2600">
                  <a:solidFill>
                    <a:srgbClr val="FFFF00"/>
                  </a:solidFill>
                  <a:ea typeface="Lucida Grande" charset="0"/>
                  <a:cs typeface="Lucida Grande" charset="0"/>
                </a:rPr>
                <a:t> KÝ 12 &amp; 15</a:t>
              </a:r>
            </a:p>
          </p:txBody>
        </p:sp>
      </p:grpSp>
      <p:sp>
        <p:nvSpPr>
          <p:cNvPr id="651376" name="AutoShape 112"/>
          <p:cNvSpPr>
            <a:spLocks noChangeArrowheads="1"/>
          </p:cNvSpPr>
          <p:nvPr/>
        </p:nvSpPr>
        <p:spPr bwMode="auto">
          <a:xfrm>
            <a:off x="2165350" y="2565400"/>
            <a:ext cx="360363" cy="9398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76165" name="Group 173"/>
          <p:cNvGrpSpPr>
            <a:grpSpLocks/>
          </p:cNvGrpSpPr>
          <p:nvPr/>
        </p:nvGrpSpPr>
        <p:grpSpPr bwMode="auto">
          <a:xfrm>
            <a:off x="1885950" y="92075"/>
            <a:ext cx="3810000" cy="2359025"/>
            <a:chOff x="1188" y="58"/>
            <a:chExt cx="2400" cy="1486"/>
          </a:xfrm>
        </p:grpSpPr>
        <p:sp>
          <p:nvSpPr>
            <p:cNvPr id="651438" name="Text Box 174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latin typeface="" charset="0"/>
                  <a:ea typeface="+mn-ea"/>
                  <a:cs typeface="+mn-cs"/>
                </a:rPr>
                <a:t>G</a:t>
              </a:r>
            </a:p>
          </p:txBody>
        </p:sp>
        <p:grpSp>
          <p:nvGrpSpPr>
            <p:cNvPr id="176170" name="Group 175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51440" name="Rectangle 176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68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</a:rPr>
                  <a:t>4N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51441" name="Rectangle 177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</a:rPr>
                  <a:t>  3X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176171" name="Group 178"/>
            <p:cNvGrpSpPr>
              <a:grpSpLocks/>
            </p:cNvGrpSpPr>
            <p:nvPr/>
          </p:nvGrpSpPr>
          <p:grpSpPr bwMode="auto">
            <a:xfrm>
              <a:off x="1188" y="1175"/>
              <a:ext cx="1965" cy="249"/>
              <a:chOff x="1188" y="1175"/>
              <a:chExt cx="1965" cy="249"/>
            </a:xfrm>
          </p:grpSpPr>
          <p:grpSp>
            <p:nvGrpSpPr>
              <p:cNvPr id="176185" name="Group 179"/>
              <p:cNvGrpSpPr>
                <a:grpSpLocks/>
              </p:cNvGrpSpPr>
              <p:nvPr/>
            </p:nvGrpSpPr>
            <p:grpSpPr bwMode="auto">
              <a:xfrm>
                <a:off x="1188" y="1175"/>
                <a:ext cx="1711" cy="249"/>
                <a:chOff x="1188" y="1175"/>
                <a:chExt cx="1711" cy="249"/>
              </a:xfrm>
            </p:grpSpPr>
            <p:sp>
              <p:nvSpPr>
                <p:cNvPr id="651444" name="Rectangle 180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28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</a:rPr>
                    <a:t>S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51445" name="Rectangle 181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F0000"/>
                      </a:solidFill>
                      <a:latin typeface="Helvetica" charset="0"/>
                      <a:ea typeface="+mn-ea"/>
                      <a:cs typeface="+mn-cs"/>
                    </a:rPr>
                    <a:t>Á</a:t>
                  </a:r>
                </a:p>
              </p:txBody>
            </p:sp>
            <p:sp>
              <p:nvSpPr>
                <p:cNvPr id="651446" name="Rectangle 182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4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G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51447" name="Rectangle 183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51448" name="Rectangle 184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4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G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51449" name="Rectangle 185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28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V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51450" name="Rectangle 186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H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51451" name="Rectangle 187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18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L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51452" name="Rectangle 188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</a:rPr>
                  <a:t>Y</a:t>
                </a:r>
                <a:endParaRPr lang="en-U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176172" name="Group 189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033" y="58"/>
              <a:chExt cx="455" cy="718"/>
            </a:xfrm>
          </p:grpSpPr>
          <p:grpSp>
            <p:nvGrpSpPr>
              <p:cNvPr id="176181" name="Group 190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718"/>
                <a:chOff x="1814" y="109"/>
                <a:chExt cx="455" cy="718"/>
              </a:xfrm>
            </p:grpSpPr>
            <p:sp>
              <p:nvSpPr>
                <p:cNvPr id="651455" name="Text Box 191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63500" dir="3187806" algn="ctr" rotWithShape="0">
                    <a:schemeClr val="bg2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651456" name="Line 192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51457" name="Line 193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76173" name="Group 194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51459" name="Rectangle 195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DDC07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1460" name="Rectangle 196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51461" name="Rectangle 197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pitchFamily="8" charset="0"/>
                <a:ea typeface="+mn-ea"/>
                <a:cs typeface="+mn-cs"/>
              </a:endParaRPr>
            </a:p>
          </p:txBody>
        </p:sp>
        <p:sp>
          <p:nvSpPr>
            <p:cNvPr id="651462" name="Rectangle 198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pitchFamily="8" charset="0"/>
                <a:ea typeface="+mn-ea"/>
                <a:cs typeface="+mn-cs"/>
              </a:endParaRPr>
            </a:p>
          </p:txBody>
        </p:sp>
        <p:grpSp>
          <p:nvGrpSpPr>
            <p:cNvPr id="176176" name="Group 199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51464" name="Text Box 200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 dirty="0">
                    <a:latin typeface="Arial" pitchFamily="34" charset="0"/>
                    <a:ea typeface="+mn-ea"/>
                    <a:cs typeface="+mn-cs"/>
                  </a:rPr>
                  <a:t>S 7 Y G</a:t>
                </a:r>
              </a:p>
            </p:txBody>
          </p:sp>
          <p:sp>
            <p:nvSpPr>
              <p:cNvPr id="651465" name="Line 201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51468" name="Text Box 204"/>
          <p:cNvSpPr txBox="1">
            <a:spLocks noChangeArrowheads="1"/>
          </p:cNvSpPr>
          <p:nvPr/>
        </p:nvSpPr>
        <p:spPr bwMode="auto">
          <a:xfrm>
            <a:off x="120650" y="106363"/>
            <a:ext cx="2387600" cy="179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M</a:t>
            </a:r>
            <a:r>
              <a:rPr lang="en-US" sz="2400">
                <a:solidFill>
                  <a:schemeClr val="tx1"/>
                </a:solidFill>
                <a:cs typeface="Lucida Grande" charset="0"/>
              </a:rPr>
              <a:t>Ộ</a:t>
            </a:r>
            <a:r>
              <a:rPr lang="en-US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T C</a:t>
            </a:r>
            <a:r>
              <a:rPr lang="en-US" sz="2400">
                <a:solidFill>
                  <a:schemeClr val="tx1"/>
                </a:solidFill>
                <a:latin typeface="Lucida Grande" charset="0"/>
                <a:ea typeface="Lucida Grande" charset="0"/>
                <a:cs typeface="Lucida Grande" charset="0"/>
              </a:rPr>
              <a:t>Ơ</a:t>
            </a:r>
            <a:r>
              <a:rPr lang="en-US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 C</a:t>
            </a:r>
            <a:r>
              <a:rPr lang="en-US" sz="2400">
                <a:solidFill>
                  <a:schemeClr val="tx1"/>
                </a:solidFill>
                <a:cs typeface="Lucida Grande" charset="0"/>
              </a:rPr>
              <a:t>Ấ</a:t>
            </a:r>
            <a:r>
              <a:rPr lang="en-US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U 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NIÊN </a:t>
            </a:r>
            <a:r>
              <a:rPr lang="en-US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ẠI</a:t>
            </a:r>
            <a:r>
              <a:rPr lang="en-US" altLang="ko-KR">
                <a:ea typeface="Gulim" charset="0"/>
                <a:cs typeface="Gulim" charset="0"/>
              </a:rPr>
              <a:t> </a:t>
            </a:r>
            <a:r>
              <a:rPr lang="en-US" sz="2400">
                <a:solidFill>
                  <a:schemeClr val="tx1"/>
                </a:solidFill>
                <a:ea typeface="Gulim" charset="0"/>
                <a:cs typeface="Gulim" charset="0"/>
              </a:rPr>
              <a:t>KINH THÁNH</a:t>
            </a:r>
          </a:p>
        </p:txBody>
      </p:sp>
      <p:sp>
        <p:nvSpPr>
          <p:cNvPr id="176167" name="Text Box 109"/>
          <p:cNvSpPr txBox="1">
            <a:spLocks noChangeArrowheads="1"/>
          </p:cNvSpPr>
          <p:nvPr/>
        </p:nvSpPr>
        <p:spPr bwMode="auto">
          <a:xfrm>
            <a:off x="8601075" y="64357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09" name="Rectangle 108"/>
          <p:cNvSpPr>
            <a:spLocks noChangeArrowheads="1"/>
          </p:cNvSpPr>
          <p:nvPr/>
        </p:nvSpPr>
        <p:spPr bwMode="auto">
          <a:xfrm>
            <a:off x="7437438" y="6519863"/>
            <a:ext cx="811212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9.65.03f.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5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51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1299" grpId="0" autoUpdateAnimBg="0"/>
      <p:bldP spid="65137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78179" name="Picture 1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Line 3"/>
          <p:cNvSpPr>
            <a:spLocks noChangeShapeType="1"/>
          </p:cNvSpPr>
          <p:nvPr/>
        </p:nvSpPr>
        <p:spPr bwMode="auto">
          <a:xfrm>
            <a:off x="3144838" y="2436813"/>
            <a:ext cx="0" cy="3552825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81" name="Line 4"/>
          <p:cNvSpPr>
            <a:spLocks noChangeShapeType="1"/>
          </p:cNvSpPr>
          <p:nvPr/>
        </p:nvSpPr>
        <p:spPr bwMode="auto">
          <a:xfrm>
            <a:off x="4189413" y="2406650"/>
            <a:ext cx="0" cy="35544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82" name="Rectangle 5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78183" name="Rectangle 6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178184" name="Rectangle 7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78185" name="Rectangle 8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78186" name="Rectangle 9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178187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8" name="Rectangle 11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78189" name="Rectangle 12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78190" name="Rectangle 13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693262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8" charset="0"/>
              <a:ea typeface="+mn-ea"/>
              <a:cs typeface="+mn-cs"/>
            </a:endParaRPr>
          </a:p>
        </p:txBody>
      </p:sp>
      <p:sp>
        <p:nvSpPr>
          <p:cNvPr id="693263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8" charset="0"/>
              <a:ea typeface="+mn-ea"/>
              <a:cs typeface="+mn-cs"/>
            </a:endParaRPr>
          </a:p>
        </p:txBody>
      </p:sp>
      <p:pic>
        <p:nvPicPr>
          <p:cNvPr id="693264" name="Picture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361337">
            <a:off x="-319881" y="4123531"/>
            <a:ext cx="4605338" cy="301625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</p:spPr>
      </p:pic>
      <p:pic>
        <p:nvPicPr>
          <p:cNvPr id="178194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61631"/>
            <a:ext cx="46624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95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96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97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98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8199" name="Group 22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93271" name="Picture 23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3272" name="Picture 24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3273" name="Picture 25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3274" name="Picture 2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3275" name="Picture 2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3276" name="Picture 2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pic>
        <p:nvPicPr>
          <p:cNvPr id="178200" name="Picture 2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201" name="Picture 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202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203" name="Picture 3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204" name="Picture 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205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3283" name="Text Box 35"/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3200">
                <a:solidFill>
                  <a:schemeClr val="accent1"/>
                </a:solidFill>
                <a:latin typeface="Helvetica" charset="0"/>
                <a:ea typeface="Gulim" charset="0"/>
                <a:cs typeface="Gulim" charset="0"/>
              </a:rPr>
              <a:t>GIAO </a:t>
            </a:r>
            <a:r>
              <a:rPr lang="en-US" altLang="ko-KR" sz="3200">
                <a:solidFill>
                  <a:schemeClr val="accent1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3200">
                <a:solidFill>
                  <a:schemeClr val="accent1"/>
                </a:solidFill>
                <a:latin typeface="Helvetica" charset="0"/>
                <a:ea typeface="Gulim" charset="0"/>
                <a:cs typeface="Gulim" charset="0"/>
              </a:rPr>
              <a:t>ỚC ÁP-RA-HAM</a:t>
            </a:r>
            <a:r>
              <a:rPr lang="en-US" altLang="ko-KR" sz="2800">
                <a:latin typeface="Helvetica" charset="0"/>
                <a:ea typeface="Gulim" charset="0"/>
                <a:cs typeface="Gulim" charset="0"/>
              </a:rPr>
              <a:t> </a:t>
            </a:r>
            <a:endParaRPr lang="en-US" sz="2800"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178207" name="Text Box 36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93286" name="Rectangle 38"/>
          <p:cNvSpPr>
            <a:spLocks noChangeArrowheads="1"/>
          </p:cNvSpPr>
          <p:nvPr/>
        </p:nvSpPr>
        <p:spPr bwMode="auto">
          <a:xfrm>
            <a:off x="8105775" y="6499225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81</a:t>
            </a:r>
          </a:p>
        </p:txBody>
      </p:sp>
      <p:grpSp>
        <p:nvGrpSpPr>
          <p:cNvPr id="178209" name="Group 40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78254" name="Group 41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93290" name="AutoShape 42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3291" name="AutoShape 43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3292" name="AutoShape 44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3293" name="AutoShape 45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3294" name="AutoShape 46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3295" name="AutoShape 47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3296" name="AutoShape 48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3297" name="AutoShape 49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3298" name="AutoShape 50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3299" name="AutoShape 51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3300" name="AutoShape 52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3301" name="AutoShape 53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3302" name="AutoShape 54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3303" name="AutoShape 55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3304" name="AutoShape 56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78255" name="Group 57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93306" name="AutoShape 58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3307" name="AutoShape 59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3308" name="AutoShape 60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3309" name="AutoShape 61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3310" name="AutoShape 62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3311" name="AutoShape 63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3312" name="AutoShape 64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3313" name="AutoShape 65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3314" name="AutoShape 66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3315" name="AutoShape 67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3316" name="AutoShape 68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3317" name="AutoShape 69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3318" name="AutoShape 70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3319" name="AutoShape 71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3320" name="AutoShape 72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93321" name="Rectangle 73"/>
          <p:cNvSpPr>
            <a:spLocks noChangeArrowheads="1"/>
          </p:cNvSpPr>
          <p:nvPr/>
        </p:nvSpPr>
        <p:spPr bwMode="auto">
          <a:xfrm>
            <a:off x="2143125" y="1819275"/>
            <a:ext cx="1500188" cy="406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93322" name="Rectangle 74"/>
          <p:cNvSpPr>
            <a:spLocks noChangeArrowheads="1"/>
          </p:cNvSpPr>
          <p:nvPr/>
        </p:nvSpPr>
        <p:spPr bwMode="auto">
          <a:xfrm>
            <a:off x="3719513" y="1824038"/>
            <a:ext cx="1131887" cy="406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78212" name="Group 79"/>
          <p:cNvGrpSpPr>
            <a:grpSpLocks/>
          </p:cNvGrpSpPr>
          <p:nvPr/>
        </p:nvGrpSpPr>
        <p:grpSpPr bwMode="auto">
          <a:xfrm>
            <a:off x="1885950" y="92075"/>
            <a:ext cx="3810000" cy="2359025"/>
            <a:chOff x="1188" y="58"/>
            <a:chExt cx="2400" cy="1486"/>
          </a:xfrm>
        </p:grpSpPr>
        <p:sp>
          <p:nvSpPr>
            <p:cNvPr id="693328" name="Text Box 80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latin typeface="" charset="0"/>
                  <a:ea typeface="+mn-ea"/>
                  <a:cs typeface="+mn-cs"/>
                </a:rPr>
                <a:t>G</a:t>
              </a:r>
            </a:p>
          </p:txBody>
        </p:sp>
        <p:grpSp>
          <p:nvGrpSpPr>
            <p:cNvPr id="178227" name="Group 81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93330" name="Rectangle 82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68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</a:rPr>
                  <a:t>4N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93331" name="Rectangle 83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</a:rPr>
                  <a:t>  3X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178228" name="Group 84"/>
            <p:cNvGrpSpPr>
              <a:grpSpLocks/>
            </p:cNvGrpSpPr>
            <p:nvPr/>
          </p:nvGrpSpPr>
          <p:grpSpPr bwMode="auto">
            <a:xfrm>
              <a:off x="1188" y="1175"/>
              <a:ext cx="1965" cy="249"/>
              <a:chOff x="1188" y="1175"/>
              <a:chExt cx="1965" cy="249"/>
            </a:xfrm>
          </p:grpSpPr>
          <p:grpSp>
            <p:nvGrpSpPr>
              <p:cNvPr id="178242" name="Group 85"/>
              <p:cNvGrpSpPr>
                <a:grpSpLocks/>
              </p:cNvGrpSpPr>
              <p:nvPr/>
            </p:nvGrpSpPr>
            <p:grpSpPr bwMode="auto">
              <a:xfrm>
                <a:off x="1188" y="1175"/>
                <a:ext cx="1711" cy="249"/>
                <a:chOff x="1188" y="1175"/>
                <a:chExt cx="1711" cy="249"/>
              </a:xfrm>
            </p:grpSpPr>
            <p:sp>
              <p:nvSpPr>
                <p:cNvPr id="693334" name="Rectangle 86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28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</a:rPr>
                    <a:t>S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93335" name="Rectangle 87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F0000"/>
                      </a:solidFill>
                      <a:latin typeface="Helvetica" charset="0"/>
                      <a:ea typeface="+mn-ea"/>
                      <a:cs typeface="+mn-cs"/>
                    </a:rPr>
                    <a:t>Á</a:t>
                  </a:r>
                </a:p>
              </p:txBody>
            </p:sp>
            <p:sp>
              <p:nvSpPr>
                <p:cNvPr id="693336" name="Rectangle 88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4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G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93337" name="Rectangle 89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93338" name="Rectangle 90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4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G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93339" name="Rectangle 91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28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V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93340" name="Rectangle 92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H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93341" name="Rectangle 93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18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L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93342" name="Rectangle 94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</a:rPr>
                  <a:t>Y</a:t>
                </a:r>
                <a:endParaRPr lang="en-U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178229" name="Group 95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033" y="58"/>
              <a:chExt cx="455" cy="718"/>
            </a:xfrm>
          </p:grpSpPr>
          <p:grpSp>
            <p:nvGrpSpPr>
              <p:cNvPr id="178238" name="Group 96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718"/>
                <a:chOff x="1814" y="109"/>
                <a:chExt cx="455" cy="718"/>
              </a:xfrm>
            </p:grpSpPr>
            <p:sp>
              <p:nvSpPr>
                <p:cNvPr id="693345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63500" dir="3187806" algn="ctr" rotWithShape="0">
                    <a:schemeClr val="bg2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693346" name="Line 98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3347" name="Line 99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78230" name="Group 100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93349" name="Rectangle 101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DDC07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3350" name="Rectangle 102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93351" name="Rectangle 103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pitchFamily="8" charset="0"/>
                <a:ea typeface="+mn-ea"/>
                <a:cs typeface="+mn-cs"/>
              </a:endParaRPr>
            </a:p>
          </p:txBody>
        </p:sp>
        <p:sp>
          <p:nvSpPr>
            <p:cNvPr id="693352" name="Rectangle 104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pitchFamily="8" charset="0"/>
                <a:ea typeface="+mn-ea"/>
                <a:cs typeface="+mn-cs"/>
              </a:endParaRPr>
            </a:p>
          </p:txBody>
        </p:sp>
        <p:grpSp>
          <p:nvGrpSpPr>
            <p:cNvPr id="178233" name="Group 105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93354" name="Text Box 106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 dirty="0">
                    <a:latin typeface="Arial" pitchFamily="34" charset="0"/>
                    <a:ea typeface="+mn-ea"/>
                    <a:cs typeface="+mn-cs"/>
                  </a:rPr>
                  <a:t>S 7 Y G</a:t>
                </a:r>
              </a:p>
            </p:txBody>
          </p:sp>
          <p:sp>
            <p:nvSpPr>
              <p:cNvPr id="693355" name="Line 107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" name="Group 109"/>
          <p:cNvGrpSpPr>
            <a:grpSpLocks/>
          </p:cNvGrpSpPr>
          <p:nvPr/>
        </p:nvGrpSpPr>
        <p:grpSpPr bwMode="auto">
          <a:xfrm>
            <a:off x="2989263" y="3675063"/>
            <a:ext cx="5664200" cy="669925"/>
            <a:chOff x="1787" y="2273"/>
            <a:chExt cx="3568" cy="422"/>
          </a:xfrm>
        </p:grpSpPr>
        <p:pic>
          <p:nvPicPr>
            <p:cNvPr id="693358" name="Picture 110"/>
            <p:cNvPicPr>
              <a:picLocks noChangeAspect="1" noChangeArrowheads="1"/>
            </p:cNvPicPr>
            <p:nvPr/>
          </p:nvPicPr>
          <p:blipFill>
            <a:blip r:embed="rId10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3359" name="Picture 111"/>
            <p:cNvPicPr>
              <a:picLocks noChangeAspect="1" noChangeArrowheads="1"/>
            </p:cNvPicPr>
            <p:nvPr/>
          </p:nvPicPr>
          <p:blipFill>
            <a:blip r:embed="rId10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3360" name="Picture 112"/>
            <p:cNvPicPr>
              <a:picLocks noChangeAspect="1" noChangeArrowheads="1"/>
            </p:cNvPicPr>
            <p:nvPr/>
          </p:nvPicPr>
          <p:blipFill>
            <a:blip r:embed="rId10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3361" name="Picture 113"/>
            <p:cNvPicPr>
              <a:picLocks noChangeAspect="1" noChangeArrowheads="1"/>
            </p:cNvPicPr>
            <p:nvPr/>
          </p:nvPicPr>
          <p:blipFill>
            <a:blip r:embed="rId10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sp>
        <p:nvSpPr>
          <p:cNvPr id="693362" name="AutoShape 114"/>
          <p:cNvSpPr>
            <a:spLocks noChangeArrowheads="1"/>
          </p:cNvSpPr>
          <p:nvPr/>
        </p:nvSpPr>
        <p:spPr bwMode="auto">
          <a:xfrm>
            <a:off x="2952750" y="3575050"/>
            <a:ext cx="330200" cy="877888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93363" name="Text Box 115"/>
          <p:cNvSpPr txBox="1">
            <a:spLocks noChangeArrowheads="1"/>
          </p:cNvSpPr>
          <p:nvPr/>
        </p:nvSpPr>
        <p:spPr bwMode="auto">
          <a:xfrm>
            <a:off x="2522538" y="3740150"/>
            <a:ext cx="32194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rgbClr val="AAAAAA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GIAO </a:t>
            </a:r>
            <a:r>
              <a:rPr lang="en-US" altLang="ko-KR" sz="2400">
                <a:solidFill>
                  <a:schemeClr val="accent2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ỚC ĐẤT</a:t>
            </a:r>
            <a:r>
              <a:rPr lang="en-US" altLang="ko-KR" sz="18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 </a:t>
            </a:r>
            <a:endParaRPr lang="en-US" sz="1800">
              <a:solidFill>
                <a:schemeClr val="accent2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grpSp>
        <p:nvGrpSpPr>
          <p:cNvPr id="15" name="Group 116"/>
          <p:cNvGrpSpPr>
            <a:grpSpLocks/>
          </p:cNvGrpSpPr>
          <p:nvPr/>
        </p:nvGrpSpPr>
        <p:grpSpPr bwMode="auto">
          <a:xfrm>
            <a:off x="3152775" y="4503738"/>
            <a:ext cx="4043363" cy="708025"/>
            <a:chOff x="2740" y="377"/>
            <a:chExt cx="2547" cy="446"/>
          </a:xfrm>
        </p:grpSpPr>
        <p:sp>
          <p:nvSpPr>
            <p:cNvPr id="693365" name="AutoShape 117"/>
            <p:cNvSpPr>
              <a:spLocks noChangeArrowheads="1"/>
            </p:cNvSpPr>
            <p:nvPr/>
          </p:nvSpPr>
          <p:spPr bwMode="auto">
            <a:xfrm>
              <a:off x="3003" y="377"/>
              <a:ext cx="2031" cy="446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dist="143684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sz="1800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93366" name="Text Box 118"/>
            <p:cNvSpPr txBox="1">
              <a:spLocks noChangeArrowheads="1"/>
            </p:cNvSpPr>
            <p:nvPr/>
          </p:nvSpPr>
          <p:spPr bwMode="auto">
            <a:xfrm>
              <a:off x="2740" y="475"/>
              <a:ext cx="2547" cy="24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63500" dir="3187806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  <a:defRPr/>
              </a:pPr>
              <a:r>
                <a:rPr lang="en-US" altLang="ko-KR" sz="2400" dirty="0">
                  <a:solidFill>
                    <a:srgbClr val="FFFF00"/>
                  </a:solidFill>
                  <a:latin typeface="Comic Sans MS" pitchFamily="66" charset="0"/>
                  <a:ea typeface="Gulim" pitchFamily="34" charset="-127"/>
                  <a:cs typeface="+mn-cs"/>
                </a:rPr>
                <a:t>PHỤC TRUYỀN </a:t>
              </a:r>
              <a:r>
                <a:rPr lang="en-US" sz="2400" dirty="0">
                  <a:solidFill>
                    <a:srgbClr val="FFFF00"/>
                  </a:solidFill>
                  <a:latin typeface="Comic Sans MS" pitchFamily="66" charset="0"/>
                  <a:ea typeface="+mn-ea"/>
                  <a:cs typeface="+mn-cs"/>
                </a:rPr>
                <a:t>30</a:t>
              </a:r>
            </a:p>
          </p:txBody>
        </p:sp>
      </p:grpSp>
      <p:sp>
        <p:nvSpPr>
          <p:cNvPr id="693370" name="Text Box 122"/>
          <p:cNvSpPr txBox="1">
            <a:spLocks noChangeArrowheads="1"/>
          </p:cNvSpPr>
          <p:nvPr/>
        </p:nvSpPr>
        <p:spPr bwMode="auto">
          <a:xfrm>
            <a:off x="120650" y="106363"/>
            <a:ext cx="2387600" cy="179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M</a:t>
            </a:r>
            <a:r>
              <a:rPr lang="en-US" sz="2400">
                <a:solidFill>
                  <a:schemeClr val="tx1"/>
                </a:solidFill>
                <a:cs typeface="Lucida Grande" charset="0"/>
              </a:rPr>
              <a:t>Ộ</a:t>
            </a:r>
            <a:r>
              <a:rPr lang="en-US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T C</a:t>
            </a:r>
            <a:r>
              <a:rPr lang="en-US" sz="2400">
                <a:solidFill>
                  <a:schemeClr val="tx1"/>
                </a:solidFill>
                <a:latin typeface="Lucida Grande" charset="0"/>
                <a:ea typeface="Lucida Grande" charset="0"/>
                <a:cs typeface="Lucida Grande" charset="0"/>
              </a:rPr>
              <a:t>Ơ</a:t>
            </a:r>
            <a:r>
              <a:rPr lang="en-US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 C</a:t>
            </a:r>
            <a:r>
              <a:rPr lang="en-US" sz="2400">
                <a:solidFill>
                  <a:schemeClr val="tx1"/>
                </a:solidFill>
                <a:cs typeface="Lucida Grande" charset="0"/>
              </a:rPr>
              <a:t>Ấ</a:t>
            </a:r>
            <a:r>
              <a:rPr lang="en-US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U 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NIÊN </a:t>
            </a:r>
            <a:r>
              <a:rPr lang="en-US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ẠI</a:t>
            </a:r>
            <a:r>
              <a:rPr lang="en-US" altLang="ko-KR">
                <a:ea typeface="Gulim" charset="0"/>
                <a:cs typeface="Gulim" charset="0"/>
              </a:rPr>
              <a:t> </a:t>
            </a:r>
            <a:r>
              <a:rPr lang="en-US" sz="2400">
                <a:solidFill>
                  <a:schemeClr val="tx1"/>
                </a:solidFill>
                <a:ea typeface="Gulim" charset="0"/>
                <a:cs typeface="Gulim" charset="0"/>
              </a:rPr>
              <a:t>KINH THÁNH</a:t>
            </a:r>
          </a:p>
        </p:txBody>
      </p:sp>
      <p:sp>
        <p:nvSpPr>
          <p:cNvPr id="178218" name="Text Box 109"/>
          <p:cNvSpPr txBox="1">
            <a:spLocks noChangeArrowheads="1"/>
          </p:cNvSpPr>
          <p:nvPr/>
        </p:nvSpPr>
        <p:spPr bwMode="auto">
          <a:xfrm>
            <a:off x="8601075" y="64357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16" name="Rectangle 115"/>
          <p:cNvSpPr>
            <a:spLocks noChangeArrowheads="1"/>
          </p:cNvSpPr>
          <p:nvPr/>
        </p:nvSpPr>
        <p:spPr bwMode="auto">
          <a:xfrm>
            <a:off x="7437438" y="6519863"/>
            <a:ext cx="811212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9.65.03f.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93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3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93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93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93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93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3362" grpId="0" animBg="1"/>
      <p:bldP spid="693362" grpId="1" animBg="1"/>
      <p:bldP spid="693363" grpId="0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227" name="Line 3"/>
          <p:cNvSpPr>
            <a:spLocks noChangeShapeType="1"/>
          </p:cNvSpPr>
          <p:nvPr/>
        </p:nvSpPr>
        <p:spPr bwMode="auto">
          <a:xfrm>
            <a:off x="3144838" y="2436813"/>
            <a:ext cx="0" cy="3552825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228" name="Line 4"/>
          <p:cNvSpPr>
            <a:spLocks noChangeShapeType="1"/>
          </p:cNvSpPr>
          <p:nvPr/>
        </p:nvSpPr>
        <p:spPr bwMode="auto">
          <a:xfrm>
            <a:off x="4189413" y="2406650"/>
            <a:ext cx="0" cy="35544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229" name="Rectangle 5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80230" name="Rectangle 6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180231" name="Rectangle 7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80232" name="Rectangle 8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80233" name="Rectangle 9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1802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35" name="Rectangle 11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80236" name="Rectangle 12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80237" name="Rectangle 13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695310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8" charset="0"/>
              <a:ea typeface="+mn-ea"/>
              <a:cs typeface="+mn-cs"/>
            </a:endParaRPr>
          </a:p>
        </p:txBody>
      </p:sp>
      <p:sp>
        <p:nvSpPr>
          <p:cNvPr id="695311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8" charset="0"/>
              <a:ea typeface="+mn-ea"/>
              <a:cs typeface="+mn-cs"/>
            </a:endParaRPr>
          </a:p>
        </p:txBody>
      </p:sp>
      <p:pic>
        <p:nvPicPr>
          <p:cNvPr id="695312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319881" y="4123531"/>
            <a:ext cx="4605338" cy="301625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</p:spPr>
      </p:pic>
      <p:pic>
        <p:nvPicPr>
          <p:cNvPr id="180241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61631"/>
            <a:ext cx="46624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42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43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44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45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0246" name="Group 22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95319" name="Picture 23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5320" name="Picture 24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5321" name="Picture 25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5322" name="Picture 26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5323" name="Picture 27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5324" name="Picture 28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pic>
        <p:nvPicPr>
          <p:cNvPr id="180247" name="Picture 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48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49" name="Picture 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50" name="Picture 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51" name="Picture 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52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5331" name="Text Box 35"/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3200">
                <a:solidFill>
                  <a:schemeClr val="accent1"/>
                </a:solidFill>
                <a:latin typeface="Helvetica" charset="0"/>
                <a:ea typeface="Gulim" charset="0"/>
                <a:cs typeface="Gulim" charset="0"/>
              </a:rPr>
              <a:t>GIAO </a:t>
            </a:r>
            <a:r>
              <a:rPr lang="en-US" altLang="ko-KR" sz="3200">
                <a:solidFill>
                  <a:schemeClr val="accent1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3200">
                <a:solidFill>
                  <a:schemeClr val="accent1"/>
                </a:solidFill>
                <a:latin typeface="Helvetica" charset="0"/>
                <a:ea typeface="Gulim" charset="0"/>
                <a:cs typeface="Gulim" charset="0"/>
              </a:rPr>
              <a:t>ỚC ÁP-RA-HAM</a:t>
            </a:r>
            <a:r>
              <a:rPr lang="en-US" altLang="ko-KR" sz="2800">
                <a:latin typeface="Helvetica" charset="0"/>
                <a:ea typeface="Gulim" charset="0"/>
                <a:cs typeface="Gulim" charset="0"/>
              </a:rPr>
              <a:t> </a:t>
            </a:r>
            <a:endParaRPr lang="en-US" sz="2800"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180254" name="Text Box 36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95334" name="Rectangle 38"/>
          <p:cNvSpPr>
            <a:spLocks noChangeArrowheads="1"/>
          </p:cNvSpPr>
          <p:nvPr/>
        </p:nvSpPr>
        <p:spPr bwMode="auto">
          <a:xfrm>
            <a:off x="8105775" y="6499225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82</a:t>
            </a:r>
          </a:p>
        </p:txBody>
      </p:sp>
      <p:grpSp>
        <p:nvGrpSpPr>
          <p:cNvPr id="180256" name="Group 40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80313" name="Group 41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95338" name="AutoShape 42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5339" name="AutoShape 43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5340" name="AutoShape 44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5341" name="AutoShape 45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5342" name="AutoShape 46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5343" name="AutoShape 47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5344" name="AutoShape 48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5345" name="AutoShape 49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5346" name="AutoShape 50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5347" name="AutoShape 51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5348" name="AutoShape 52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5349" name="AutoShape 53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5350" name="AutoShape 54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5351" name="AutoShape 55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5352" name="AutoShape 56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0314" name="Group 57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95354" name="AutoShape 58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5355" name="AutoShape 59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5356" name="AutoShape 60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5357" name="AutoShape 61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5358" name="AutoShape 62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5359" name="AutoShape 63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5360" name="AutoShape 64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5361" name="AutoShape 65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5362" name="AutoShape 66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5363" name="AutoShape 67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5364" name="AutoShape 68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5365" name="AutoShape 69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5366" name="AutoShape 70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5367" name="AutoShape 71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5368" name="AutoShape 72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95369" name="Rectangle 73"/>
          <p:cNvSpPr>
            <a:spLocks noChangeArrowheads="1"/>
          </p:cNvSpPr>
          <p:nvPr/>
        </p:nvSpPr>
        <p:spPr bwMode="auto">
          <a:xfrm>
            <a:off x="2143125" y="1819275"/>
            <a:ext cx="1500188" cy="406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95370" name="Rectangle 74"/>
          <p:cNvSpPr>
            <a:spLocks noChangeArrowheads="1"/>
          </p:cNvSpPr>
          <p:nvPr/>
        </p:nvSpPr>
        <p:spPr bwMode="auto">
          <a:xfrm>
            <a:off x="3719513" y="1824038"/>
            <a:ext cx="1131887" cy="406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80259" name="Group 75"/>
          <p:cNvGrpSpPr>
            <a:grpSpLocks/>
          </p:cNvGrpSpPr>
          <p:nvPr/>
        </p:nvGrpSpPr>
        <p:grpSpPr bwMode="auto">
          <a:xfrm>
            <a:off x="1885950" y="92075"/>
            <a:ext cx="3810000" cy="2359025"/>
            <a:chOff x="1188" y="58"/>
            <a:chExt cx="2400" cy="1486"/>
          </a:xfrm>
        </p:grpSpPr>
        <p:sp>
          <p:nvSpPr>
            <p:cNvPr id="695372" name="Text Box 76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latin typeface="" charset="0"/>
                  <a:ea typeface="+mn-ea"/>
                  <a:cs typeface="+mn-cs"/>
                </a:rPr>
                <a:t>G</a:t>
              </a:r>
            </a:p>
          </p:txBody>
        </p:sp>
        <p:grpSp>
          <p:nvGrpSpPr>
            <p:cNvPr id="180286" name="Group 77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95374" name="Rectangle 78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68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</a:rPr>
                  <a:t>4N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95375" name="Rectangle 79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</a:rPr>
                  <a:t>  3X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180287" name="Group 80"/>
            <p:cNvGrpSpPr>
              <a:grpSpLocks/>
            </p:cNvGrpSpPr>
            <p:nvPr/>
          </p:nvGrpSpPr>
          <p:grpSpPr bwMode="auto">
            <a:xfrm>
              <a:off x="1188" y="1175"/>
              <a:ext cx="1965" cy="249"/>
              <a:chOff x="1188" y="1175"/>
              <a:chExt cx="1965" cy="249"/>
            </a:xfrm>
          </p:grpSpPr>
          <p:grpSp>
            <p:nvGrpSpPr>
              <p:cNvPr id="180301" name="Group 81"/>
              <p:cNvGrpSpPr>
                <a:grpSpLocks/>
              </p:cNvGrpSpPr>
              <p:nvPr/>
            </p:nvGrpSpPr>
            <p:grpSpPr bwMode="auto">
              <a:xfrm>
                <a:off x="1188" y="1175"/>
                <a:ext cx="1711" cy="249"/>
                <a:chOff x="1188" y="1175"/>
                <a:chExt cx="1711" cy="249"/>
              </a:xfrm>
            </p:grpSpPr>
            <p:sp>
              <p:nvSpPr>
                <p:cNvPr id="695378" name="Rectangle 82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28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</a:rPr>
                    <a:t>S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95379" name="Rectangle 83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F0000"/>
                      </a:solidFill>
                      <a:latin typeface="Helvetica" charset="0"/>
                      <a:ea typeface="+mn-ea"/>
                      <a:cs typeface="+mn-cs"/>
                    </a:rPr>
                    <a:t>Á</a:t>
                  </a:r>
                </a:p>
              </p:txBody>
            </p:sp>
            <p:sp>
              <p:nvSpPr>
                <p:cNvPr id="695380" name="Rectangle 84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4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G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95381" name="Rectangle 85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95382" name="Rectangle 86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4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G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95383" name="Rectangle 87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28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V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95384" name="Rectangle 88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H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95385" name="Rectangle 89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18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L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95386" name="Rectangle 90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</a:rPr>
                  <a:t>Y</a:t>
                </a:r>
                <a:endParaRPr lang="en-U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180288" name="Group 91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033" y="58"/>
              <a:chExt cx="455" cy="718"/>
            </a:xfrm>
          </p:grpSpPr>
          <p:grpSp>
            <p:nvGrpSpPr>
              <p:cNvPr id="180297" name="Group 92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718"/>
                <a:chOff x="1814" y="109"/>
                <a:chExt cx="455" cy="718"/>
              </a:xfrm>
            </p:grpSpPr>
            <p:sp>
              <p:nvSpPr>
                <p:cNvPr id="695389" name="Text Box 93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63500" dir="3187806" algn="ctr" rotWithShape="0">
                    <a:schemeClr val="bg2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695390" name="Line 94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5391" name="Line 95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0289" name="Group 96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95393" name="Rectangle 97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DDC07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5394" name="Rectangle 98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95395" name="Rectangle 99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pitchFamily="8" charset="0"/>
                <a:ea typeface="+mn-ea"/>
                <a:cs typeface="+mn-cs"/>
              </a:endParaRPr>
            </a:p>
          </p:txBody>
        </p:sp>
        <p:sp>
          <p:nvSpPr>
            <p:cNvPr id="695396" name="Rectangle 100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pitchFamily="8" charset="0"/>
                <a:ea typeface="+mn-ea"/>
                <a:cs typeface="+mn-cs"/>
              </a:endParaRPr>
            </a:p>
          </p:txBody>
        </p:sp>
        <p:grpSp>
          <p:nvGrpSpPr>
            <p:cNvPr id="180292" name="Group 101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95398" name="Text Box 102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 dirty="0">
                    <a:latin typeface="Arial" pitchFamily="34" charset="0"/>
                    <a:ea typeface="+mn-ea"/>
                    <a:cs typeface="+mn-cs"/>
                  </a:rPr>
                  <a:t>S 7 Y G</a:t>
                </a:r>
              </a:p>
            </p:txBody>
          </p:sp>
          <p:sp>
            <p:nvSpPr>
              <p:cNvPr id="695399" name="Line 103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0260" name="Group 105"/>
          <p:cNvGrpSpPr>
            <a:grpSpLocks/>
          </p:cNvGrpSpPr>
          <p:nvPr/>
        </p:nvGrpSpPr>
        <p:grpSpPr bwMode="auto">
          <a:xfrm>
            <a:off x="2989263" y="3603625"/>
            <a:ext cx="5664200" cy="669925"/>
            <a:chOff x="1787" y="2273"/>
            <a:chExt cx="3568" cy="422"/>
          </a:xfrm>
        </p:grpSpPr>
        <p:pic>
          <p:nvPicPr>
            <p:cNvPr id="695402" name="Picture 106"/>
            <p:cNvPicPr>
              <a:picLocks noChangeAspect="1" noChangeArrowheads="1"/>
            </p:cNvPicPr>
            <p:nvPr/>
          </p:nvPicPr>
          <p:blipFill>
            <a:blip r:embed="rId10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5403" name="Picture 107"/>
            <p:cNvPicPr>
              <a:picLocks noChangeAspect="1" noChangeArrowheads="1"/>
            </p:cNvPicPr>
            <p:nvPr/>
          </p:nvPicPr>
          <p:blipFill>
            <a:blip r:embed="rId10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5404" name="Picture 108"/>
            <p:cNvPicPr>
              <a:picLocks noChangeAspect="1" noChangeArrowheads="1"/>
            </p:cNvPicPr>
            <p:nvPr/>
          </p:nvPicPr>
          <p:blipFill>
            <a:blip r:embed="rId10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5405" name="Picture 109"/>
            <p:cNvPicPr>
              <a:picLocks noChangeAspect="1" noChangeArrowheads="1"/>
            </p:cNvPicPr>
            <p:nvPr/>
          </p:nvPicPr>
          <p:blipFill>
            <a:blip r:embed="rId10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sp>
        <p:nvSpPr>
          <p:cNvPr id="695407" name="Text Box 111"/>
          <p:cNvSpPr txBox="1">
            <a:spLocks noChangeArrowheads="1"/>
          </p:cNvSpPr>
          <p:nvPr/>
        </p:nvSpPr>
        <p:spPr bwMode="auto">
          <a:xfrm>
            <a:off x="2522538" y="3668713"/>
            <a:ext cx="32194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rgbClr val="AAAAAA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GIAO </a:t>
            </a:r>
            <a:r>
              <a:rPr lang="en-US" altLang="ko-KR" sz="2400">
                <a:solidFill>
                  <a:schemeClr val="accent2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ỚC ĐẤT</a:t>
            </a:r>
            <a:r>
              <a:rPr lang="en-US" altLang="ko-KR" sz="1800">
                <a:solidFill>
                  <a:srgbClr val="B35A17"/>
                </a:solidFill>
                <a:ea typeface="Gulim" charset="0"/>
                <a:cs typeface="Gulim" charset="0"/>
              </a:rPr>
              <a:t> </a:t>
            </a:r>
            <a:endParaRPr lang="en-US" sz="1800">
              <a:solidFill>
                <a:srgbClr val="B35A17"/>
              </a:solidFill>
              <a:ea typeface="Gulim" charset="0"/>
              <a:cs typeface="Gulim" charset="0"/>
            </a:endParaRPr>
          </a:p>
        </p:txBody>
      </p:sp>
      <p:sp>
        <p:nvSpPr>
          <p:cNvPr id="180262" name="Rectangle 115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80263" name="Rectangle 116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180264" name="Rectangle 117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80265" name="Rectangle 118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grpSp>
        <p:nvGrpSpPr>
          <p:cNvPr id="15" name="Group 119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95416" name="Picture 120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5417" name="Picture 121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5418" name="Picture 122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5419" name="Picture 123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sp>
        <p:nvSpPr>
          <p:cNvPr id="695420" name="Text Box 124"/>
          <p:cNvSpPr txBox="1">
            <a:spLocks noChangeArrowheads="1"/>
          </p:cNvSpPr>
          <p:nvPr/>
        </p:nvSpPr>
        <p:spPr bwMode="auto">
          <a:xfrm>
            <a:off x="4191000" y="4419600"/>
            <a:ext cx="36242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GIAO </a:t>
            </a:r>
            <a:r>
              <a:rPr lang="en-US" altLang="ko-KR" sz="2400">
                <a:solidFill>
                  <a:schemeClr val="accent2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ỚC ĐA-VÍT </a:t>
            </a:r>
            <a:endParaRPr lang="en-US" sz="2400">
              <a:solidFill>
                <a:schemeClr val="accent2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grpSp>
        <p:nvGrpSpPr>
          <p:cNvPr id="16" name="Group 125"/>
          <p:cNvGrpSpPr>
            <a:grpSpLocks/>
          </p:cNvGrpSpPr>
          <p:nvPr/>
        </p:nvGrpSpPr>
        <p:grpSpPr bwMode="auto">
          <a:xfrm>
            <a:off x="4559300" y="4997450"/>
            <a:ext cx="2894013" cy="658813"/>
            <a:chOff x="2872" y="3148"/>
            <a:chExt cx="1823" cy="415"/>
          </a:xfrm>
        </p:grpSpPr>
        <p:sp>
          <p:nvSpPr>
            <p:cNvPr id="695422" name="AutoShape 126"/>
            <p:cNvSpPr>
              <a:spLocks noChangeArrowheads="1"/>
            </p:cNvSpPr>
            <p:nvPr/>
          </p:nvSpPr>
          <p:spPr bwMode="auto">
            <a:xfrm>
              <a:off x="2872" y="3148"/>
              <a:ext cx="1823" cy="41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dist="143684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sz="1800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95423" name="Text Box 127"/>
            <p:cNvSpPr txBox="1">
              <a:spLocks noChangeArrowheads="1"/>
            </p:cNvSpPr>
            <p:nvPr/>
          </p:nvSpPr>
          <p:spPr bwMode="auto">
            <a:xfrm>
              <a:off x="2903" y="3275"/>
              <a:ext cx="1777" cy="24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63500" dir="3187806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altLang="ko-KR" sz="2400">
                  <a:solidFill>
                    <a:srgbClr val="FFFF00"/>
                  </a:solidFill>
                  <a:ea typeface="Gulim" charset="0"/>
                  <a:cs typeface="Gulim" charset="0"/>
                </a:rPr>
                <a:t>2 SA-MU-ÊN 7</a:t>
              </a:r>
              <a:endParaRPr lang="en-US" sz="3600">
                <a:solidFill>
                  <a:srgbClr val="FFFF00"/>
                </a:solidFill>
                <a:ea typeface="Gulim" charset="0"/>
                <a:cs typeface="Gulim" charset="0"/>
              </a:endParaRPr>
            </a:p>
          </p:txBody>
        </p:sp>
      </p:grpSp>
      <p:pic>
        <p:nvPicPr>
          <p:cNvPr id="180269" name="Picture 12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70" name="Picture 1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5427" name="Text Box 131"/>
          <p:cNvSpPr txBox="1">
            <a:spLocks noChangeArrowheads="1"/>
          </p:cNvSpPr>
          <p:nvPr/>
        </p:nvSpPr>
        <p:spPr bwMode="auto">
          <a:xfrm>
            <a:off x="120650" y="106363"/>
            <a:ext cx="2387600" cy="179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M</a:t>
            </a:r>
            <a:r>
              <a:rPr lang="en-US" sz="2400">
                <a:solidFill>
                  <a:schemeClr val="tx1"/>
                </a:solidFill>
                <a:cs typeface="Lucida Grande" charset="0"/>
              </a:rPr>
              <a:t>Ộ</a:t>
            </a:r>
            <a:r>
              <a:rPr lang="en-US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T C</a:t>
            </a:r>
            <a:r>
              <a:rPr lang="en-US" sz="2400">
                <a:solidFill>
                  <a:schemeClr val="tx1"/>
                </a:solidFill>
                <a:latin typeface="Lucida Grande" charset="0"/>
                <a:ea typeface="Lucida Grande" charset="0"/>
                <a:cs typeface="Lucida Grande" charset="0"/>
              </a:rPr>
              <a:t>Ơ</a:t>
            </a:r>
            <a:r>
              <a:rPr lang="en-US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 C</a:t>
            </a:r>
            <a:r>
              <a:rPr lang="en-US" sz="2400">
                <a:solidFill>
                  <a:schemeClr val="tx1"/>
                </a:solidFill>
                <a:cs typeface="Lucida Grande" charset="0"/>
              </a:rPr>
              <a:t>Ấ</a:t>
            </a:r>
            <a:r>
              <a:rPr lang="en-US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U 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NIÊN </a:t>
            </a:r>
            <a:r>
              <a:rPr lang="en-US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ẠI</a:t>
            </a:r>
            <a:r>
              <a:rPr lang="en-US" altLang="ko-KR">
                <a:ea typeface="Gulim" charset="0"/>
                <a:cs typeface="Gulim" charset="0"/>
              </a:rPr>
              <a:t> </a:t>
            </a:r>
            <a:r>
              <a:rPr lang="en-US" sz="2400">
                <a:solidFill>
                  <a:schemeClr val="tx1"/>
                </a:solidFill>
                <a:ea typeface="Gulim" charset="0"/>
                <a:cs typeface="Gulim" charset="0"/>
              </a:rPr>
              <a:t>KINH THÁNH</a:t>
            </a:r>
          </a:p>
        </p:txBody>
      </p:sp>
      <p:sp>
        <p:nvSpPr>
          <p:cNvPr id="180272" name="Text Box 109"/>
          <p:cNvSpPr txBox="1">
            <a:spLocks noChangeArrowheads="1"/>
          </p:cNvSpPr>
          <p:nvPr/>
        </p:nvSpPr>
        <p:spPr bwMode="auto">
          <a:xfrm>
            <a:off x="8601075" y="64357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27" name="Rectangle 126"/>
          <p:cNvSpPr>
            <a:spLocks noChangeArrowheads="1"/>
          </p:cNvSpPr>
          <p:nvPr/>
        </p:nvSpPr>
        <p:spPr bwMode="auto">
          <a:xfrm>
            <a:off x="7437438" y="6519863"/>
            <a:ext cx="811212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9.65.03f.</a:t>
            </a:r>
          </a:p>
        </p:txBody>
      </p:sp>
      <p:sp>
        <p:nvSpPr>
          <p:cNvPr id="695424" name="AutoShape 128"/>
          <p:cNvSpPr>
            <a:spLocks noChangeArrowheads="1"/>
          </p:cNvSpPr>
          <p:nvPr/>
        </p:nvSpPr>
        <p:spPr bwMode="auto">
          <a:xfrm>
            <a:off x="3994150" y="4194175"/>
            <a:ext cx="360363" cy="8890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95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5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95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95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95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5420" grpId="0" autoUpdateAnimBg="0"/>
      <p:bldP spid="69542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275" name="Line 3"/>
          <p:cNvSpPr>
            <a:spLocks noChangeShapeType="1"/>
          </p:cNvSpPr>
          <p:nvPr/>
        </p:nvSpPr>
        <p:spPr bwMode="auto">
          <a:xfrm>
            <a:off x="3144838" y="2436813"/>
            <a:ext cx="0" cy="3552825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276" name="Line 4"/>
          <p:cNvSpPr>
            <a:spLocks noChangeShapeType="1"/>
          </p:cNvSpPr>
          <p:nvPr/>
        </p:nvSpPr>
        <p:spPr bwMode="auto">
          <a:xfrm>
            <a:off x="4189413" y="2406650"/>
            <a:ext cx="0" cy="35544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277" name="Rectangle 5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82278" name="Rectangle 6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182279" name="Rectangle 7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82280" name="Rectangle 8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82281" name="Rectangle 9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18228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83" name="Rectangle 11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82284" name="Rectangle 12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82285" name="Rectangle 13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696334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8" charset="0"/>
              <a:ea typeface="+mn-ea"/>
              <a:cs typeface="+mn-cs"/>
            </a:endParaRPr>
          </a:p>
        </p:txBody>
      </p:sp>
      <p:sp>
        <p:nvSpPr>
          <p:cNvPr id="696335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8" charset="0"/>
              <a:ea typeface="+mn-ea"/>
              <a:cs typeface="+mn-cs"/>
            </a:endParaRPr>
          </a:p>
        </p:txBody>
      </p:sp>
      <p:pic>
        <p:nvPicPr>
          <p:cNvPr id="696336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319881" y="4123531"/>
            <a:ext cx="4605338" cy="301625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</p:spPr>
      </p:pic>
      <p:pic>
        <p:nvPicPr>
          <p:cNvPr id="182289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61631"/>
            <a:ext cx="46624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90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91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92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93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2294" name="Group 22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96343" name="Picture 23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6344" name="Picture 24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6345" name="Picture 25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6346" name="Picture 26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6347" name="Picture 27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6348" name="Picture 28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pic>
        <p:nvPicPr>
          <p:cNvPr id="182295" name="Picture 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96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97" name="Picture 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98" name="Picture 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99" name="Picture 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300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5" name="Text Box 35"/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3200">
                <a:solidFill>
                  <a:schemeClr val="accent1"/>
                </a:solidFill>
                <a:latin typeface="Helvetica" charset="0"/>
                <a:ea typeface="Gulim" charset="0"/>
                <a:cs typeface="Gulim" charset="0"/>
              </a:rPr>
              <a:t>GIAO </a:t>
            </a:r>
            <a:r>
              <a:rPr lang="en-US" altLang="ko-KR" sz="3200">
                <a:solidFill>
                  <a:schemeClr val="accent1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3200">
                <a:solidFill>
                  <a:schemeClr val="accent1"/>
                </a:solidFill>
                <a:latin typeface="Helvetica" charset="0"/>
                <a:ea typeface="Gulim" charset="0"/>
                <a:cs typeface="Gulim" charset="0"/>
              </a:rPr>
              <a:t>ỚC ÁP-RA-HAM</a:t>
            </a:r>
            <a:r>
              <a:rPr lang="en-US" altLang="ko-KR" sz="2800">
                <a:latin typeface="Helvetica" charset="0"/>
                <a:ea typeface="Gulim" charset="0"/>
                <a:cs typeface="Gulim" charset="0"/>
              </a:rPr>
              <a:t> </a:t>
            </a:r>
            <a:endParaRPr lang="en-US" sz="2800"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182302" name="Text Box 36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96358" name="Rectangle 38"/>
          <p:cNvSpPr>
            <a:spLocks noChangeArrowheads="1"/>
          </p:cNvSpPr>
          <p:nvPr/>
        </p:nvSpPr>
        <p:spPr bwMode="auto">
          <a:xfrm>
            <a:off x="8105775" y="6499225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83</a:t>
            </a:r>
          </a:p>
        </p:txBody>
      </p:sp>
      <p:grpSp>
        <p:nvGrpSpPr>
          <p:cNvPr id="182304" name="Group 40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82371" name="Group 41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96362" name="AutoShape 42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6363" name="AutoShape 43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6364" name="AutoShape 44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6365" name="AutoShape 45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6366" name="AutoShape 46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6367" name="AutoShape 47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6368" name="AutoShape 48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6369" name="AutoShape 49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6370" name="AutoShape 50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6371" name="AutoShape 51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6372" name="AutoShape 52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6373" name="AutoShape 53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6374" name="AutoShape 54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6375" name="AutoShape 55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6376" name="AutoShape 56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2372" name="Group 57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96378" name="AutoShape 58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6379" name="AutoShape 59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6380" name="AutoShape 60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6381" name="AutoShape 61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6382" name="AutoShape 62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6383" name="AutoShape 63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6384" name="AutoShape 64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6385" name="AutoShape 65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6386" name="AutoShape 66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6387" name="AutoShape 67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6388" name="AutoShape 68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6389" name="AutoShape 69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6390" name="AutoShape 70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6391" name="AutoShape 71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6392" name="AutoShape 72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96393" name="Rectangle 73"/>
          <p:cNvSpPr>
            <a:spLocks noChangeArrowheads="1"/>
          </p:cNvSpPr>
          <p:nvPr/>
        </p:nvSpPr>
        <p:spPr bwMode="auto">
          <a:xfrm>
            <a:off x="2143125" y="1819275"/>
            <a:ext cx="1500188" cy="406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96394" name="Rectangle 74"/>
          <p:cNvSpPr>
            <a:spLocks noChangeArrowheads="1"/>
          </p:cNvSpPr>
          <p:nvPr/>
        </p:nvSpPr>
        <p:spPr bwMode="auto">
          <a:xfrm>
            <a:off x="3719513" y="1824038"/>
            <a:ext cx="1131887" cy="406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82307" name="Group 75"/>
          <p:cNvGrpSpPr>
            <a:grpSpLocks/>
          </p:cNvGrpSpPr>
          <p:nvPr/>
        </p:nvGrpSpPr>
        <p:grpSpPr bwMode="auto">
          <a:xfrm>
            <a:off x="1885950" y="92075"/>
            <a:ext cx="3810000" cy="2359025"/>
            <a:chOff x="1188" y="58"/>
            <a:chExt cx="2400" cy="1486"/>
          </a:xfrm>
        </p:grpSpPr>
        <p:sp>
          <p:nvSpPr>
            <p:cNvPr id="696396" name="Text Box 76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latin typeface="" charset="0"/>
                  <a:ea typeface="+mn-ea"/>
                  <a:cs typeface="+mn-cs"/>
                </a:rPr>
                <a:t>G</a:t>
              </a:r>
            </a:p>
          </p:txBody>
        </p:sp>
        <p:grpSp>
          <p:nvGrpSpPr>
            <p:cNvPr id="182344" name="Group 77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96398" name="Rectangle 78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68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</a:rPr>
                  <a:t>4N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96399" name="Rectangle 79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</a:rPr>
                  <a:t>  3X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182345" name="Group 80"/>
            <p:cNvGrpSpPr>
              <a:grpSpLocks/>
            </p:cNvGrpSpPr>
            <p:nvPr/>
          </p:nvGrpSpPr>
          <p:grpSpPr bwMode="auto">
            <a:xfrm>
              <a:off x="1188" y="1175"/>
              <a:ext cx="1965" cy="249"/>
              <a:chOff x="1188" y="1175"/>
              <a:chExt cx="1965" cy="249"/>
            </a:xfrm>
          </p:grpSpPr>
          <p:grpSp>
            <p:nvGrpSpPr>
              <p:cNvPr id="182359" name="Group 81"/>
              <p:cNvGrpSpPr>
                <a:grpSpLocks/>
              </p:cNvGrpSpPr>
              <p:nvPr/>
            </p:nvGrpSpPr>
            <p:grpSpPr bwMode="auto">
              <a:xfrm>
                <a:off x="1188" y="1175"/>
                <a:ext cx="1711" cy="249"/>
                <a:chOff x="1188" y="1175"/>
                <a:chExt cx="1711" cy="249"/>
              </a:xfrm>
            </p:grpSpPr>
            <p:sp>
              <p:nvSpPr>
                <p:cNvPr id="696402" name="Rectangle 82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28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</a:rPr>
                    <a:t>S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96403" name="Rectangle 83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F0000"/>
                      </a:solidFill>
                      <a:latin typeface="Helvetica" charset="0"/>
                      <a:ea typeface="+mn-ea"/>
                      <a:cs typeface="+mn-cs"/>
                    </a:rPr>
                    <a:t>Á</a:t>
                  </a:r>
                </a:p>
              </p:txBody>
            </p:sp>
            <p:sp>
              <p:nvSpPr>
                <p:cNvPr id="696404" name="Rectangle 84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4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G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96405" name="Rectangle 85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96406" name="Rectangle 86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4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G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96407" name="Rectangle 87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28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V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96408" name="Rectangle 88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H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96409" name="Rectangle 89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18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L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96410" name="Rectangle 90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</a:rPr>
                  <a:t>Y</a:t>
                </a:r>
                <a:endParaRPr lang="en-U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182346" name="Group 91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033" y="58"/>
              <a:chExt cx="455" cy="718"/>
            </a:xfrm>
          </p:grpSpPr>
          <p:grpSp>
            <p:nvGrpSpPr>
              <p:cNvPr id="182355" name="Group 92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718"/>
                <a:chOff x="1814" y="109"/>
                <a:chExt cx="455" cy="718"/>
              </a:xfrm>
            </p:grpSpPr>
            <p:sp>
              <p:nvSpPr>
                <p:cNvPr id="696413" name="Text Box 93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63500" dir="3187806" algn="ctr" rotWithShape="0">
                    <a:schemeClr val="bg2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696414" name="Line 94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6415" name="Line 95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2347" name="Group 96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96417" name="Rectangle 97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DDC07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6418" name="Rectangle 98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96419" name="Rectangle 99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pitchFamily="8" charset="0"/>
                <a:ea typeface="+mn-ea"/>
                <a:cs typeface="+mn-cs"/>
              </a:endParaRPr>
            </a:p>
          </p:txBody>
        </p:sp>
        <p:sp>
          <p:nvSpPr>
            <p:cNvPr id="696420" name="Rectangle 100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pitchFamily="8" charset="0"/>
                <a:ea typeface="+mn-ea"/>
                <a:cs typeface="+mn-cs"/>
              </a:endParaRPr>
            </a:p>
          </p:txBody>
        </p:sp>
        <p:grpSp>
          <p:nvGrpSpPr>
            <p:cNvPr id="182350" name="Group 101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96422" name="Text Box 102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 dirty="0">
                    <a:latin typeface="Arial" pitchFamily="34" charset="0"/>
                    <a:ea typeface="+mn-ea"/>
                    <a:cs typeface="+mn-cs"/>
                  </a:rPr>
                  <a:t>S 7 Y G</a:t>
                </a:r>
              </a:p>
            </p:txBody>
          </p:sp>
          <p:sp>
            <p:nvSpPr>
              <p:cNvPr id="696423" name="Line 103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2308" name="Group 105"/>
          <p:cNvGrpSpPr>
            <a:grpSpLocks/>
          </p:cNvGrpSpPr>
          <p:nvPr/>
        </p:nvGrpSpPr>
        <p:grpSpPr bwMode="auto">
          <a:xfrm>
            <a:off x="2989263" y="3603625"/>
            <a:ext cx="5664200" cy="669925"/>
            <a:chOff x="1787" y="2273"/>
            <a:chExt cx="3568" cy="422"/>
          </a:xfrm>
        </p:grpSpPr>
        <p:pic>
          <p:nvPicPr>
            <p:cNvPr id="696426" name="Picture 106"/>
            <p:cNvPicPr>
              <a:picLocks noChangeAspect="1" noChangeArrowheads="1"/>
            </p:cNvPicPr>
            <p:nvPr/>
          </p:nvPicPr>
          <p:blipFill>
            <a:blip r:embed="rId10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6427" name="Picture 107"/>
            <p:cNvPicPr>
              <a:picLocks noChangeAspect="1" noChangeArrowheads="1"/>
            </p:cNvPicPr>
            <p:nvPr/>
          </p:nvPicPr>
          <p:blipFill>
            <a:blip r:embed="rId10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6428" name="Picture 108"/>
            <p:cNvPicPr>
              <a:picLocks noChangeAspect="1" noChangeArrowheads="1"/>
            </p:cNvPicPr>
            <p:nvPr/>
          </p:nvPicPr>
          <p:blipFill>
            <a:blip r:embed="rId10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6429" name="Picture 109"/>
            <p:cNvPicPr>
              <a:picLocks noChangeAspect="1" noChangeArrowheads="1"/>
            </p:cNvPicPr>
            <p:nvPr/>
          </p:nvPicPr>
          <p:blipFill>
            <a:blip r:embed="rId10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sp>
        <p:nvSpPr>
          <p:cNvPr id="696430" name="Text Box 110"/>
          <p:cNvSpPr txBox="1">
            <a:spLocks noChangeArrowheads="1"/>
          </p:cNvSpPr>
          <p:nvPr/>
        </p:nvSpPr>
        <p:spPr bwMode="auto">
          <a:xfrm>
            <a:off x="2522538" y="3668713"/>
            <a:ext cx="32194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rgbClr val="AAAAAA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GIAO </a:t>
            </a:r>
            <a:r>
              <a:rPr lang="en-US" altLang="ko-KR" sz="2400">
                <a:solidFill>
                  <a:schemeClr val="accent2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ỚC ĐẤT</a:t>
            </a:r>
            <a:r>
              <a:rPr lang="en-US" altLang="ko-KR" sz="1800">
                <a:solidFill>
                  <a:srgbClr val="B35A17"/>
                </a:solidFill>
                <a:ea typeface="Gulim" charset="0"/>
                <a:cs typeface="Gulim" charset="0"/>
              </a:rPr>
              <a:t> </a:t>
            </a:r>
            <a:endParaRPr lang="en-US" sz="1800">
              <a:solidFill>
                <a:srgbClr val="B35A17"/>
              </a:solidFill>
              <a:ea typeface="Gulim" charset="0"/>
              <a:cs typeface="Gulim" charset="0"/>
            </a:endParaRPr>
          </a:p>
        </p:txBody>
      </p:sp>
      <p:sp>
        <p:nvSpPr>
          <p:cNvPr id="182310" name="Rectangle 111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82311" name="Rectangle 112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182312" name="Rectangle 113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82313" name="Rectangle 114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grpSp>
        <p:nvGrpSpPr>
          <p:cNvPr id="182314" name="Group 115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96436" name="Picture 116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6437" name="Picture 117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6438" name="Picture 118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6439" name="Picture 1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sp>
        <p:nvSpPr>
          <p:cNvPr id="696440" name="Text Box 120"/>
          <p:cNvSpPr txBox="1">
            <a:spLocks noChangeArrowheads="1"/>
          </p:cNvSpPr>
          <p:nvPr/>
        </p:nvSpPr>
        <p:spPr bwMode="auto">
          <a:xfrm>
            <a:off x="4191000" y="4419600"/>
            <a:ext cx="36242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GIAO </a:t>
            </a:r>
            <a:r>
              <a:rPr lang="en-US" altLang="ko-KR" sz="2400">
                <a:solidFill>
                  <a:schemeClr val="accent2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ỚC ĐA-VÍT </a:t>
            </a:r>
            <a:endParaRPr lang="en-US" sz="2400">
              <a:solidFill>
                <a:schemeClr val="accent2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grpSp>
        <p:nvGrpSpPr>
          <p:cNvPr id="16" name="Group 125"/>
          <p:cNvGrpSpPr>
            <a:grpSpLocks/>
          </p:cNvGrpSpPr>
          <p:nvPr/>
        </p:nvGrpSpPr>
        <p:grpSpPr bwMode="auto">
          <a:xfrm>
            <a:off x="3984625" y="5289550"/>
            <a:ext cx="4697413" cy="603250"/>
            <a:chOff x="2414" y="3236"/>
            <a:chExt cx="2959" cy="380"/>
          </a:xfrm>
        </p:grpSpPr>
        <p:pic>
          <p:nvPicPr>
            <p:cNvPr id="696446" name="Picture 126"/>
            <p:cNvPicPr>
              <a:picLocks noChangeAspect="1" noChangeArrowheads="1"/>
            </p:cNvPicPr>
            <p:nvPr/>
          </p:nvPicPr>
          <p:blipFill>
            <a:blip r:embed="rId12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6447" name="Picture 127"/>
            <p:cNvPicPr>
              <a:picLocks noChangeAspect="1" noChangeArrowheads="1"/>
            </p:cNvPicPr>
            <p:nvPr/>
          </p:nvPicPr>
          <p:blipFill>
            <a:blip r:embed="rId12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6448" name="Picture 128"/>
            <p:cNvPicPr>
              <a:picLocks noChangeAspect="1" noChangeArrowheads="1"/>
            </p:cNvPicPr>
            <p:nvPr/>
          </p:nvPicPr>
          <p:blipFill>
            <a:blip r:embed="rId12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6449" name="Picture 129"/>
            <p:cNvPicPr>
              <a:picLocks noChangeAspect="1" noChangeArrowheads="1"/>
            </p:cNvPicPr>
            <p:nvPr/>
          </p:nvPicPr>
          <p:blipFill>
            <a:blip r:embed="rId12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sp>
          <p:nvSpPr>
            <p:cNvPr id="696450" name="Text Box 130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45791" dir="3378596" algn="ctr" rotWithShape="0">
                <a:srgbClr val="AAAAAA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2400" b="0">
                <a:solidFill>
                  <a:schemeClr val="accent2"/>
                </a:solidFill>
                <a:latin typeface="Arial Black" pitchFamily="34" charset="0"/>
                <a:ea typeface="+mn-ea"/>
                <a:cs typeface="+mn-cs"/>
              </a:endParaRPr>
            </a:p>
          </p:txBody>
        </p:sp>
      </p:grpSp>
      <p:sp>
        <p:nvSpPr>
          <p:cNvPr id="696451" name="Text Box 131"/>
          <p:cNvSpPr txBox="1">
            <a:spLocks noChangeArrowheads="1"/>
          </p:cNvSpPr>
          <p:nvPr/>
        </p:nvSpPr>
        <p:spPr bwMode="auto">
          <a:xfrm>
            <a:off x="3984625" y="5313363"/>
            <a:ext cx="37528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GIAO </a:t>
            </a:r>
            <a:r>
              <a:rPr lang="en-US" altLang="ko-KR" sz="2400">
                <a:solidFill>
                  <a:schemeClr val="accent2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ỚC MỚI</a:t>
            </a:r>
            <a:r>
              <a:rPr lang="en-US" altLang="ko-KR" sz="18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 </a:t>
            </a:r>
            <a:endParaRPr lang="en-US" sz="1800">
              <a:solidFill>
                <a:schemeClr val="accent2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grpSp>
        <p:nvGrpSpPr>
          <p:cNvPr id="17" name="Group 132"/>
          <p:cNvGrpSpPr>
            <a:grpSpLocks/>
          </p:cNvGrpSpPr>
          <p:nvPr/>
        </p:nvGrpSpPr>
        <p:grpSpPr bwMode="auto">
          <a:xfrm>
            <a:off x="4652963" y="5851525"/>
            <a:ext cx="3417887" cy="768350"/>
            <a:chOff x="2878" y="3646"/>
            <a:chExt cx="2153" cy="484"/>
          </a:xfrm>
        </p:grpSpPr>
        <p:sp>
          <p:nvSpPr>
            <p:cNvPr id="696453" name="AutoShape 133"/>
            <p:cNvSpPr>
              <a:spLocks noChangeArrowheads="1"/>
            </p:cNvSpPr>
            <p:nvPr/>
          </p:nvSpPr>
          <p:spPr bwMode="auto">
            <a:xfrm>
              <a:off x="2922" y="3646"/>
              <a:ext cx="1977" cy="484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dist="143684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sz="1800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96454" name="Text Box 134"/>
            <p:cNvSpPr txBox="1">
              <a:spLocks noChangeArrowheads="1"/>
            </p:cNvSpPr>
            <p:nvPr/>
          </p:nvSpPr>
          <p:spPr bwMode="auto">
            <a:xfrm>
              <a:off x="2878" y="3736"/>
              <a:ext cx="2153" cy="2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63500" dir="3187806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altLang="ko-KR" sz="2800">
                  <a:solidFill>
                    <a:srgbClr val="FFFF00"/>
                  </a:solidFill>
                  <a:ea typeface="Gulim" charset="0"/>
                  <a:cs typeface="Gulim" charset="0"/>
                </a:rPr>
                <a:t>GIÊ-RÊ-MI 31</a:t>
              </a:r>
              <a:endParaRPr lang="en-US" sz="2800">
                <a:solidFill>
                  <a:srgbClr val="FFFF00"/>
                </a:solidFill>
                <a:ea typeface="Gulim" charset="0"/>
                <a:cs typeface="Gulim" charset="0"/>
              </a:endParaRPr>
            </a:p>
          </p:txBody>
        </p:sp>
      </p:grpSp>
      <p:pic>
        <p:nvPicPr>
          <p:cNvPr id="182319" name="Picture 13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320" name="Picture 13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58" name="Text Box 138"/>
          <p:cNvSpPr txBox="1">
            <a:spLocks noChangeArrowheads="1"/>
          </p:cNvSpPr>
          <p:nvPr/>
        </p:nvSpPr>
        <p:spPr bwMode="auto">
          <a:xfrm>
            <a:off x="120650" y="106363"/>
            <a:ext cx="2387600" cy="179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M</a:t>
            </a:r>
            <a:r>
              <a:rPr lang="en-US" sz="2400">
                <a:solidFill>
                  <a:schemeClr val="tx1"/>
                </a:solidFill>
                <a:cs typeface="Lucida Grande" charset="0"/>
              </a:rPr>
              <a:t>Ộ</a:t>
            </a:r>
            <a:r>
              <a:rPr lang="en-US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T C</a:t>
            </a:r>
            <a:r>
              <a:rPr lang="en-US" sz="2400">
                <a:solidFill>
                  <a:schemeClr val="tx1"/>
                </a:solidFill>
                <a:latin typeface="Lucida Grande" charset="0"/>
                <a:ea typeface="Lucida Grande" charset="0"/>
                <a:cs typeface="Lucida Grande" charset="0"/>
              </a:rPr>
              <a:t>Ơ</a:t>
            </a:r>
            <a:r>
              <a:rPr lang="en-US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 C</a:t>
            </a:r>
            <a:r>
              <a:rPr lang="en-US" sz="2400">
                <a:solidFill>
                  <a:schemeClr val="tx1"/>
                </a:solidFill>
                <a:cs typeface="Lucida Grande" charset="0"/>
              </a:rPr>
              <a:t>Ấ</a:t>
            </a:r>
            <a:r>
              <a:rPr lang="en-US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U 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NIÊN </a:t>
            </a:r>
            <a:r>
              <a:rPr lang="en-US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ẠI</a:t>
            </a:r>
            <a:r>
              <a:rPr lang="en-US" altLang="ko-KR">
                <a:ea typeface="Gulim" charset="0"/>
                <a:cs typeface="Gulim" charset="0"/>
              </a:rPr>
              <a:t> </a:t>
            </a:r>
            <a:r>
              <a:rPr lang="en-US" sz="2400">
                <a:solidFill>
                  <a:schemeClr val="tx1"/>
                </a:solidFill>
                <a:ea typeface="Gulim" charset="0"/>
                <a:cs typeface="Gulim" charset="0"/>
              </a:rPr>
              <a:t>KINH THÁNH</a:t>
            </a:r>
          </a:p>
        </p:txBody>
      </p:sp>
      <p:sp>
        <p:nvSpPr>
          <p:cNvPr id="182322" name="Text Box 109"/>
          <p:cNvSpPr txBox="1">
            <a:spLocks noChangeArrowheads="1"/>
          </p:cNvSpPr>
          <p:nvPr/>
        </p:nvSpPr>
        <p:spPr bwMode="auto">
          <a:xfrm>
            <a:off x="8601075" y="64357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35" name="AutoShape 122"/>
          <p:cNvSpPr>
            <a:spLocks noChangeArrowheads="1"/>
          </p:cNvSpPr>
          <p:nvPr/>
        </p:nvSpPr>
        <p:spPr bwMode="auto">
          <a:xfrm>
            <a:off x="2901950" y="3543300"/>
            <a:ext cx="460375" cy="877888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36" name="AutoShape 123"/>
          <p:cNvSpPr>
            <a:spLocks noChangeArrowheads="1"/>
          </p:cNvSpPr>
          <p:nvPr/>
        </p:nvSpPr>
        <p:spPr bwMode="auto">
          <a:xfrm>
            <a:off x="2076450" y="2508250"/>
            <a:ext cx="460375" cy="939800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37" name="Rectangle 136"/>
          <p:cNvSpPr>
            <a:spLocks noChangeArrowheads="1"/>
          </p:cNvSpPr>
          <p:nvPr/>
        </p:nvSpPr>
        <p:spPr bwMode="auto">
          <a:xfrm>
            <a:off x="7437438" y="6519863"/>
            <a:ext cx="811212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9.65.03f.</a:t>
            </a:r>
          </a:p>
        </p:txBody>
      </p:sp>
      <p:sp>
        <p:nvSpPr>
          <p:cNvPr id="696455" name="AutoShape 135"/>
          <p:cNvSpPr>
            <a:spLocks noChangeArrowheads="1"/>
          </p:cNvSpPr>
          <p:nvPr/>
        </p:nvSpPr>
        <p:spPr bwMode="auto">
          <a:xfrm>
            <a:off x="4005263" y="5091113"/>
            <a:ext cx="374650" cy="8763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34" name="AutoShape 121"/>
          <p:cNvSpPr>
            <a:spLocks noChangeArrowheads="1"/>
          </p:cNvSpPr>
          <p:nvPr/>
        </p:nvSpPr>
        <p:spPr bwMode="auto">
          <a:xfrm>
            <a:off x="3992563" y="4125913"/>
            <a:ext cx="400050" cy="8890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96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6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96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96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96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51" grpId="0" autoUpdateAnimBg="0"/>
      <p:bldP spid="135" grpId="0" animBg="1"/>
      <p:bldP spid="136" grpId="0" animBg="1"/>
      <p:bldP spid="696455" grpId="0" animBg="1"/>
      <p:bldP spid="13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184323" name="Picture 1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4" name="Picture 1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5" name="Line 3"/>
          <p:cNvSpPr>
            <a:spLocks noChangeShapeType="1"/>
          </p:cNvSpPr>
          <p:nvPr/>
        </p:nvSpPr>
        <p:spPr bwMode="auto">
          <a:xfrm>
            <a:off x="3144838" y="2436813"/>
            <a:ext cx="0" cy="3552825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26" name="Line 4"/>
          <p:cNvSpPr>
            <a:spLocks noChangeShapeType="1"/>
          </p:cNvSpPr>
          <p:nvPr/>
        </p:nvSpPr>
        <p:spPr bwMode="auto">
          <a:xfrm>
            <a:off x="4189413" y="2406650"/>
            <a:ext cx="0" cy="35544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27" name="Rectangle 5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84328" name="Rectangle 6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184329" name="Rectangle 7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84330" name="Rectangle 8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84331" name="Rectangle 9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18433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33" name="Rectangle 11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84334" name="Rectangle 12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84335" name="Rectangle 13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697358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8" charset="0"/>
              <a:ea typeface="+mn-ea"/>
              <a:cs typeface="+mn-cs"/>
            </a:endParaRPr>
          </a:p>
        </p:txBody>
      </p:sp>
      <p:sp>
        <p:nvSpPr>
          <p:cNvPr id="697359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8" charset="0"/>
              <a:ea typeface="+mn-ea"/>
              <a:cs typeface="+mn-cs"/>
            </a:endParaRPr>
          </a:p>
        </p:txBody>
      </p:sp>
      <p:pic>
        <p:nvPicPr>
          <p:cNvPr id="697360" name="Picture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361337">
            <a:off x="-319881" y="4123531"/>
            <a:ext cx="4605338" cy="301625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</p:spPr>
      </p:pic>
      <p:pic>
        <p:nvPicPr>
          <p:cNvPr id="184339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61631"/>
            <a:ext cx="46624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0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1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2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3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44" name="Group 22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97367" name="Picture 23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7368" name="Picture 24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7369" name="Picture 25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7370" name="Picture 2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7371" name="Picture 2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7372" name="Picture 2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pic>
        <p:nvPicPr>
          <p:cNvPr id="184345" name="Picture 2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6" name="Picture 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7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8" name="Picture 3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9" name="Picture 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0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7379" name="Text Box 35"/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3200">
                <a:solidFill>
                  <a:schemeClr val="accent1"/>
                </a:solidFill>
                <a:latin typeface="Helvetica" charset="0"/>
                <a:ea typeface="Gulim" charset="0"/>
                <a:cs typeface="Gulim" charset="0"/>
              </a:rPr>
              <a:t>GIAO </a:t>
            </a:r>
            <a:r>
              <a:rPr lang="en-US" altLang="ko-KR" sz="3200">
                <a:solidFill>
                  <a:schemeClr val="accent1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3200">
                <a:solidFill>
                  <a:schemeClr val="accent1"/>
                </a:solidFill>
                <a:latin typeface="Helvetica" charset="0"/>
                <a:ea typeface="Gulim" charset="0"/>
                <a:cs typeface="Gulim" charset="0"/>
              </a:rPr>
              <a:t>ỚC ÁP-RA-HAM</a:t>
            </a:r>
            <a:r>
              <a:rPr lang="en-US" altLang="ko-KR" sz="2800">
                <a:latin typeface="Helvetica" charset="0"/>
                <a:ea typeface="Gulim" charset="0"/>
                <a:cs typeface="Gulim" charset="0"/>
              </a:rPr>
              <a:t> </a:t>
            </a:r>
            <a:endParaRPr lang="en-US" sz="2800"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184352" name="Text Box 36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97382" name="Rectangle 38"/>
          <p:cNvSpPr>
            <a:spLocks noChangeArrowheads="1"/>
          </p:cNvSpPr>
          <p:nvPr/>
        </p:nvSpPr>
        <p:spPr bwMode="auto">
          <a:xfrm>
            <a:off x="8105775" y="6499225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84</a:t>
            </a:r>
          </a:p>
        </p:txBody>
      </p:sp>
      <p:grpSp>
        <p:nvGrpSpPr>
          <p:cNvPr id="184354" name="Group 40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84420" name="Group 41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97386" name="AutoShape 42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7387" name="AutoShape 43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7388" name="AutoShape 44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7389" name="AutoShape 45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7390" name="AutoShape 46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7391" name="AutoShape 47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7392" name="AutoShape 48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7393" name="AutoShape 49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7394" name="AutoShape 50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7395" name="AutoShape 51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7396" name="AutoShape 52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7397" name="AutoShape 53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7398" name="AutoShape 54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7399" name="AutoShape 55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7400" name="AutoShape 56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4421" name="Group 57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97402" name="AutoShape 58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7403" name="AutoShape 59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7404" name="AutoShape 60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7405" name="AutoShape 61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7406" name="AutoShape 62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7407" name="AutoShape 63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7408" name="AutoShape 64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7409" name="AutoShape 65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7410" name="AutoShape 66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7411" name="AutoShape 67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7412" name="AutoShape 68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7413" name="AutoShape 69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7414" name="AutoShape 70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7415" name="AutoShape 71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7416" name="AutoShape 72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97417" name="Rectangle 73"/>
          <p:cNvSpPr>
            <a:spLocks noChangeArrowheads="1"/>
          </p:cNvSpPr>
          <p:nvPr/>
        </p:nvSpPr>
        <p:spPr bwMode="auto">
          <a:xfrm>
            <a:off x="2143125" y="1819275"/>
            <a:ext cx="1500188" cy="406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97418" name="Rectangle 74"/>
          <p:cNvSpPr>
            <a:spLocks noChangeArrowheads="1"/>
          </p:cNvSpPr>
          <p:nvPr/>
        </p:nvSpPr>
        <p:spPr bwMode="auto">
          <a:xfrm>
            <a:off x="3719513" y="1824038"/>
            <a:ext cx="1131887" cy="406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84357" name="Group 75"/>
          <p:cNvGrpSpPr>
            <a:grpSpLocks/>
          </p:cNvGrpSpPr>
          <p:nvPr/>
        </p:nvGrpSpPr>
        <p:grpSpPr bwMode="auto">
          <a:xfrm>
            <a:off x="1885950" y="92075"/>
            <a:ext cx="3810000" cy="2359025"/>
            <a:chOff x="1188" y="58"/>
            <a:chExt cx="2400" cy="1486"/>
          </a:xfrm>
        </p:grpSpPr>
        <p:sp>
          <p:nvSpPr>
            <p:cNvPr id="697420" name="Text Box 76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latin typeface="" charset="0"/>
                  <a:ea typeface="+mn-ea"/>
                  <a:cs typeface="+mn-cs"/>
                </a:rPr>
                <a:t>G</a:t>
              </a:r>
            </a:p>
          </p:txBody>
        </p:sp>
        <p:grpSp>
          <p:nvGrpSpPr>
            <p:cNvPr id="184393" name="Group 77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97422" name="Rectangle 78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68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</a:rPr>
                  <a:t>4N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97423" name="Rectangle 79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</a:rPr>
                  <a:t>  3X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184394" name="Group 80"/>
            <p:cNvGrpSpPr>
              <a:grpSpLocks/>
            </p:cNvGrpSpPr>
            <p:nvPr/>
          </p:nvGrpSpPr>
          <p:grpSpPr bwMode="auto">
            <a:xfrm>
              <a:off x="1188" y="1175"/>
              <a:ext cx="1965" cy="249"/>
              <a:chOff x="1188" y="1175"/>
              <a:chExt cx="1965" cy="249"/>
            </a:xfrm>
          </p:grpSpPr>
          <p:grpSp>
            <p:nvGrpSpPr>
              <p:cNvPr id="184408" name="Group 81"/>
              <p:cNvGrpSpPr>
                <a:grpSpLocks/>
              </p:cNvGrpSpPr>
              <p:nvPr/>
            </p:nvGrpSpPr>
            <p:grpSpPr bwMode="auto">
              <a:xfrm>
                <a:off x="1188" y="1175"/>
                <a:ext cx="1711" cy="249"/>
                <a:chOff x="1188" y="1175"/>
                <a:chExt cx="1711" cy="249"/>
              </a:xfrm>
            </p:grpSpPr>
            <p:sp>
              <p:nvSpPr>
                <p:cNvPr id="697426" name="Rectangle 82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28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</a:rPr>
                    <a:t>S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97427" name="Rectangle 83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F0000"/>
                      </a:solidFill>
                      <a:latin typeface="Helvetica" charset="0"/>
                      <a:ea typeface="+mn-ea"/>
                      <a:cs typeface="+mn-cs"/>
                    </a:rPr>
                    <a:t>Á</a:t>
                  </a:r>
                </a:p>
              </p:txBody>
            </p:sp>
            <p:sp>
              <p:nvSpPr>
                <p:cNvPr id="697428" name="Rectangle 84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4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G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97429" name="Rectangle 85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97430" name="Rectangle 86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4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G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97431" name="Rectangle 87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28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V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97432" name="Rectangle 88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H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97433" name="Rectangle 89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18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L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97434" name="Rectangle 90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</a:rPr>
                  <a:t>Y</a:t>
                </a:r>
                <a:endParaRPr lang="en-U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184395" name="Group 91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033" y="58"/>
              <a:chExt cx="455" cy="718"/>
            </a:xfrm>
          </p:grpSpPr>
          <p:grpSp>
            <p:nvGrpSpPr>
              <p:cNvPr id="184404" name="Group 92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718"/>
                <a:chOff x="1814" y="109"/>
                <a:chExt cx="455" cy="718"/>
              </a:xfrm>
            </p:grpSpPr>
            <p:sp>
              <p:nvSpPr>
                <p:cNvPr id="697437" name="Text Box 93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63500" dir="3187806" algn="ctr" rotWithShape="0">
                    <a:schemeClr val="bg2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697438" name="Line 94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7439" name="Line 95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4396" name="Group 96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97441" name="Rectangle 97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DDC07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7442" name="Rectangle 98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97443" name="Rectangle 99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pitchFamily="8" charset="0"/>
                <a:ea typeface="+mn-ea"/>
                <a:cs typeface="+mn-cs"/>
              </a:endParaRPr>
            </a:p>
          </p:txBody>
        </p:sp>
        <p:sp>
          <p:nvSpPr>
            <p:cNvPr id="697444" name="Rectangle 100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pitchFamily="8" charset="0"/>
                <a:ea typeface="+mn-ea"/>
                <a:cs typeface="+mn-cs"/>
              </a:endParaRPr>
            </a:p>
          </p:txBody>
        </p:sp>
        <p:grpSp>
          <p:nvGrpSpPr>
            <p:cNvPr id="184399" name="Group 101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97446" name="Text Box 102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 dirty="0">
                    <a:latin typeface="Arial" pitchFamily="34" charset="0"/>
                    <a:ea typeface="+mn-ea"/>
                    <a:cs typeface="+mn-cs"/>
                  </a:rPr>
                  <a:t>S 7 Y G</a:t>
                </a:r>
              </a:p>
            </p:txBody>
          </p:sp>
          <p:sp>
            <p:nvSpPr>
              <p:cNvPr id="697447" name="Line 103"/>
              <p:cNvSpPr>
                <a:spLocks noChangeShapeType="1"/>
              </p:cNvSpPr>
              <p:nvPr/>
            </p:nvSpPr>
            <p:spPr bwMode="auto">
              <a:xfrm>
                <a:off x="2089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4358" name="Group 105"/>
          <p:cNvGrpSpPr>
            <a:grpSpLocks/>
          </p:cNvGrpSpPr>
          <p:nvPr/>
        </p:nvGrpSpPr>
        <p:grpSpPr bwMode="auto">
          <a:xfrm>
            <a:off x="2989263" y="3603625"/>
            <a:ext cx="5664200" cy="669925"/>
            <a:chOff x="1787" y="2273"/>
            <a:chExt cx="3568" cy="422"/>
          </a:xfrm>
        </p:grpSpPr>
        <p:pic>
          <p:nvPicPr>
            <p:cNvPr id="697450" name="Picture 106"/>
            <p:cNvPicPr>
              <a:picLocks noChangeAspect="1" noChangeArrowheads="1"/>
            </p:cNvPicPr>
            <p:nvPr/>
          </p:nvPicPr>
          <p:blipFill>
            <a:blip r:embed="rId10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7451" name="Picture 107"/>
            <p:cNvPicPr>
              <a:picLocks noChangeAspect="1" noChangeArrowheads="1"/>
            </p:cNvPicPr>
            <p:nvPr/>
          </p:nvPicPr>
          <p:blipFill>
            <a:blip r:embed="rId10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7452" name="Picture 108"/>
            <p:cNvPicPr>
              <a:picLocks noChangeAspect="1" noChangeArrowheads="1"/>
            </p:cNvPicPr>
            <p:nvPr/>
          </p:nvPicPr>
          <p:blipFill>
            <a:blip r:embed="rId10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7453" name="Picture 109"/>
            <p:cNvPicPr>
              <a:picLocks noChangeAspect="1" noChangeArrowheads="1"/>
            </p:cNvPicPr>
            <p:nvPr/>
          </p:nvPicPr>
          <p:blipFill>
            <a:blip r:embed="rId10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sp>
        <p:nvSpPr>
          <p:cNvPr id="697454" name="Text Box 110"/>
          <p:cNvSpPr txBox="1">
            <a:spLocks noChangeArrowheads="1"/>
          </p:cNvSpPr>
          <p:nvPr/>
        </p:nvSpPr>
        <p:spPr bwMode="auto">
          <a:xfrm>
            <a:off x="2522538" y="3668713"/>
            <a:ext cx="32194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rgbClr val="AAAAAA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GIAO </a:t>
            </a:r>
            <a:r>
              <a:rPr lang="en-US" altLang="ko-KR" sz="2400">
                <a:solidFill>
                  <a:schemeClr val="accent2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ỚC ĐẤT</a:t>
            </a:r>
            <a:r>
              <a:rPr lang="en-US" altLang="ko-KR" sz="1800">
                <a:solidFill>
                  <a:srgbClr val="B35A17"/>
                </a:solidFill>
                <a:ea typeface="Gulim" charset="0"/>
                <a:cs typeface="Gulim" charset="0"/>
              </a:rPr>
              <a:t> </a:t>
            </a:r>
            <a:endParaRPr lang="en-US" sz="1800">
              <a:solidFill>
                <a:srgbClr val="B35A17"/>
              </a:solidFill>
              <a:ea typeface="Gulim" charset="0"/>
              <a:cs typeface="Gulim" charset="0"/>
            </a:endParaRPr>
          </a:p>
        </p:txBody>
      </p:sp>
      <p:sp>
        <p:nvSpPr>
          <p:cNvPr id="184360" name="Rectangle 111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84361" name="Rectangle 112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184362" name="Rectangle 113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84363" name="Rectangle 114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grpSp>
        <p:nvGrpSpPr>
          <p:cNvPr id="184364" name="Group 115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97460" name="Picture 116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7461" name="Picture 117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7462" name="Picture 118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7463" name="Picture 1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sp>
        <p:nvSpPr>
          <p:cNvPr id="697464" name="Text Box 120"/>
          <p:cNvSpPr txBox="1">
            <a:spLocks noChangeArrowheads="1"/>
          </p:cNvSpPr>
          <p:nvPr/>
        </p:nvSpPr>
        <p:spPr bwMode="auto">
          <a:xfrm>
            <a:off x="4191000" y="4419600"/>
            <a:ext cx="36242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GIAO </a:t>
            </a:r>
            <a:r>
              <a:rPr lang="en-US" altLang="ko-KR" sz="2400">
                <a:solidFill>
                  <a:schemeClr val="accent2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ỚC ĐA-VÍT </a:t>
            </a:r>
            <a:endParaRPr lang="en-US" sz="2400">
              <a:solidFill>
                <a:schemeClr val="accent2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grpSp>
        <p:nvGrpSpPr>
          <p:cNvPr id="184366" name="Group 121"/>
          <p:cNvGrpSpPr>
            <a:grpSpLocks/>
          </p:cNvGrpSpPr>
          <p:nvPr/>
        </p:nvGrpSpPr>
        <p:grpSpPr bwMode="auto">
          <a:xfrm>
            <a:off x="3870325" y="5160963"/>
            <a:ext cx="4697413" cy="603250"/>
            <a:chOff x="2414" y="3236"/>
            <a:chExt cx="2959" cy="380"/>
          </a:xfrm>
        </p:grpSpPr>
        <p:pic>
          <p:nvPicPr>
            <p:cNvPr id="697466" name="Picture 122"/>
            <p:cNvPicPr>
              <a:picLocks noChangeAspect="1" noChangeArrowheads="1"/>
            </p:cNvPicPr>
            <p:nvPr/>
          </p:nvPicPr>
          <p:blipFill>
            <a:blip r:embed="rId12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7467" name="Picture 123"/>
            <p:cNvPicPr>
              <a:picLocks noChangeAspect="1" noChangeArrowheads="1"/>
            </p:cNvPicPr>
            <p:nvPr/>
          </p:nvPicPr>
          <p:blipFill>
            <a:blip r:embed="rId12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7468" name="Picture 124"/>
            <p:cNvPicPr>
              <a:picLocks noChangeAspect="1" noChangeArrowheads="1"/>
            </p:cNvPicPr>
            <p:nvPr/>
          </p:nvPicPr>
          <p:blipFill>
            <a:blip r:embed="rId12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7469" name="Picture 125"/>
            <p:cNvPicPr>
              <a:picLocks noChangeAspect="1" noChangeArrowheads="1"/>
            </p:cNvPicPr>
            <p:nvPr/>
          </p:nvPicPr>
          <p:blipFill>
            <a:blip r:embed="rId12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sp>
          <p:nvSpPr>
            <p:cNvPr id="697470" name="Text Box 126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45791" dir="3378596" algn="ctr" rotWithShape="0">
                <a:srgbClr val="AAAAAA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2400" b="0">
                <a:solidFill>
                  <a:schemeClr val="accent2"/>
                </a:solidFill>
                <a:latin typeface="Arial Black" pitchFamily="34" charset="0"/>
                <a:ea typeface="+mn-ea"/>
                <a:cs typeface="+mn-cs"/>
              </a:endParaRPr>
            </a:p>
          </p:txBody>
        </p:sp>
      </p:grpSp>
      <p:sp>
        <p:nvSpPr>
          <p:cNvPr id="697471" name="Text Box 127"/>
          <p:cNvSpPr txBox="1">
            <a:spLocks noChangeArrowheads="1"/>
          </p:cNvSpPr>
          <p:nvPr/>
        </p:nvSpPr>
        <p:spPr bwMode="auto">
          <a:xfrm>
            <a:off x="3870325" y="5184775"/>
            <a:ext cx="37528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GIAO </a:t>
            </a:r>
            <a:r>
              <a:rPr lang="en-US" altLang="ko-KR" sz="2400">
                <a:solidFill>
                  <a:schemeClr val="accent2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ỚC MỚI</a:t>
            </a:r>
            <a:r>
              <a:rPr lang="en-US" altLang="ko-KR" sz="18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 </a:t>
            </a:r>
            <a:endParaRPr lang="en-US" sz="1800">
              <a:solidFill>
                <a:schemeClr val="accent2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697476" name="Rectangle 132"/>
          <p:cNvSpPr>
            <a:spLocks noChangeArrowheads="1"/>
          </p:cNvSpPr>
          <p:nvPr/>
        </p:nvSpPr>
        <p:spPr bwMode="auto">
          <a:xfrm rot="17945350">
            <a:off x="5189538" y="1300163"/>
            <a:ext cx="18796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2"/>
                </a:solidFill>
                <a:latin typeface="Helvetica" charset="0"/>
              </a:rPr>
              <a:t> </a:t>
            </a:r>
            <a:r>
              <a:rPr lang="en-US" altLang="ko-KR" sz="1200">
                <a:solidFill>
                  <a:schemeClr val="tx2"/>
                </a:solidFill>
                <a:latin typeface="Helvetica" charset="0"/>
                <a:ea typeface="Gulim" charset="0"/>
                <a:cs typeface="Gulim" charset="0"/>
              </a:rPr>
              <a:t>TIỆC C</a:t>
            </a:r>
            <a:r>
              <a:rPr lang="en-US" altLang="ko-KR" sz="1200">
                <a:solidFill>
                  <a:schemeClr val="tx2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1200">
                <a:solidFill>
                  <a:schemeClr val="tx2"/>
                </a:solidFill>
                <a:latin typeface="Helvetica" charset="0"/>
                <a:ea typeface="Gulim" charset="0"/>
                <a:cs typeface="Gulim" charset="0"/>
              </a:rPr>
              <a:t>ỚI CHIÊN CON </a:t>
            </a:r>
            <a:endParaRPr lang="en-US" sz="1200">
              <a:solidFill>
                <a:schemeClr val="tx2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697477" name="Rectangle 133"/>
          <p:cNvSpPr>
            <a:spLocks noChangeArrowheads="1"/>
          </p:cNvSpPr>
          <p:nvPr/>
        </p:nvSpPr>
        <p:spPr bwMode="auto">
          <a:xfrm rot="17945350">
            <a:off x="5818188" y="1717675"/>
            <a:ext cx="965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200">
                <a:solidFill>
                  <a:srgbClr val="00CCFF"/>
                </a:solidFill>
                <a:latin typeface="Helvetica" charset="0"/>
                <a:ea typeface="Gulim" charset="0"/>
                <a:cs typeface="Gulim" charset="0"/>
              </a:rPr>
              <a:t>SỰ TÁI LÂM </a:t>
            </a:r>
            <a:endParaRPr lang="en-US" sz="1200">
              <a:solidFill>
                <a:srgbClr val="00CCFF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697478" name="Rectangle 134"/>
          <p:cNvSpPr>
            <a:spLocks noChangeArrowheads="1"/>
          </p:cNvSpPr>
          <p:nvPr/>
        </p:nvSpPr>
        <p:spPr bwMode="auto">
          <a:xfrm rot="17945350">
            <a:off x="6007100" y="1279525"/>
            <a:ext cx="18034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200">
                <a:solidFill>
                  <a:srgbClr val="00FF00"/>
                </a:solidFill>
                <a:latin typeface="Helvetica" charset="0"/>
                <a:ea typeface="Gulim" charset="0"/>
                <a:cs typeface="Gulim" charset="0"/>
              </a:rPr>
              <a:t>ĐẤNG CHRIST CAI TRỊ </a:t>
            </a:r>
            <a:br>
              <a:rPr lang="en-US" altLang="ko-KR" sz="1200">
                <a:solidFill>
                  <a:srgbClr val="00FF00"/>
                </a:solidFill>
                <a:latin typeface="Helvetica" charset="0"/>
                <a:ea typeface="Gulim" charset="0"/>
                <a:cs typeface="Gulim" charset="0"/>
              </a:rPr>
            </a:br>
            <a:r>
              <a:rPr lang="en-US" altLang="ko-KR" sz="1200">
                <a:solidFill>
                  <a:srgbClr val="00FF00"/>
                </a:solidFill>
                <a:latin typeface="Helvetica" charset="0"/>
                <a:ea typeface="Gulim" charset="0"/>
                <a:cs typeface="Gulim" charset="0"/>
              </a:rPr>
              <a:t>       TRÊN MẶT ĐẤT </a:t>
            </a:r>
            <a:endParaRPr lang="en-US" sz="1200">
              <a:solidFill>
                <a:srgbClr val="00FF00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697479" name="Rectangle 135"/>
          <p:cNvSpPr>
            <a:spLocks noChangeArrowheads="1"/>
          </p:cNvSpPr>
          <p:nvPr/>
        </p:nvSpPr>
        <p:spPr bwMode="auto">
          <a:xfrm rot="17945350">
            <a:off x="6303963" y="1063625"/>
            <a:ext cx="22987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1200">
                <a:solidFill>
                  <a:schemeClr val="tx1"/>
                </a:solidFill>
                <a:latin typeface="Helvetica" charset="0"/>
                <a:ea typeface="Gulim" charset="0"/>
                <a:cs typeface="Gulim" charset="0"/>
              </a:rPr>
              <a:t>SỰ PHÁN XÉT CỦA TÒA LỚN </a:t>
            </a:r>
            <a:br>
              <a:rPr lang="en-US" altLang="ko-KR" sz="1200">
                <a:solidFill>
                  <a:schemeClr val="tx1"/>
                </a:solidFill>
                <a:latin typeface="Helvetica" charset="0"/>
                <a:ea typeface="Gulim" charset="0"/>
                <a:cs typeface="Gulim" charset="0"/>
              </a:rPr>
            </a:br>
            <a:r>
              <a:rPr lang="en-US" altLang="ko-KR" sz="1200">
                <a:solidFill>
                  <a:schemeClr val="tx1"/>
                </a:solidFill>
                <a:latin typeface="Helvetica" charset="0"/>
                <a:ea typeface="Gulim" charset="0"/>
                <a:cs typeface="Gulim" charset="0"/>
              </a:rPr>
              <a:t>       VÀ TRẮNG </a:t>
            </a:r>
            <a:endParaRPr lang="en-US" sz="1200">
              <a:solidFill>
                <a:schemeClr val="tx1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697480" name="Rectangle 136"/>
          <p:cNvSpPr>
            <a:spLocks noChangeArrowheads="1"/>
          </p:cNvSpPr>
          <p:nvPr/>
        </p:nvSpPr>
        <p:spPr bwMode="auto">
          <a:xfrm rot="17945350">
            <a:off x="6886575" y="1411288"/>
            <a:ext cx="1600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200">
                <a:solidFill>
                  <a:srgbClr val="FF0000"/>
                </a:solidFill>
                <a:latin typeface="Helvetica" charset="0"/>
                <a:ea typeface="Gulim" charset="0"/>
                <a:cs typeface="Gulim" charset="0"/>
              </a:rPr>
              <a:t>TRỜI MỚI, ĐẤT MỚI </a:t>
            </a:r>
            <a:endParaRPr lang="en-US" sz="1200">
              <a:solidFill>
                <a:srgbClr val="FF0000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grpSp>
        <p:nvGrpSpPr>
          <p:cNvPr id="17" name="Group 140"/>
          <p:cNvGrpSpPr>
            <a:grpSpLocks/>
          </p:cNvGrpSpPr>
          <p:nvPr/>
        </p:nvGrpSpPr>
        <p:grpSpPr bwMode="auto">
          <a:xfrm>
            <a:off x="5575300" y="3186113"/>
            <a:ext cx="1795463" cy="1811337"/>
            <a:chOff x="3512" y="2007"/>
            <a:chExt cx="1131" cy="1045"/>
          </a:xfrm>
        </p:grpSpPr>
        <p:sp>
          <p:nvSpPr>
            <p:cNvPr id="697485" name="AutoShape 141"/>
            <p:cNvSpPr>
              <a:spLocks noChangeArrowheads="1"/>
            </p:cNvSpPr>
            <p:nvPr/>
          </p:nvSpPr>
          <p:spPr bwMode="auto">
            <a:xfrm>
              <a:off x="3512" y="2007"/>
              <a:ext cx="1131" cy="104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EE0B1B">
                    <a:gamma/>
                    <a:shade val="0"/>
                    <a:invGamma/>
                  </a:srgbClr>
                </a:gs>
                <a:gs pos="50000">
                  <a:srgbClr val="EE0B1B"/>
                </a:gs>
                <a:gs pos="100000">
                  <a:srgbClr val="EE0B1B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dist="135003" dir="1327115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97486" name="Text Box 142"/>
            <p:cNvSpPr txBox="1">
              <a:spLocks noChangeArrowheads="1"/>
            </p:cNvSpPr>
            <p:nvPr/>
          </p:nvSpPr>
          <p:spPr bwMode="auto">
            <a:xfrm>
              <a:off x="3637" y="2152"/>
              <a:ext cx="878" cy="8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63500" dir="2212194" algn="ctr" rotWithShape="0">
                <a:srgbClr val="0A0A0A"/>
              </a:outerShdw>
            </a:effec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chemeClr val="tx1"/>
                  </a:solidFill>
                </a:rPr>
                <a:t>TH</a:t>
              </a:r>
              <a:r>
                <a:rPr lang="en-US">
                  <a:solidFill>
                    <a:schemeClr val="tx1"/>
                  </a:solidFill>
                  <a:cs typeface="Lucida Grande" charset="0"/>
                </a:rPr>
                <a:t>Ờ</a:t>
              </a:r>
              <a:r>
                <a:rPr lang="en-US">
                  <a:solidFill>
                    <a:schemeClr val="tx1"/>
                  </a:solidFill>
                  <a:ea typeface="Lucida Grande" charset="0"/>
                  <a:cs typeface="Lucida Grande" charset="0"/>
                </a:rPr>
                <a:t>I K</a:t>
              </a:r>
              <a:r>
                <a:rPr lang="en-US">
                  <a:solidFill>
                    <a:schemeClr val="tx1"/>
                  </a:solidFill>
                  <a:cs typeface="Lucida Grande" charset="0"/>
                </a:rPr>
                <a:t>Ỳ</a:t>
              </a:r>
              <a:r>
                <a:rPr lang="en-US">
                  <a:solidFill>
                    <a:schemeClr val="tx1"/>
                  </a:solidFill>
                  <a:ea typeface="Lucida Grande" charset="0"/>
                  <a:cs typeface="Lucida Grande" charset="0"/>
                </a:rPr>
                <a:t> CU</a:t>
              </a:r>
              <a:r>
                <a:rPr lang="en-US">
                  <a:solidFill>
                    <a:schemeClr val="tx1"/>
                  </a:solidFill>
                  <a:cs typeface="Lucida Grande" charset="0"/>
                </a:rPr>
                <a:t>Ố</a:t>
              </a:r>
              <a:r>
                <a:rPr lang="en-US">
                  <a:solidFill>
                    <a:schemeClr val="tx1"/>
                  </a:solidFill>
                  <a:ea typeface="Lucida Grande" charset="0"/>
                  <a:cs typeface="Lucida Grande" charset="0"/>
                </a:rPr>
                <a:t>I CÙNG</a:t>
              </a:r>
            </a:p>
          </p:txBody>
        </p:sp>
      </p:grpSp>
      <p:sp>
        <p:nvSpPr>
          <p:cNvPr id="697489" name="Text Box 145"/>
          <p:cNvSpPr txBox="1">
            <a:spLocks noChangeArrowheads="1"/>
          </p:cNvSpPr>
          <p:nvPr/>
        </p:nvSpPr>
        <p:spPr bwMode="auto">
          <a:xfrm>
            <a:off x="120650" y="106363"/>
            <a:ext cx="2387600" cy="179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M</a:t>
            </a:r>
            <a:r>
              <a:rPr lang="en-US" sz="2400">
                <a:solidFill>
                  <a:schemeClr val="tx1"/>
                </a:solidFill>
                <a:cs typeface="Lucida Grande" charset="0"/>
              </a:rPr>
              <a:t>Ộ</a:t>
            </a:r>
            <a:r>
              <a:rPr lang="en-US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T C</a:t>
            </a:r>
            <a:r>
              <a:rPr lang="en-US" sz="2400">
                <a:solidFill>
                  <a:schemeClr val="tx1"/>
                </a:solidFill>
                <a:latin typeface="Lucida Grande" charset="0"/>
                <a:ea typeface="Lucida Grande" charset="0"/>
                <a:cs typeface="Lucida Grande" charset="0"/>
              </a:rPr>
              <a:t>Ơ</a:t>
            </a:r>
            <a:r>
              <a:rPr lang="en-US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 C</a:t>
            </a:r>
            <a:r>
              <a:rPr lang="en-US" sz="2400">
                <a:solidFill>
                  <a:schemeClr val="tx1"/>
                </a:solidFill>
                <a:cs typeface="Lucida Grande" charset="0"/>
              </a:rPr>
              <a:t>Ấ</a:t>
            </a:r>
            <a:r>
              <a:rPr lang="en-US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U 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NIÊN </a:t>
            </a:r>
            <a:r>
              <a:rPr lang="en-US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ẠI</a:t>
            </a:r>
            <a:r>
              <a:rPr lang="en-US" altLang="ko-KR">
                <a:ea typeface="Gulim" charset="0"/>
                <a:cs typeface="Gulim" charset="0"/>
              </a:rPr>
              <a:t> </a:t>
            </a:r>
            <a:r>
              <a:rPr lang="en-US" sz="2400">
                <a:solidFill>
                  <a:schemeClr val="tx1"/>
                </a:solidFill>
                <a:ea typeface="Gulim" charset="0"/>
                <a:cs typeface="Gulim" charset="0"/>
              </a:rPr>
              <a:t>KINH THÁNH</a:t>
            </a:r>
          </a:p>
        </p:txBody>
      </p:sp>
      <p:sp>
        <p:nvSpPr>
          <p:cNvPr id="184375" name="Text Box 109"/>
          <p:cNvSpPr txBox="1">
            <a:spLocks noChangeArrowheads="1"/>
          </p:cNvSpPr>
          <p:nvPr/>
        </p:nvSpPr>
        <p:spPr bwMode="auto">
          <a:xfrm>
            <a:off x="8597900" y="6434138"/>
            <a:ext cx="3143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138" name="Rectangle 137"/>
          <p:cNvSpPr>
            <a:spLocks noChangeArrowheads="1"/>
          </p:cNvSpPr>
          <p:nvPr/>
        </p:nvSpPr>
        <p:spPr bwMode="auto">
          <a:xfrm>
            <a:off x="7437438" y="6519863"/>
            <a:ext cx="811212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9.65.03f.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7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7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7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7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7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7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7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97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97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97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7476" grpId="0" autoUpdateAnimBg="0"/>
      <p:bldP spid="697477" grpId="0" autoUpdateAnimBg="0"/>
      <p:bldP spid="697478" grpId="0" autoUpdateAnimBg="0"/>
      <p:bldP spid="697479" grpId="0" autoUpdateAnimBg="0"/>
      <p:bldP spid="697480" grpId="0" autoUpdateAnimBg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186371" name="Picture 1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2" name="Picture 1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3" name="Line 3"/>
          <p:cNvSpPr>
            <a:spLocks noChangeShapeType="1"/>
          </p:cNvSpPr>
          <p:nvPr/>
        </p:nvSpPr>
        <p:spPr bwMode="auto">
          <a:xfrm>
            <a:off x="3144838" y="2436813"/>
            <a:ext cx="0" cy="3552825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6374" name="Line 4"/>
          <p:cNvSpPr>
            <a:spLocks noChangeShapeType="1"/>
          </p:cNvSpPr>
          <p:nvPr/>
        </p:nvSpPr>
        <p:spPr bwMode="auto">
          <a:xfrm>
            <a:off x="4189413" y="2406650"/>
            <a:ext cx="0" cy="35544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6375" name="Rectangle 5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86376" name="Rectangle 6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186377" name="Rectangle 7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86378" name="Rectangle 8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86379" name="Rectangle 9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18638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81" name="Rectangle 11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86382" name="Rectangle 12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86383" name="Rectangle 13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698382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8" charset="0"/>
              <a:ea typeface="+mn-ea"/>
              <a:cs typeface="+mn-cs"/>
            </a:endParaRPr>
          </a:p>
        </p:txBody>
      </p:sp>
      <p:sp>
        <p:nvSpPr>
          <p:cNvPr id="698383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8" charset="0"/>
              <a:ea typeface="+mn-ea"/>
              <a:cs typeface="+mn-cs"/>
            </a:endParaRPr>
          </a:p>
        </p:txBody>
      </p:sp>
      <p:pic>
        <p:nvPicPr>
          <p:cNvPr id="698384" name="Picture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361337">
            <a:off x="-319881" y="4123531"/>
            <a:ext cx="4605338" cy="301625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</p:spPr>
      </p:pic>
      <p:pic>
        <p:nvPicPr>
          <p:cNvPr id="186387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61631"/>
            <a:ext cx="46624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88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89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90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91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6392" name="Group 22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98391" name="Picture 23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8392" name="Picture 24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8393" name="Picture 25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8394" name="Picture 2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8395" name="Picture 2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8396" name="Picture 2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pic>
        <p:nvPicPr>
          <p:cNvPr id="186393" name="Picture 2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94" name="Picture 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95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96" name="Picture 3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97" name="Picture 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98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8403" name="Text Box 35"/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3200">
                <a:solidFill>
                  <a:schemeClr val="accent1"/>
                </a:solidFill>
                <a:latin typeface="Helvetica" charset="0"/>
                <a:ea typeface="Gulim" charset="0"/>
                <a:cs typeface="Gulim" charset="0"/>
              </a:rPr>
              <a:t>GIAO </a:t>
            </a:r>
            <a:r>
              <a:rPr lang="en-US" altLang="ko-KR" sz="3200">
                <a:solidFill>
                  <a:schemeClr val="accent1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3200">
                <a:solidFill>
                  <a:schemeClr val="accent1"/>
                </a:solidFill>
                <a:latin typeface="Helvetica" charset="0"/>
                <a:ea typeface="Gulim" charset="0"/>
                <a:cs typeface="Gulim" charset="0"/>
              </a:rPr>
              <a:t>ỚC ÁP-RA-HAM</a:t>
            </a:r>
            <a:r>
              <a:rPr lang="en-US" altLang="ko-KR" sz="2800">
                <a:latin typeface="Helvetica" charset="0"/>
                <a:ea typeface="Gulim" charset="0"/>
                <a:cs typeface="Gulim" charset="0"/>
              </a:rPr>
              <a:t> </a:t>
            </a:r>
            <a:endParaRPr lang="en-US" sz="2800"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186400" name="Text Box 36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98406" name="Rectangle 38"/>
          <p:cNvSpPr>
            <a:spLocks noChangeArrowheads="1"/>
          </p:cNvSpPr>
          <p:nvPr/>
        </p:nvSpPr>
        <p:spPr bwMode="auto">
          <a:xfrm>
            <a:off x="8105775" y="6499225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85</a:t>
            </a:r>
          </a:p>
        </p:txBody>
      </p:sp>
      <p:grpSp>
        <p:nvGrpSpPr>
          <p:cNvPr id="186402" name="Group 40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86478" name="Group 41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98410" name="AutoShape 42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8411" name="AutoShape 43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8412" name="AutoShape 44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8413" name="AutoShape 45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8414" name="AutoShape 46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8415" name="AutoShape 47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8416" name="AutoShape 48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8417" name="AutoShape 49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8418" name="AutoShape 50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8419" name="AutoShape 51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8420" name="AutoShape 52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8421" name="AutoShape 53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8422" name="AutoShape 54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8423" name="AutoShape 55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8424" name="AutoShape 56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6479" name="Group 57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98426" name="AutoShape 58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8427" name="AutoShape 59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8428" name="AutoShape 60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8429" name="AutoShape 61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8430" name="AutoShape 62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8431" name="AutoShape 63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8432" name="AutoShape 64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8433" name="AutoShape 65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8434" name="AutoShape 66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8435" name="AutoShape 67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8436" name="AutoShape 68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8437" name="AutoShape 69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8438" name="AutoShape 70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8439" name="AutoShape 71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8440" name="AutoShape 72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98441" name="Rectangle 73"/>
          <p:cNvSpPr>
            <a:spLocks noChangeArrowheads="1"/>
          </p:cNvSpPr>
          <p:nvPr/>
        </p:nvSpPr>
        <p:spPr bwMode="auto">
          <a:xfrm>
            <a:off x="2143125" y="1819275"/>
            <a:ext cx="1500188" cy="406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98442" name="Rectangle 74"/>
          <p:cNvSpPr>
            <a:spLocks noChangeArrowheads="1"/>
          </p:cNvSpPr>
          <p:nvPr/>
        </p:nvSpPr>
        <p:spPr bwMode="auto">
          <a:xfrm>
            <a:off x="3719513" y="1824038"/>
            <a:ext cx="1131887" cy="406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86405" name="Group 75"/>
          <p:cNvGrpSpPr>
            <a:grpSpLocks/>
          </p:cNvGrpSpPr>
          <p:nvPr/>
        </p:nvGrpSpPr>
        <p:grpSpPr bwMode="auto">
          <a:xfrm>
            <a:off x="1885950" y="92075"/>
            <a:ext cx="3810000" cy="2359025"/>
            <a:chOff x="1188" y="58"/>
            <a:chExt cx="2400" cy="1486"/>
          </a:xfrm>
        </p:grpSpPr>
        <p:sp>
          <p:nvSpPr>
            <p:cNvPr id="698444" name="Text Box 76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latin typeface="" charset="0"/>
                  <a:ea typeface="+mn-ea"/>
                  <a:cs typeface="+mn-cs"/>
                </a:rPr>
                <a:t>G</a:t>
              </a:r>
            </a:p>
          </p:txBody>
        </p:sp>
        <p:grpSp>
          <p:nvGrpSpPr>
            <p:cNvPr id="186451" name="Group 77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98446" name="Rectangle 78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68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</a:rPr>
                  <a:t>4N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98447" name="Rectangle 79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</a:rPr>
                  <a:t>  3X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186452" name="Group 80"/>
            <p:cNvGrpSpPr>
              <a:grpSpLocks/>
            </p:cNvGrpSpPr>
            <p:nvPr/>
          </p:nvGrpSpPr>
          <p:grpSpPr bwMode="auto">
            <a:xfrm>
              <a:off x="1188" y="1175"/>
              <a:ext cx="1965" cy="249"/>
              <a:chOff x="1188" y="1175"/>
              <a:chExt cx="1965" cy="249"/>
            </a:xfrm>
          </p:grpSpPr>
          <p:grpSp>
            <p:nvGrpSpPr>
              <p:cNvPr id="186466" name="Group 81"/>
              <p:cNvGrpSpPr>
                <a:grpSpLocks/>
              </p:cNvGrpSpPr>
              <p:nvPr/>
            </p:nvGrpSpPr>
            <p:grpSpPr bwMode="auto">
              <a:xfrm>
                <a:off x="1188" y="1175"/>
                <a:ext cx="1711" cy="249"/>
                <a:chOff x="1188" y="1175"/>
                <a:chExt cx="1711" cy="249"/>
              </a:xfrm>
            </p:grpSpPr>
            <p:sp>
              <p:nvSpPr>
                <p:cNvPr id="698450" name="Rectangle 82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28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</a:rPr>
                    <a:t>S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98451" name="Rectangle 83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F0000"/>
                      </a:solidFill>
                      <a:latin typeface="Helvetica" charset="0"/>
                      <a:ea typeface="+mn-ea"/>
                      <a:cs typeface="+mn-cs"/>
                    </a:rPr>
                    <a:t>Á</a:t>
                  </a:r>
                </a:p>
              </p:txBody>
            </p:sp>
            <p:sp>
              <p:nvSpPr>
                <p:cNvPr id="698452" name="Rectangle 84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4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G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98453" name="Rectangle 85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98454" name="Rectangle 86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4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G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98455" name="Rectangle 87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28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V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98456" name="Rectangle 88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H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98457" name="Rectangle 89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18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L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98458" name="Rectangle 90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</a:rPr>
                  <a:t>Y</a:t>
                </a:r>
                <a:endParaRPr lang="en-U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186453" name="Group 91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033" y="58"/>
              <a:chExt cx="455" cy="718"/>
            </a:xfrm>
          </p:grpSpPr>
          <p:grpSp>
            <p:nvGrpSpPr>
              <p:cNvPr id="186462" name="Group 92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718"/>
                <a:chOff x="1814" y="109"/>
                <a:chExt cx="455" cy="718"/>
              </a:xfrm>
            </p:grpSpPr>
            <p:sp>
              <p:nvSpPr>
                <p:cNvPr id="698461" name="Text Box 93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63500" dir="3187806" algn="ctr" rotWithShape="0">
                    <a:schemeClr val="bg2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698462" name="Line 94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8463" name="Line 95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6454" name="Group 96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98465" name="Rectangle 97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DDC07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8466" name="Rectangle 98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98467" name="Rectangle 99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pitchFamily="8" charset="0"/>
                <a:ea typeface="+mn-ea"/>
                <a:cs typeface="+mn-cs"/>
              </a:endParaRPr>
            </a:p>
          </p:txBody>
        </p:sp>
        <p:sp>
          <p:nvSpPr>
            <p:cNvPr id="698468" name="Rectangle 100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pitchFamily="8" charset="0"/>
                <a:ea typeface="+mn-ea"/>
                <a:cs typeface="+mn-cs"/>
              </a:endParaRPr>
            </a:p>
          </p:txBody>
        </p:sp>
        <p:grpSp>
          <p:nvGrpSpPr>
            <p:cNvPr id="186457" name="Group 101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98470" name="Text Box 102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 dirty="0">
                    <a:latin typeface="Arial" pitchFamily="34" charset="0"/>
                    <a:ea typeface="+mn-ea"/>
                    <a:cs typeface="+mn-cs"/>
                  </a:rPr>
                  <a:t>S 7 Y G</a:t>
                </a:r>
              </a:p>
            </p:txBody>
          </p:sp>
          <p:sp>
            <p:nvSpPr>
              <p:cNvPr id="698471" name="Line 103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6406" name="Group 105"/>
          <p:cNvGrpSpPr>
            <a:grpSpLocks/>
          </p:cNvGrpSpPr>
          <p:nvPr/>
        </p:nvGrpSpPr>
        <p:grpSpPr bwMode="auto">
          <a:xfrm>
            <a:off x="2989263" y="3603625"/>
            <a:ext cx="5664200" cy="669925"/>
            <a:chOff x="1787" y="2273"/>
            <a:chExt cx="3568" cy="422"/>
          </a:xfrm>
        </p:grpSpPr>
        <p:pic>
          <p:nvPicPr>
            <p:cNvPr id="698474" name="Picture 106"/>
            <p:cNvPicPr>
              <a:picLocks noChangeAspect="1" noChangeArrowheads="1"/>
            </p:cNvPicPr>
            <p:nvPr/>
          </p:nvPicPr>
          <p:blipFill>
            <a:blip r:embed="rId10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8475" name="Picture 107"/>
            <p:cNvPicPr>
              <a:picLocks noChangeAspect="1" noChangeArrowheads="1"/>
            </p:cNvPicPr>
            <p:nvPr/>
          </p:nvPicPr>
          <p:blipFill>
            <a:blip r:embed="rId10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8476" name="Picture 108"/>
            <p:cNvPicPr>
              <a:picLocks noChangeAspect="1" noChangeArrowheads="1"/>
            </p:cNvPicPr>
            <p:nvPr/>
          </p:nvPicPr>
          <p:blipFill>
            <a:blip r:embed="rId10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8477" name="Picture 109"/>
            <p:cNvPicPr>
              <a:picLocks noChangeAspect="1" noChangeArrowheads="1"/>
            </p:cNvPicPr>
            <p:nvPr/>
          </p:nvPicPr>
          <p:blipFill>
            <a:blip r:embed="rId10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sp>
        <p:nvSpPr>
          <p:cNvPr id="698478" name="Text Box 110"/>
          <p:cNvSpPr txBox="1">
            <a:spLocks noChangeArrowheads="1"/>
          </p:cNvSpPr>
          <p:nvPr/>
        </p:nvSpPr>
        <p:spPr bwMode="auto">
          <a:xfrm>
            <a:off x="2522538" y="3668713"/>
            <a:ext cx="32194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rgbClr val="AAAAAA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GIAO </a:t>
            </a:r>
            <a:r>
              <a:rPr lang="en-US" altLang="ko-KR" sz="2400">
                <a:solidFill>
                  <a:schemeClr val="accent2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ỚC ĐẤT</a:t>
            </a:r>
            <a:r>
              <a:rPr lang="en-US" altLang="ko-KR" sz="1800">
                <a:solidFill>
                  <a:srgbClr val="B35A17"/>
                </a:solidFill>
                <a:ea typeface="Gulim" charset="0"/>
                <a:cs typeface="Gulim" charset="0"/>
              </a:rPr>
              <a:t> </a:t>
            </a:r>
            <a:endParaRPr lang="en-US" sz="1800">
              <a:solidFill>
                <a:srgbClr val="B35A17"/>
              </a:solidFill>
              <a:ea typeface="Gulim" charset="0"/>
              <a:cs typeface="Gulim" charset="0"/>
            </a:endParaRPr>
          </a:p>
        </p:txBody>
      </p:sp>
      <p:sp>
        <p:nvSpPr>
          <p:cNvPr id="186408" name="Rectangle 111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86409" name="Rectangle 112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186410" name="Rectangle 113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86411" name="Rectangle 114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grpSp>
        <p:nvGrpSpPr>
          <p:cNvPr id="186412" name="Group 115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98484" name="Picture 116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8485" name="Picture 117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8486" name="Picture 118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8487" name="Picture 1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sp>
        <p:nvSpPr>
          <p:cNvPr id="698488" name="Text Box 120"/>
          <p:cNvSpPr txBox="1">
            <a:spLocks noChangeArrowheads="1"/>
          </p:cNvSpPr>
          <p:nvPr/>
        </p:nvSpPr>
        <p:spPr bwMode="auto">
          <a:xfrm>
            <a:off x="4191000" y="4419600"/>
            <a:ext cx="36242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GIAO </a:t>
            </a:r>
            <a:r>
              <a:rPr lang="en-US" altLang="ko-KR" sz="2400">
                <a:solidFill>
                  <a:schemeClr val="accent2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ỚC ĐA-VÍT </a:t>
            </a:r>
            <a:endParaRPr lang="en-US" sz="2400">
              <a:solidFill>
                <a:schemeClr val="accent2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grpSp>
        <p:nvGrpSpPr>
          <p:cNvPr id="186414" name="Group 121"/>
          <p:cNvGrpSpPr>
            <a:grpSpLocks/>
          </p:cNvGrpSpPr>
          <p:nvPr/>
        </p:nvGrpSpPr>
        <p:grpSpPr bwMode="auto">
          <a:xfrm>
            <a:off x="3870325" y="5160963"/>
            <a:ext cx="4697413" cy="603250"/>
            <a:chOff x="2414" y="3236"/>
            <a:chExt cx="2959" cy="380"/>
          </a:xfrm>
        </p:grpSpPr>
        <p:pic>
          <p:nvPicPr>
            <p:cNvPr id="698490" name="Picture 122"/>
            <p:cNvPicPr>
              <a:picLocks noChangeAspect="1" noChangeArrowheads="1"/>
            </p:cNvPicPr>
            <p:nvPr/>
          </p:nvPicPr>
          <p:blipFill>
            <a:blip r:embed="rId12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8491" name="Picture 123"/>
            <p:cNvPicPr>
              <a:picLocks noChangeAspect="1" noChangeArrowheads="1"/>
            </p:cNvPicPr>
            <p:nvPr/>
          </p:nvPicPr>
          <p:blipFill>
            <a:blip r:embed="rId12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8492" name="Picture 124"/>
            <p:cNvPicPr>
              <a:picLocks noChangeAspect="1" noChangeArrowheads="1"/>
            </p:cNvPicPr>
            <p:nvPr/>
          </p:nvPicPr>
          <p:blipFill>
            <a:blip r:embed="rId12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98493" name="Picture 125"/>
            <p:cNvPicPr>
              <a:picLocks noChangeAspect="1" noChangeArrowheads="1"/>
            </p:cNvPicPr>
            <p:nvPr/>
          </p:nvPicPr>
          <p:blipFill>
            <a:blip r:embed="rId12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sp>
          <p:nvSpPr>
            <p:cNvPr id="698494" name="Text Box 126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45791" dir="3378596" algn="ctr" rotWithShape="0">
                <a:srgbClr val="AAAAAA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2400" b="0">
                <a:solidFill>
                  <a:schemeClr val="accent2"/>
                </a:solidFill>
                <a:latin typeface="Arial Black" pitchFamily="34" charset="0"/>
                <a:ea typeface="+mn-ea"/>
                <a:cs typeface="+mn-cs"/>
              </a:endParaRPr>
            </a:p>
          </p:txBody>
        </p:sp>
      </p:grpSp>
      <p:sp>
        <p:nvSpPr>
          <p:cNvPr id="698495" name="Text Box 127"/>
          <p:cNvSpPr txBox="1">
            <a:spLocks noChangeArrowheads="1"/>
          </p:cNvSpPr>
          <p:nvPr/>
        </p:nvSpPr>
        <p:spPr bwMode="auto">
          <a:xfrm>
            <a:off x="3870325" y="5184775"/>
            <a:ext cx="37528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GIAO </a:t>
            </a:r>
            <a:r>
              <a:rPr lang="en-US" altLang="ko-KR" sz="2400">
                <a:solidFill>
                  <a:schemeClr val="accent2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ỚC MỚI</a:t>
            </a:r>
            <a:r>
              <a:rPr lang="en-US" altLang="ko-KR" sz="18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 </a:t>
            </a:r>
            <a:endParaRPr lang="en-US" sz="1800">
              <a:solidFill>
                <a:schemeClr val="accent2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698496" name="Rectangle 128"/>
          <p:cNvSpPr>
            <a:spLocks noChangeArrowheads="1"/>
          </p:cNvSpPr>
          <p:nvPr/>
        </p:nvSpPr>
        <p:spPr bwMode="auto">
          <a:xfrm rot="17945350">
            <a:off x="5189538" y="1300163"/>
            <a:ext cx="18796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2"/>
                </a:solidFill>
                <a:latin typeface="Helvetica" charset="0"/>
              </a:rPr>
              <a:t> </a:t>
            </a:r>
            <a:r>
              <a:rPr lang="en-US" altLang="ko-KR" sz="1200">
                <a:solidFill>
                  <a:schemeClr val="tx2"/>
                </a:solidFill>
                <a:latin typeface="Helvetica" charset="0"/>
                <a:ea typeface="Gulim" charset="0"/>
                <a:cs typeface="Gulim" charset="0"/>
              </a:rPr>
              <a:t>TIỆC C</a:t>
            </a:r>
            <a:r>
              <a:rPr lang="en-US" altLang="ko-KR" sz="1200">
                <a:solidFill>
                  <a:schemeClr val="tx2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1200">
                <a:solidFill>
                  <a:schemeClr val="tx2"/>
                </a:solidFill>
                <a:latin typeface="Helvetica" charset="0"/>
                <a:ea typeface="Gulim" charset="0"/>
                <a:cs typeface="Gulim" charset="0"/>
              </a:rPr>
              <a:t>ỚI CHIÊN CON </a:t>
            </a:r>
            <a:endParaRPr lang="en-US" sz="1200">
              <a:solidFill>
                <a:schemeClr val="tx2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698497" name="Rectangle 129"/>
          <p:cNvSpPr>
            <a:spLocks noChangeArrowheads="1"/>
          </p:cNvSpPr>
          <p:nvPr/>
        </p:nvSpPr>
        <p:spPr bwMode="auto">
          <a:xfrm rot="17945350">
            <a:off x="5818188" y="1717675"/>
            <a:ext cx="965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200">
                <a:solidFill>
                  <a:srgbClr val="00CCFF"/>
                </a:solidFill>
                <a:latin typeface="Helvetica" charset="0"/>
                <a:ea typeface="Gulim" charset="0"/>
                <a:cs typeface="Gulim" charset="0"/>
              </a:rPr>
              <a:t>SỰ TÁI LÂM </a:t>
            </a:r>
            <a:endParaRPr lang="en-US" sz="1200">
              <a:solidFill>
                <a:srgbClr val="00CCFF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698498" name="Rectangle 130"/>
          <p:cNvSpPr>
            <a:spLocks noChangeArrowheads="1"/>
          </p:cNvSpPr>
          <p:nvPr/>
        </p:nvSpPr>
        <p:spPr bwMode="auto">
          <a:xfrm rot="17945350">
            <a:off x="6007100" y="1279525"/>
            <a:ext cx="18034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200">
                <a:solidFill>
                  <a:srgbClr val="00FF00"/>
                </a:solidFill>
                <a:latin typeface="Helvetica" charset="0"/>
                <a:ea typeface="Gulim" charset="0"/>
                <a:cs typeface="Gulim" charset="0"/>
              </a:rPr>
              <a:t>ĐẤNG CHRIST CAI TRỊ </a:t>
            </a:r>
            <a:br>
              <a:rPr lang="en-US" altLang="ko-KR" sz="1200">
                <a:solidFill>
                  <a:srgbClr val="00FF00"/>
                </a:solidFill>
                <a:latin typeface="Helvetica" charset="0"/>
                <a:ea typeface="Gulim" charset="0"/>
                <a:cs typeface="Gulim" charset="0"/>
              </a:rPr>
            </a:br>
            <a:r>
              <a:rPr lang="en-US" altLang="ko-KR" sz="1200">
                <a:solidFill>
                  <a:srgbClr val="00FF00"/>
                </a:solidFill>
                <a:latin typeface="Helvetica" charset="0"/>
                <a:ea typeface="Gulim" charset="0"/>
                <a:cs typeface="Gulim" charset="0"/>
              </a:rPr>
              <a:t>       TRÊN MẶT ĐẤT </a:t>
            </a:r>
            <a:endParaRPr lang="en-US" sz="1200">
              <a:solidFill>
                <a:srgbClr val="00FF00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698499" name="Rectangle 131"/>
          <p:cNvSpPr>
            <a:spLocks noChangeArrowheads="1"/>
          </p:cNvSpPr>
          <p:nvPr/>
        </p:nvSpPr>
        <p:spPr bwMode="auto">
          <a:xfrm rot="17945350">
            <a:off x="6303963" y="1063625"/>
            <a:ext cx="22987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1200">
                <a:solidFill>
                  <a:schemeClr val="tx1"/>
                </a:solidFill>
                <a:latin typeface="Helvetica" charset="0"/>
                <a:ea typeface="Gulim" charset="0"/>
                <a:cs typeface="Gulim" charset="0"/>
              </a:rPr>
              <a:t>SỰ PHÁN XÉT CỦA TÒA LỚN </a:t>
            </a:r>
            <a:br>
              <a:rPr lang="en-US" altLang="ko-KR" sz="1200">
                <a:solidFill>
                  <a:schemeClr val="tx1"/>
                </a:solidFill>
                <a:latin typeface="Helvetica" charset="0"/>
                <a:ea typeface="Gulim" charset="0"/>
                <a:cs typeface="Gulim" charset="0"/>
              </a:rPr>
            </a:br>
            <a:r>
              <a:rPr lang="en-US" altLang="ko-KR" sz="1200">
                <a:solidFill>
                  <a:schemeClr val="tx1"/>
                </a:solidFill>
                <a:latin typeface="Helvetica" charset="0"/>
                <a:ea typeface="Gulim" charset="0"/>
                <a:cs typeface="Gulim" charset="0"/>
              </a:rPr>
              <a:t>       VÀ TRẮNG </a:t>
            </a:r>
            <a:endParaRPr lang="en-US" sz="1200">
              <a:solidFill>
                <a:schemeClr val="tx1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698500" name="Rectangle 132"/>
          <p:cNvSpPr>
            <a:spLocks noChangeArrowheads="1"/>
          </p:cNvSpPr>
          <p:nvPr/>
        </p:nvSpPr>
        <p:spPr bwMode="auto">
          <a:xfrm rot="17945350">
            <a:off x="6886575" y="1411288"/>
            <a:ext cx="1600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200">
                <a:solidFill>
                  <a:srgbClr val="FF0000"/>
                </a:solidFill>
                <a:latin typeface="Helvetica" charset="0"/>
                <a:ea typeface="Gulim" charset="0"/>
                <a:cs typeface="Gulim" charset="0"/>
              </a:rPr>
              <a:t>TRỜI MỚI, ĐẤT MỚI </a:t>
            </a:r>
            <a:endParaRPr lang="en-US" sz="1200">
              <a:solidFill>
                <a:srgbClr val="FF0000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186421" name="Rectangle 136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86422" name="Rectangle 137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186423" name="Rectangle 138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86424" name="Rectangle 139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698508" name="Line 140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98509" name="Line 141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98510" name="Line 142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7" name="Group 143"/>
          <p:cNvGrpSpPr>
            <a:grpSpLocks/>
          </p:cNvGrpSpPr>
          <p:nvPr/>
        </p:nvGrpSpPr>
        <p:grpSpPr bwMode="auto">
          <a:xfrm>
            <a:off x="7600950" y="1323975"/>
            <a:ext cx="1303338" cy="5264150"/>
            <a:chOff x="2512" y="421"/>
            <a:chExt cx="821" cy="3316"/>
          </a:xfrm>
        </p:grpSpPr>
        <p:sp>
          <p:nvSpPr>
            <p:cNvPr id="186435" name="AutoShape 144"/>
            <p:cNvSpPr>
              <a:spLocks noChangeArrowheads="1"/>
            </p:cNvSpPr>
            <p:nvPr/>
          </p:nvSpPr>
          <p:spPr bwMode="auto">
            <a:xfrm>
              <a:off x="2566" y="421"/>
              <a:ext cx="767" cy="3316"/>
            </a:xfrm>
            <a:prstGeom prst="rightArrow">
              <a:avLst>
                <a:gd name="adj1" fmla="val 67370"/>
                <a:gd name="adj2" fmla="val 28787"/>
              </a:avLst>
            </a:prstGeom>
            <a:solidFill>
              <a:srgbClr val="FC030C">
                <a:alpha val="50195"/>
              </a:srgbClr>
            </a:solidFill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8513" name="Text Box 145"/>
            <p:cNvSpPr txBox="1">
              <a:spLocks noChangeArrowheads="1"/>
            </p:cNvSpPr>
            <p:nvPr/>
          </p:nvSpPr>
          <p:spPr bwMode="auto">
            <a:xfrm>
              <a:off x="2512" y="1127"/>
              <a:ext cx="385" cy="18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8900">
                  <a:solidFill>
                    <a:srgbClr val="FFFF00"/>
                  </a:solidFill>
                  <a:latin typeface="Trebuchet MS" pitchFamily="34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8" name="Group 146"/>
          <p:cNvGrpSpPr>
            <a:grpSpLocks/>
          </p:cNvGrpSpPr>
          <p:nvPr/>
        </p:nvGrpSpPr>
        <p:grpSpPr bwMode="auto">
          <a:xfrm>
            <a:off x="127000" y="2727325"/>
            <a:ext cx="8797925" cy="2597150"/>
            <a:chOff x="80" y="1718"/>
            <a:chExt cx="5542" cy="1636"/>
          </a:xfrm>
        </p:grpSpPr>
        <p:sp>
          <p:nvSpPr>
            <p:cNvPr id="698515" name="AutoShape 147"/>
            <p:cNvSpPr>
              <a:spLocks noChangeArrowheads="1"/>
            </p:cNvSpPr>
            <p:nvPr/>
          </p:nvSpPr>
          <p:spPr bwMode="auto">
            <a:xfrm>
              <a:off x="131" y="1718"/>
              <a:ext cx="5491" cy="1636"/>
            </a:xfrm>
            <a:prstGeom prst="rightArrow">
              <a:avLst>
                <a:gd name="adj1" fmla="val 50000"/>
                <a:gd name="adj2" fmla="val 83909"/>
              </a:avLst>
            </a:prstGeom>
            <a:gradFill rotWithShape="0">
              <a:gsLst>
                <a:gs pos="0">
                  <a:srgbClr val="FFE957"/>
                </a:gs>
                <a:gs pos="50000">
                  <a:srgbClr val="FFE957">
                    <a:gamma/>
                    <a:shade val="71765"/>
                    <a:invGamma/>
                  </a:srgbClr>
                </a:gs>
                <a:gs pos="100000">
                  <a:srgbClr val="FFE957"/>
                </a:gs>
              </a:gsLst>
              <a:lin ang="2700000" scaled="1"/>
            </a:gradFill>
            <a:ln w="57150">
              <a:solidFill>
                <a:srgbClr val="FC030C"/>
              </a:solidFill>
              <a:miter lim="800000"/>
              <a:headEnd/>
              <a:tailEnd/>
            </a:ln>
            <a:effectLst>
              <a:outerShdw dist="179605" dir="4912194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98516" name="Text Box 148"/>
            <p:cNvSpPr txBox="1">
              <a:spLocks noChangeArrowheads="1"/>
            </p:cNvSpPr>
            <p:nvPr/>
          </p:nvSpPr>
          <p:spPr bwMode="auto">
            <a:xfrm>
              <a:off x="80" y="2324"/>
              <a:ext cx="5381" cy="4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ko-KR" sz="3600">
                  <a:solidFill>
                    <a:srgbClr val="FF0000"/>
                  </a:solidFill>
                  <a:latin typeface="Lucida Grande" charset="0"/>
                  <a:ea typeface="Gulim" charset="0"/>
                  <a:cs typeface="Gulim" charset="0"/>
                </a:rPr>
                <a:t>Đ</a:t>
              </a:r>
              <a:r>
                <a:rPr lang="en-US" altLang="ko-KR" sz="3600">
                  <a:solidFill>
                    <a:srgbClr val="FF0000"/>
                  </a:solidFill>
                  <a:ea typeface="Gulim" charset="0"/>
                  <a:cs typeface="Gulim" charset="0"/>
                </a:rPr>
                <a:t>IỀU GÌ ĐÓ </a:t>
              </a:r>
              <a:r>
                <a:rPr lang="en-US" altLang="ko-KR" sz="3600">
                  <a:solidFill>
                    <a:srgbClr val="FF0000"/>
                  </a:solidFill>
                  <a:latin typeface="Lucida Grande" charset="0"/>
                  <a:ea typeface="Gulim" charset="0"/>
                  <a:cs typeface="Gulim" charset="0"/>
                </a:rPr>
                <a:t>Đ</a:t>
              </a:r>
              <a:r>
                <a:rPr lang="en-US" altLang="ko-KR" sz="3600">
                  <a:solidFill>
                    <a:srgbClr val="FF0000"/>
                  </a:solidFill>
                  <a:ea typeface="Gulim" charset="0"/>
                  <a:cs typeface="Gulim" charset="0"/>
                </a:rPr>
                <a:t>ANG XẢY RA Ở </a:t>
              </a:r>
              <a:r>
                <a:rPr lang="en-US" altLang="ko-KR" sz="3600">
                  <a:solidFill>
                    <a:srgbClr val="FF0000"/>
                  </a:solidFill>
                  <a:latin typeface="Lucida Grande" charset="0"/>
                  <a:ea typeface="Gulim" charset="0"/>
                  <a:cs typeface="Gulim" charset="0"/>
                </a:rPr>
                <a:t>Đ</a:t>
              </a:r>
              <a:r>
                <a:rPr lang="en-US" altLang="ko-KR" sz="3600">
                  <a:solidFill>
                    <a:srgbClr val="FF0000"/>
                  </a:solidFill>
                  <a:ea typeface="Gulim" charset="0"/>
                  <a:cs typeface="Gulim" charset="0"/>
                </a:rPr>
                <a:t>ÂY!</a:t>
              </a:r>
              <a:endParaRPr lang="en-US" sz="3600">
                <a:solidFill>
                  <a:srgbClr val="FF0000"/>
                </a:solidFill>
                <a:ea typeface="Gulim" charset="0"/>
                <a:cs typeface="Gulim" charset="0"/>
              </a:endParaRPr>
            </a:p>
          </p:txBody>
        </p:sp>
      </p:grpSp>
      <p:sp>
        <p:nvSpPr>
          <p:cNvPr id="698519" name="Text Box 151"/>
          <p:cNvSpPr txBox="1">
            <a:spLocks noChangeArrowheads="1"/>
          </p:cNvSpPr>
          <p:nvPr/>
        </p:nvSpPr>
        <p:spPr bwMode="auto">
          <a:xfrm>
            <a:off x="120650" y="106363"/>
            <a:ext cx="2387600" cy="179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M</a:t>
            </a:r>
            <a:r>
              <a:rPr lang="en-US" sz="2400">
                <a:solidFill>
                  <a:schemeClr val="tx1"/>
                </a:solidFill>
                <a:cs typeface="Lucida Grande" charset="0"/>
              </a:rPr>
              <a:t>Ộ</a:t>
            </a:r>
            <a:r>
              <a:rPr lang="en-US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T C</a:t>
            </a:r>
            <a:r>
              <a:rPr lang="en-US" sz="2400">
                <a:solidFill>
                  <a:schemeClr val="tx1"/>
                </a:solidFill>
                <a:latin typeface="Lucida Grande" charset="0"/>
                <a:ea typeface="Lucida Grande" charset="0"/>
                <a:cs typeface="Lucida Grande" charset="0"/>
              </a:rPr>
              <a:t>Ơ</a:t>
            </a:r>
            <a:r>
              <a:rPr lang="en-US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 C</a:t>
            </a:r>
            <a:r>
              <a:rPr lang="en-US" sz="2400">
                <a:solidFill>
                  <a:schemeClr val="tx1"/>
                </a:solidFill>
                <a:cs typeface="Lucida Grande" charset="0"/>
              </a:rPr>
              <a:t>Ấ</a:t>
            </a:r>
            <a:r>
              <a:rPr lang="en-US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U 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NIÊN </a:t>
            </a:r>
            <a:r>
              <a:rPr lang="en-US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ẠI</a:t>
            </a:r>
            <a:r>
              <a:rPr lang="en-US" altLang="ko-KR">
                <a:ea typeface="Gulim" charset="0"/>
                <a:cs typeface="Gulim" charset="0"/>
              </a:rPr>
              <a:t> </a:t>
            </a:r>
            <a:r>
              <a:rPr lang="en-US" sz="2400">
                <a:solidFill>
                  <a:schemeClr val="tx1"/>
                </a:solidFill>
                <a:ea typeface="Gulim" charset="0"/>
                <a:cs typeface="Gulim" charset="0"/>
              </a:rPr>
              <a:t>KINH THÁNH</a:t>
            </a:r>
          </a:p>
        </p:txBody>
      </p:sp>
      <p:sp>
        <p:nvSpPr>
          <p:cNvPr id="186431" name="Text Box 109"/>
          <p:cNvSpPr txBox="1">
            <a:spLocks noChangeArrowheads="1"/>
          </p:cNvSpPr>
          <p:nvPr/>
        </p:nvSpPr>
        <p:spPr bwMode="auto">
          <a:xfrm>
            <a:off x="8601075" y="64357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48" name="Rectangle 147"/>
          <p:cNvSpPr>
            <a:spLocks noChangeArrowheads="1"/>
          </p:cNvSpPr>
          <p:nvPr/>
        </p:nvSpPr>
        <p:spPr bwMode="auto">
          <a:xfrm>
            <a:off x="7437438" y="6519863"/>
            <a:ext cx="811212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9.65.03f.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98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98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98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155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188419" name="Picture 1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20" name="Picture 1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1" name="Line 158"/>
          <p:cNvSpPr>
            <a:spLocks noChangeShapeType="1"/>
          </p:cNvSpPr>
          <p:nvPr/>
        </p:nvSpPr>
        <p:spPr bwMode="auto">
          <a:xfrm>
            <a:off x="3144838" y="2436813"/>
            <a:ext cx="0" cy="3552825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8422" name="Line 159"/>
          <p:cNvSpPr>
            <a:spLocks noChangeShapeType="1"/>
          </p:cNvSpPr>
          <p:nvPr/>
        </p:nvSpPr>
        <p:spPr bwMode="auto">
          <a:xfrm>
            <a:off x="4189413" y="2406650"/>
            <a:ext cx="0" cy="35544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8423" name="Rectangle 160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88424" name="Rectangle 161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188425" name="Rectangle 162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88426" name="Rectangle 163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88427" name="Rectangle 164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188428" name="Picture 16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9" name="Rectangle 166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88430" name="Rectangle 167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88431" name="Rectangle 168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705705" name="Rectangle 169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8" charset="0"/>
              <a:ea typeface="+mn-ea"/>
              <a:cs typeface="+mn-cs"/>
            </a:endParaRPr>
          </a:p>
        </p:txBody>
      </p:sp>
      <p:sp>
        <p:nvSpPr>
          <p:cNvPr id="705706" name="Rectangle 170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8" charset="0"/>
              <a:ea typeface="+mn-ea"/>
              <a:cs typeface="+mn-cs"/>
            </a:endParaRPr>
          </a:p>
        </p:txBody>
      </p:sp>
      <p:pic>
        <p:nvPicPr>
          <p:cNvPr id="705707" name="Picture 17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361337">
            <a:off x="-319881" y="4123531"/>
            <a:ext cx="4605338" cy="301625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</p:spPr>
      </p:pic>
      <p:pic>
        <p:nvPicPr>
          <p:cNvPr id="188435" name="Picture 17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61631"/>
            <a:ext cx="46624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36" name="Picture 17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37" name="Picture 17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38" name="Picture 17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39" name="Picture 17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8440" name="Group 177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705714" name="Picture 17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705715" name="Picture 179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705716" name="Picture 180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705717" name="Picture 181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705718" name="Picture 182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705719" name="Picture 183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pic>
        <p:nvPicPr>
          <p:cNvPr id="188441" name="Picture 18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42" name="Picture 18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43" name="Picture 1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44" name="Picture 18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45" name="Picture 18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46" name="Picture 18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47" name="Text Box 191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705729" name="Rectangle 193"/>
          <p:cNvSpPr>
            <a:spLocks noChangeArrowheads="1"/>
          </p:cNvSpPr>
          <p:nvPr/>
        </p:nvSpPr>
        <p:spPr bwMode="auto">
          <a:xfrm>
            <a:off x="8105775" y="6499225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86</a:t>
            </a:r>
          </a:p>
        </p:txBody>
      </p:sp>
      <p:sp>
        <p:nvSpPr>
          <p:cNvPr id="188449" name="Text Box 194"/>
          <p:cNvSpPr txBox="1">
            <a:spLocks noChangeArrowheads="1"/>
          </p:cNvSpPr>
          <p:nvPr/>
        </p:nvSpPr>
        <p:spPr bwMode="auto">
          <a:xfrm>
            <a:off x="8551863" y="6430963"/>
            <a:ext cx="3079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grpSp>
        <p:nvGrpSpPr>
          <p:cNvPr id="188450" name="Group 195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88529" name="Group 196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705733" name="AutoShape 197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5734" name="AutoShape 198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5735" name="AutoShape 199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5736" name="AutoShape 200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5737" name="AutoShape 201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5738" name="AutoShape 202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5739" name="AutoShape 203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5740" name="AutoShape 204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5741" name="AutoShape 205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5742" name="AutoShape 206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5743" name="AutoShape 207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5744" name="AutoShape 208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5745" name="AutoShape 209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5746" name="AutoShape 210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5747" name="AutoShape 211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8530" name="Group 212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705749" name="AutoShape 213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5750" name="AutoShape 214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5751" name="AutoShape 215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5752" name="AutoShape 216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5753" name="AutoShape 217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5754" name="AutoShape 218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5755" name="AutoShape 219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5756" name="AutoShape 220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5757" name="AutoShape 221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5758" name="AutoShape 222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5759" name="AutoShape 223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5760" name="AutoShape 224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5761" name="AutoShape 225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5762" name="AutoShape 226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5763" name="AutoShape 227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705764" name="Rectangle 228"/>
          <p:cNvSpPr>
            <a:spLocks noChangeArrowheads="1"/>
          </p:cNvSpPr>
          <p:nvPr/>
        </p:nvSpPr>
        <p:spPr bwMode="auto">
          <a:xfrm>
            <a:off x="2143125" y="1819275"/>
            <a:ext cx="1500188" cy="406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5765" name="Rectangle 229"/>
          <p:cNvSpPr>
            <a:spLocks noChangeArrowheads="1"/>
          </p:cNvSpPr>
          <p:nvPr/>
        </p:nvSpPr>
        <p:spPr bwMode="auto">
          <a:xfrm>
            <a:off x="3719513" y="1824038"/>
            <a:ext cx="1131887" cy="406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88453" name="Group 260"/>
          <p:cNvGrpSpPr>
            <a:grpSpLocks/>
          </p:cNvGrpSpPr>
          <p:nvPr/>
        </p:nvGrpSpPr>
        <p:grpSpPr bwMode="auto">
          <a:xfrm>
            <a:off x="2989263" y="3603625"/>
            <a:ext cx="5664200" cy="669925"/>
            <a:chOff x="1787" y="2273"/>
            <a:chExt cx="3568" cy="422"/>
          </a:xfrm>
        </p:grpSpPr>
        <p:pic>
          <p:nvPicPr>
            <p:cNvPr id="705797" name="Picture 261"/>
            <p:cNvPicPr>
              <a:picLocks noChangeAspect="1" noChangeArrowheads="1"/>
            </p:cNvPicPr>
            <p:nvPr/>
          </p:nvPicPr>
          <p:blipFill>
            <a:blip r:embed="rId10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705798" name="Picture 262"/>
            <p:cNvPicPr>
              <a:picLocks noChangeAspect="1" noChangeArrowheads="1"/>
            </p:cNvPicPr>
            <p:nvPr/>
          </p:nvPicPr>
          <p:blipFill>
            <a:blip r:embed="rId10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705799" name="Picture 263"/>
            <p:cNvPicPr>
              <a:picLocks noChangeAspect="1" noChangeArrowheads="1"/>
            </p:cNvPicPr>
            <p:nvPr/>
          </p:nvPicPr>
          <p:blipFill>
            <a:blip r:embed="rId10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705800" name="Picture 264"/>
            <p:cNvPicPr>
              <a:picLocks noChangeAspect="1" noChangeArrowheads="1"/>
            </p:cNvPicPr>
            <p:nvPr/>
          </p:nvPicPr>
          <p:blipFill>
            <a:blip r:embed="rId10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sp>
        <p:nvSpPr>
          <p:cNvPr id="705801" name="Text Box 265"/>
          <p:cNvSpPr txBox="1">
            <a:spLocks noChangeArrowheads="1"/>
          </p:cNvSpPr>
          <p:nvPr/>
        </p:nvSpPr>
        <p:spPr bwMode="auto">
          <a:xfrm>
            <a:off x="2522538" y="3668713"/>
            <a:ext cx="32194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rgbClr val="AAAAAA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GIAO </a:t>
            </a:r>
            <a:r>
              <a:rPr lang="en-US" altLang="ko-KR" sz="2400">
                <a:solidFill>
                  <a:schemeClr val="accent2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ỚC ĐẤT</a:t>
            </a:r>
            <a:r>
              <a:rPr lang="en-US" altLang="ko-KR" sz="1800">
                <a:solidFill>
                  <a:srgbClr val="B35A17"/>
                </a:solidFill>
                <a:ea typeface="Gulim" charset="0"/>
                <a:cs typeface="Gulim" charset="0"/>
              </a:rPr>
              <a:t> </a:t>
            </a:r>
            <a:endParaRPr lang="en-US" sz="1800">
              <a:solidFill>
                <a:srgbClr val="B35A17"/>
              </a:solidFill>
              <a:ea typeface="Gulim" charset="0"/>
              <a:cs typeface="Gulim" charset="0"/>
            </a:endParaRPr>
          </a:p>
        </p:txBody>
      </p:sp>
      <p:sp>
        <p:nvSpPr>
          <p:cNvPr id="188455" name="Rectangle 266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88456" name="Rectangle 267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188457" name="Rectangle 268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88458" name="Rectangle 269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grpSp>
        <p:nvGrpSpPr>
          <p:cNvPr id="188459" name="Group 270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705807" name="Picture 271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705808" name="Picture 272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705809" name="Picture 273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705810" name="Picture 274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sp>
        <p:nvSpPr>
          <p:cNvPr id="705811" name="Text Box 275"/>
          <p:cNvSpPr txBox="1">
            <a:spLocks noChangeArrowheads="1"/>
          </p:cNvSpPr>
          <p:nvPr/>
        </p:nvSpPr>
        <p:spPr bwMode="auto">
          <a:xfrm>
            <a:off x="4191000" y="4419600"/>
            <a:ext cx="36242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GIAO </a:t>
            </a:r>
            <a:r>
              <a:rPr lang="en-US" altLang="ko-KR" sz="2400">
                <a:solidFill>
                  <a:schemeClr val="accent2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ỚC ĐA-VÍT </a:t>
            </a:r>
            <a:endParaRPr lang="en-US" sz="2400">
              <a:solidFill>
                <a:schemeClr val="accent2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grpSp>
        <p:nvGrpSpPr>
          <p:cNvPr id="188461" name="Group 276"/>
          <p:cNvGrpSpPr>
            <a:grpSpLocks/>
          </p:cNvGrpSpPr>
          <p:nvPr/>
        </p:nvGrpSpPr>
        <p:grpSpPr bwMode="auto">
          <a:xfrm>
            <a:off x="3870325" y="5160963"/>
            <a:ext cx="4697413" cy="603250"/>
            <a:chOff x="2414" y="3236"/>
            <a:chExt cx="2959" cy="380"/>
          </a:xfrm>
        </p:grpSpPr>
        <p:pic>
          <p:nvPicPr>
            <p:cNvPr id="705813" name="Picture 277"/>
            <p:cNvPicPr>
              <a:picLocks noChangeAspect="1" noChangeArrowheads="1"/>
            </p:cNvPicPr>
            <p:nvPr/>
          </p:nvPicPr>
          <p:blipFill>
            <a:blip r:embed="rId12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705814" name="Picture 278"/>
            <p:cNvPicPr>
              <a:picLocks noChangeAspect="1" noChangeArrowheads="1"/>
            </p:cNvPicPr>
            <p:nvPr/>
          </p:nvPicPr>
          <p:blipFill>
            <a:blip r:embed="rId12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705815" name="Picture 279"/>
            <p:cNvPicPr>
              <a:picLocks noChangeAspect="1" noChangeArrowheads="1"/>
            </p:cNvPicPr>
            <p:nvPr/>
          </p:nvPicPr>
          <p:blipFill>
            <a:blip r:embed="rId12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705816" name="Picture 280"/>
            <p:cNvPicPr>
              <a:picLocks noChangeAspect="1" noChangeArrowheads="1"/>
            </p:cNvPicPr>
            <p:nvPr/>
          </p:nvPicPr>
          <p:blipFill>
            <a:blip r:embed="rId12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sp>
          <p:nvSpPr>
            <p:cNvPr id="705817" name="Text Box 281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45791" dir="3378596" algn="ctr" rotWithShape="0">
                <a:srgbClr val="AAAAAA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2400" b="0">
                <a:solidFill>
                  <a:schemeClr val="accent2"/>
                </a:solidFill>
                <a:latin typeface="Arial Black" pitchFamily="34" charset="0"/>
                <a:ea typeface="+mn-ea"/>
                <a:cs typeface="+mn-cs"/>
              </a:endParaRPr>
            </a:p>
          </p:txBody>
        </p:sp>
      </p:grpSp>
      <p:sp>
        <p:nvSpPr>
          <p:cNvPr id="705818" name="Text Box 282"/>
          <p:cNvSpPr txBox="1">
            <a:spLocks noChangeArrowheads="1"/>
          </p:cNvSpPr>
          <p:nvPr/>
        </p:nvSpPr>
        <p:spPr bwMode="auto">
          <a:xfrm>
            <a:off x="3870325" y="5184775"/>
            <a:ext cx="37528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GIAO </a:t>
            </a:r>
            <a:r>
              <a:rPr lang="en-US" altLang="ko-KR" sz="2400">
                <a:solidFill>
                  <a:schemeClr val="accent2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ỚC MỚI</a:t>
            </a:r>
            <a:r>
              <a:rPr lang="en-US" altLang="ko-KR" sz="18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 </a:t>
            </a:r>
            <a:endParaRPr lang="en-US" sz="1800">
              <a:solidFill>
                <a:schemeClr val="accent2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705819" name="Rectangle 283"/>
          <p:cNvSpPr>
            <a:spLocks noChangeArrowheads="1"/>
          </p:cNvSpPr>
          <p:nvPr/>
        </p:nvSpPr>
        <p:spPr bwMode="auto">
          <a:xfrm rot="17945350">
            <a:off x="5189538" y="1300163"/>
            <a:ext cx="18796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2"/>
                </a:solidFill>
                <a:latin typeface="Helvetica" charset="0"/>
              </a:rPr>
              <a:t> </a:t>
            </a:r>
            <a:r>
              <a:rPr lang="en-US" altLang="ko-KR" sz="1200">
                <a:solidFill>
                  <a:schemeClr val="tx2"/>
                </a:solidFill>
                <a:latin typeface="Helvetica" charset="0"/>
                <a:ea typeface="Gulim" charset="0"/>
                <a:cs typeface="Gulim" charset="0"/>
              </a:rPr>
              <a:t>TIỆC C</a:t>
            </a:r>
            <a:r>
              <a:rPr lang="en-US" altLang="ko-KR" sz="1200">
                <a:solidFill>
                  <a:schemeClr val="tx2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1200">
                <a:solidFill>
                  <a:schemeClr val="tx2"/>
                </a:solidFill>
                <a:latin typeface="Helvetica" charset="0"/>
                <a:ea typeface="Gulim" charset="0"/>
                <a:cs typeface="Gulim" charset="0"/>
              </a:rPr>
              <a:t>ỚI CHIÊN CON </a:t>
            </a:r>
            <a:endParaRPr lang="en-US" sz="1200">
              <a:solidFill>
                <a:schemeClr val="tx2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705820" name="Rectangle 284"/>
          <p:cNvSpPr>
            <a:spLocks noChangeArrowheads="1"/>
          </p:cNvSpPr>
          <p:nvPr/>
        </p:nvSpPr>
        <p:spPr bwMode="auto">
          <a:xfrm rot="17945350">
            <a:off x="5818188" y="1717675"/>
            <a:ext cx="965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200">
                <a:solidFill>
                  <a:srgbClr val="00CCFF"/>
                </a:solidFill>
                <a:latin typeface="Helvetica" charset="0"/>
                <a:ea typeface="Gulim" charset="0"/>
                <a:cs typeface="Gulim" charset="0"/>
              </a:rPr>
              <a:t>SỰ TÁI LÂM </a:t>
            </a:r>
            <a:endParaRPr lang="en-US" sz="1200">
              <a:solidFill>
                <a:srgbClr val="00CCFF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705821" name="Rectangle 285"/>
          <p:cNvSpPr>
            <a:spLocks noChangeArrowheads="1"/>
          </p:cNvSpPr>
          <p:nvPr/>
        </p:nvSpPr>
        <p:spPr bwMode="auto">
          <a:xfrm rot="17945350">
            <a:off x="6007100" y="1279525"/>
            <a:ext cx="18034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200">
                <a:solidFill>
                  <a:srgbClr val="00FF00"/>
                </a:solidFill>
                <a:latin typeface="Helvetica" charset="0"/>
                <a:ea typeface="Gulim" charset="0"/>
                <a:cs typeface="Gulim" charset="0"/>
              </a:rPr>
              <a:t>ĐẤNG CHRIST CAI TRỊ </a:t>
            </a:r>
            <a:br>
              <a:rPr lang="en-US" altLang="ko-KR" sz="1200">
                <a:solidFill>
                  <a:srgbClr val="00FF00"/>
                </a:solidFill>
                <a:latin typeface="Helvetica" charset="0"/>
                <a:ea typeface="Gulim" charset="0"/>
                <a:cs typeface="Gulim" charset="0"/>
              </a:rPr>
            </a:br>
            <a:r>
              <a:rPr lang="en-US" altLang="ko-KR" sz="1200">
                <a:solidFill>
                  <a:srgbClr val="00FF00"/>
                </a:solidFill>
                <a:latin typeface="Helvetica" charset="0"/>
                <a:ea typeface="Gulim" charset="0"/>
                <a:cs typeface="Gulim" charset="0"/>
              </a:rPr>
              <a:t>       TRÊN MẶT ĐẤT </a:t>
            </a:r>
            <a:endParaRPr lang="en-US" sz="1200">
              <a:solidFill>
                <a:srgbClr val="00FF00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705822" name="Rectangle 286"/>
          <p:cNvSpPr>
            <a:spLocks noChangeArrowheads="1"/>
          </p:cNvSpPr>
          <p:nvPr/>
        </p:nvSpPr>
        <p:spPr bwMode="auto">
          <a:xfrm rot="17945350">
            <a:off x="6303963" y="1063625"/>
            <a:ext cx="22987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1200">
                <a:solidFill>
                  <a:schemeClr val="tx1"/>
                </a:solidFill>
                <a:latin typeface="Helvetica" charset="0"/>
                <a:ea typeface="Gulim" charset="0"/>
                <a:cs typeface="Gulim" charset="0"/>
              </a:rPr>
              <a:t>SỰ PHÁN XÉT CỦA TÒA LỚN </a:t>
            </a:r>
            <a:br>
              <a:rPr lang="en-US" altLang="ko-KR" sz="1200">
                <a:solidFill>
                  <a:schemeClr val="tx1"/>
                </a:solidFill>
                <a:latin typeface="Helvetica" charset="0"/>
                <a:ea typeface="Gulim" charset="0"/>
                <a:cs typeface="Gulim" charset="0"/>
              </a:rPr>
            </a:br>
            <a:r>
              <a:rPr lang="en-US" altLang="ko-KR" sz="1200">
                <a:solidFill>
                  <a:schemeClr val="tx1"/>
                </a:solidFill>
                <a:latin typeface="Helvetica" charset="0"/>
                <a:ea typeface="Gulim" charset="0"/>
                <a:cs typeface="Gulim" charset="0"/>
              </a:rPr>
              <a:t>       VÀ TRẮNG </a:t>
            </a:r>
            <a:endParaRPr lang="en-US" sz="1200">
              <a:solidFill>
                <a:schemeClr val="tx1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705823" name="Rectangle 287"/>
          <p:cNvSpPr>
            <a:spLocks noChangeArrowheads="1"/>
          </p:cNvSpPr>
          <p:nvPr/>
        </p:nvSpPr>
        <p:spPr bwMode="auto">
          <a:xfrm rot="17945350">
            <a:off x="6886575" y="1411288"/>
            <a:ext cx="1600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200">
                <a:solidFill>
                  <a:srgbClr val="FF0000"/>
                </a:solidFill>
                <a:latin typeface="Helvetica" charset="0"/>
                <a:ea typeface="Gulim" charset="0"/>
                <a:cs typeface="Gulim" charset="0"/>
              </a:rPr>
              <a:t>TRỜI MỚI, ĐẤT MỚI </a:t>
            </a:r>
            <a:endParaRPr lang="en-US" sz="1200">
              <a:solidFill>
                <a:srgbClr val="FF0000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188468" name="Rectangle 288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88469" name="Rectangle 289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188470" name="Rectangle 290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88471" name="Rectangle 291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705828" name="Line 292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5829" name="Line 293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5830" name="Line 294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5841" name="Text Box 305"/>
          <p:cNvSpPr txBox="1">
            <a:spLocks noChangeArrowheads="1"/>
          </p:cNvSpPr>
          <p:nvPr/>
        </p:nvSpPr>
        <p:spPr bwMode="auto">
          <a:xfrm>
            <a:off x="120650" y="106363"/>
            <a:ext cx="2387600" cy="179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M</a:t>
            </a:r>
            <a:r>
              <a:rPr lang="en-US" sz="2400">
                <a:solidFill>
                  <a:schemeClr val="tx1"/>
                </a:solidFill>
                <a:cs typeface="Lucida Grande" charset="0"/>
              </a:rPr>
              <a:t>Ộ</a:t>
            </a:r>
            <a:r>
              <a:rPr lang="en-US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T C</a:t>
            </a:r>
            <a:r>
              <a:rPr lang="en-US" sz="2400">
                <a:solidFill>
                  <a:schemeClr val="tx1"/>
                </a:solidFill>
                <a:latin typeface="Lucida Grande" charset="0"/>
                <a:ea typeface="Lucida Grande" charset="0"/>
                <a:cs typeface="Lucida Grande" charset="0"/>
              </a:rPr>
              <a:t>Ơ</a:t>
            </a:r>
            <a:r>
              <a:rPr lang="en-US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 C</a:t>
            </a:r>
            <a:r>
              <a:rPr lang="en-US" sz="2400">
                <a:solidFill>
                  <a:schemeClr val="tx1"/>
                </a:solidFill>
                <a:cs typeface="Lucida Grande" charset="0"/>
              </a:rPr>
              <a:t>Ấ</a:t>
            </a:r>
            <a:r>
              <a:rPr lang="en-US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U 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NIÊN </a:t>
            </a:r>
            <a:r>
              <a:rPr lang="en-US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ẠI</a:t>
            </a:r>
            <a:r>
              <a:rPr lang="en-US" altLang="ko-KR">
                <a:ea typeface="Gulim" charset="0"/>
                <a:cs typeface="Gulim" charset="0"/>
              </a:rPr>
              <a:t> </a:t>
            </a:r>
            <a:r>
              <a:rPr lang="en-US" sz="2400">
                <a:solidFill>
                  <a:schemeClr val="tx1"/>
                </a:solidFill>
                <a:ea typeface="Gulim" charset="0"/>
                <a:cs typeface="Gulim" charset="0"/>
              </a:rPr>
              <a:t>KINH THÁNH</a:t>
            </a:r>
          </a:p>
        </p:txBody>
      </p:sp>
      <p:sp>
        <p:nvSpPr>
          <p:cNvPr id="188476" name="Rectangle 296"/>
          <p:cNvSpPr>
            <a:spLocks noChangeArrowheads="1"/>
          </p:cNvSpPr>
          <p:nvPr/>
        </p:nvSpPr>
        <p:spPr bwMode="auto">
          <a:xfrm>
            <a:off x="0" y="0"/>
            <a:ext cx="9144000" cy="70104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 297"/>
          <p:cNvGrpSpPr>
            <a:grpSpLocks/>
          </p:cNvGrpSpPr>
          <p:nvPr/>
        </p:nvGrpSpPr>
        <p:grpSpPr bwMode="auto">
          <a:xfrm>
            <a:off x="1862138" y="5775325"/>
            <a:ext cx="5746750" cy="871538"/>
            <a:chOff x="1173" y="3638"/>
            <a:chExt cx="3620" cy="549"/>
          </a:xfrm>
        </p:grpSpPr>
        <p:sp>
          <p:nvSpPr>
            <p:cNvPr id="705834" name="Text Box 298"/>
            <p:cNvSpPr txBox="1">
              <a:spLocks noChangeArrowheads="1"/>
            </p:cNvSpPr>
            <p:nvPr/>
          </p:nvSpPr>
          <p:spPr bwMode="auto">
            <a:xfrm>
              <a:off x="1734" y="3638"/>
              <a:ext cx="2515" cy="54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ko-KR" sz="4400">
                  <a:solidFill>
                    <a:schemeClr val="tx1"/>
                  </a:solidFill>
                  <a:ea typeface="Gulim" charset="0"/>
                  <a:cs typeface="Gulim" charset="0"/>
                </a:rPr>
                <a:t>CÁI GÌ</a:t>
              </a:r>
              <a:r>
                <a:rPr lang="en-US" altLang="ko-KR" sz="1800">
                  <a:ea typeface="Gulim" charset="0"/>
                  <a:cs typeface="Gulim" charset="0"/>
                </a:rPr>
                <a:t> </a:t>
              </a:r>
              <a:endParaRPr lang="en-US" sz="1800">
                <a:ea typeface="Gulim" charset="0"/>
                <a:cs typeface="Gulim" charset="0"/>
              </a:endParaRPr>
            </a:p>
          </p:txBody>
        </p:sp>
        <p:sp>
          <p:nvSpPr>
            <p:cNvPr id="705835" name="AutoShape 299"/>
            <p:cNvSpPr>
              <a:spLocks noChangeArrowheads="1"/>
            </p:cNvSpPr>
            <p:nvPr/>
          </p:nvSpPr>
          <p:spPr bwMode="auto">
            <a:xfrm>
              <a:off x="3712" y="3745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05836" name="AutoShape 300"/>
            <p:cNvSpPr>
              <a:spLocks noChangeArrowheads="1"/>
            </p:cNvSpPr>
            <p:nvPr/>
          </p:nvSpPr>
          <p:spPr bwMode="auto">
            <a:xfrm rot="10800000">
              <a:off x="1173" y="3750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301"/>
          <p:cNvGrpSpPr>
            <a:grpSpLocks/>
          </p:cNvGrpSpPr>
          <p:nvPr/>
        </p:nvGrpSpPr>
        <p:grpSpPr bwMode="auto">
          <a:xfrm rot="1465616">
            <a:off x="2335213" y="3703638"/>
            <a:ext cx="5746750" cy="762000"/>
            <a:chOff x="1173" y="3635"/>
            <a:chExt cx="3620" cy="480"/>
          </a:xfrm>
        </p:grpSpPr>
        <p:sp>
          <p:nvSpPr>
            <p:cNvPr id="705838" name="Text Box 302"/>
            <p:cNvSpPr txBox="1">
              <a:spLocks noChangeArrowheads="1"/>
            </p:cNvSpPr>
            <p:nvPr/>
          </p:nvSpPr>
          <p:spPr bwMode="auto">
            <a:xfrm>
              <a:off x="1733" y="3635"/>
              <a:ext cx="2515" cy="4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ko-KR" sz="4400">
                  <a:solidFill>
                    <a:schemeClr val="tx1"/>
                  </a:solidFill>
                  <a:latin typeface="Arial" charset="0"/>
                  <a:ea typeface="Gulim" charset="0"/>
                  <a:cs typeface="Gulim" charset="0"/>
                </a:rPr>
                <a:t>TẠI SAO</a:t>
              </a:r>
              <a:r>
                <a:rPr lang="en-US" altLang="ko-KR" sz="3600">
                  <a:solidFill>
                    <a:schemeClr val="tx1"/>
                  </a:solidFill>
                  <a:ea typeface="Gulim" charset="0"/>
                  <a:cs typeface="Gulim" charset="0"/>
                </a:rPr>
                <a:t> </a:t>
              </a:r>
              <a:endParaRPr lang="en-US" sz="3600">
                <a:solidFill>
                  <a:schemeClr val="tx1"/>
                </a:solidFill>
                <a:ea typeface="Gulim" charset="0"/>
                <a:cs typeface="Gulim" charset="0"/>
              </a:endParaRPr>
            </a:p>
          </p:txBody>
        </p:sp>
        <p:sp>
          <p:nvSpPr>
            <p:cNvPr id="705839" name="AutoShape 303"/>
            <p:cNvSpPr>
              <a:spLocks noChangeArrowheads="1"/>
            </p:cNvSpPr>
            <p:nvPr/>
          </p:nvSpPr>
          <p:spPr bwMode="auto">
            <a:xfrm>
              <a:off x="3712" y="3745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05840" name="AutoShape 304"/>
            <p:cNvSpPr>
              <a:spLocks noChangeArrowheads="1"/>
            </p:cNvSpPr>
            <p:nvPr/>
          </p:nvSpPr>
          <p:spPr bwMode="auto">
            <a:xfrm rot="10800000">
              <a:off x="1165" y="3750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151" name="Rectangle 150"/>
          <p:cNvSpPr>
            <a:spLocks noChangeArrowheads="1"/>
          </p:cNvSpPr>
          <p:nvPr/>
        </p:nvSpPr>
        <p:spPr bwMode="auto">
          <a:xfrm>
            <a:off x="7437438" y="6519863"/>
            <a:ext cx="811212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9.65.03f.</a:t>
            </a:r>
          </a:p>
        </p:txBody>
      </p:sp>
      <p:grpSp>
        <p:nvGrpSpPr>
          <p:cNvPr id="188480" name="Group 230"/>
          <p:cNvGrpSpPr>
            <a:grpSpLocks/>
          </p:cNvGrpSpPr>
          <p:nvPr/>
        </p:nvGrpSpPr>
        <p:grpSpPr bwMode="auto">
          <a:xfrm>
            <a:off x="1885950" y="92075"/>
            <a:ext cx="3810000" cy="2359025"/>
            <a:chOff x="1188" y="58"/>
            <a:chExt cx="2400" cy="1486"/>
          </a:xfrm>
        </p:grpSpPr>
        <p:sp>
          <p:nvSpPr>
            <p:cNvPr id="705767" name="Text Box 231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latin typeface="" charset="0"/>
                  <a:ea typeface="+mn-ea"/>
                  <a:cs typeface="+mn-cs"/>
                </a:rPr>
                <a:t>G</a:t>
              </a:r>
            </a:p>
          </p:txBody>
        </p:sp>
        <p:grpSp>
          <p:nvGrpSpPr>
            <p:cNvPr id="188483" name="Group 232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705769" name="Rectangle 233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68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</a:rPr>
                  <a:t>4N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705770" name="Rectangle 234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</a:rPr>
                  <a:t>  3X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188484" name="Group 235"/>
            <p:cNvGrpSpPr>
              <a:grpSpLocks/>
            </p:cNvGrpSpPr>
            <p:nvPr/>
          </p:nvGrpSpPr>
          <p:grpSpPr bwMode="auto">
            <a:xfrm>
              <a:off x="1188" y="1175"/>
              <a:ext cx="1965" cy="365"/>
              <a:chOff x="1188" y="1175"/>
              <a:chExt cx="1965" cy="365"/>
            </a:xfrm>
          </p:grpSpPr>
          <p:grpSp>
            <p:nvGrpSpPr>
              <p:cNvPr id="188498" name="Group 236"/>
              <p:cNvGrpSpPr>
                <a:grpSpLocks/>
              </p:cNvGrpSpPr>
              <p:nvPr/>
            </p:nvGrpSpPr>
            <p:grpSpPr bwMode="auto">
              <a:xfrm>
                <a:off x="1188" y="1175"/>
                <a:ext cx="1771" cy="365"/>
                <a:chOff x="1188" y="1175"/>
                <a:chExt cx="1771" cy="365"/>
              </a:xfrm>
            </p:grpSpPr>
            <p:sp>
              <p:nvSpPr>
                <p:cNvPr id="705773" name="Rectangle 237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28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</a:rPr>
                    <a:t>S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705774" name="Rectangle 238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F0000"/>
                      </a:solidFill>
                      <a:latin typeface="Helvetica" charset="0"/>
                      <a:ea typeface="+mn-ea"/>
                      <a:cs typeface="+mn-cs"/>
                    </a:rPr>
                    <a:t>Á</a:t>
                  </a:r>
                </a:p>
              </p:txBody>
            </p:sp>
            <p:sp>
              <p:nvSpPr>
                <p:cNvPr id="705775" name="Rectangle 239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4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G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705776" name="Rectangle 240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705777" name="Rectangle 241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4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G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705778" name="Rectangle 242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28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V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705779" name="Rectangle 243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H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705780" name="Rectangle 244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78" cy="3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3600" dirty="0">
                      <a:solidFill>
                        <a:srgbClr val="08F220"/>
                      </a:solidFill>
                      <a:latin typeface="Times" pitchFamily="8" charset="0"/>
                      <a:ea typeface="+mn-ea"/>
                      <a:cs typeface="+mn-cs"/>
                    </a:rPr>
                    <a:t>L</a:t>
                  </a:r>
                </a:p>
              </p:txBody>
            </p:sp>
          </p:grpSp>
          <p:sp>
            <p:nvSpPr>
              <p:cNvPr id="705781" name="Rectangle 245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</a:rPr>
                  <a:t>Y</a:t>
                </a:r>
                <a:endParaRPr lang="en-U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188485" name="Group 246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033" y="58"/>
              <a:chExt cx="455" cy="718"/>
            </a:xfrm>
          </p:grpSpPr>
          <p:grpSp>
            <p:nvGrpSpPr>
              <p:cNvPr id="188494" name="Group 247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718"/>
                <a:chOff x="1814" y="109"/>
                <a:chExt cx="455" cy="718"/>
              </a:xfrm>
            </p:grpSpPr>
            <p:sp>
              <p:nvSpPr>
                <p:cNvPr id="705784" name="Text Box 248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63500" dir="3187806" algn="ctr" rotWithShape="0">
                    <a:schemeClr val="bg2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705785" name="Line 249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05786" name="Line 250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8486" name="Group 251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705788" name="Rectangle 252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DDC07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5789" name="Rectangle 253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05790" name="Rectangle 254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pitchFamily="8" charset="0"/>
                <a:ea typeface="+mn-ea"/>
                <a:cs typeface="+mn-cs"/>
              </a:endParaRPr>
            </a:p>
          </p:txBody>
        </p:sp>
        <p:sp>
          <p:nvSpPr>
            <p:cNvPr id="705791" name="Rectangle 255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pitchFamily="8" charset="0"/>
                <a:ea typeface="+mn-ea"/>
                <a:cs typeface="+mn-cs"/>
              </a:endParaRPr>
            </a:p>
          </p:txBody>
        </p:sp>
        <p:grpSp>
          <p:nvGrpSpPr>
            <p:cNvPr id="188489" name="Group 256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705793" name="Text Box 257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 dirty="0">
                    <a:latin typeface="Arial" pitchFamily="34" charset="0"/>
                    <a:ea typeface="+mn-ea"/>
                    <a:cs typeface="+mn-cs"/>
                  </a:rPr>
                  <a:t>S 7 Y G</a:t>
                </a:r>
              </a:p>
            </p:txBody>
          </p:sp>
          <p:sp>
            <p:nvSpPr>
              <p:cNvPr id="705794" name="Line 258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705726" name="Text Box 190"/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3200">
                <a:solidFill>
                  <a:schemeClr val="accent1"/>
                </a:solidFill>
                <a:latin typeface="Helvetica" charset="0"/>
                <a:ea typeface="Gulim" charset="0"/>
                <a:cs typeface="Gulim" charset="0"/>
              </a:rPr>
              <a:t>GIAO </a:t>
            </a:r>
            <a:r>
              <a:rPr lang="en-US" altLang="ko-KR" sz="3200">
                <a:solidFill>
                  <a:schemeClr val="accent1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3200">
                <a:solidFill>
                  <a:schemeClr val="accent1"/>
                </a:solidFill>
                <a:latin typeface="Helvetica" charset="0"/>
                <a:ea typeface="Gulim" charset="0"/>
                <a:cs typeface="Gulim" charset="0"/>
              </a:rPr>
              <a:t>ỚC ÁP-RA-HAM</a:t>
            </a:r>
            <a:r>
              <a:rPr lang="en-US" altLang="ko-KR" sz="2800">
                <a:latin typeface="Helvetica" charset="0"/>
                <a:ea typeface="Gulim" charset="0"/>
                <a:cs typeface="Gulim" charset="0"/>
              </a:rPr>
              <a:t> </a:t>
            </a:r>
            <a:endParaRPr lang="en-US" sz="2800">
              <a:latin typeface="Helvetica" charset="0"/>
              <a:ea typeface="Gulim" charset="0"/>
              <a:cs typeface="Gulim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05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05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05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61631"/>
            <a:ext cx="46624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7" name="Text Box 7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702472" name="Rectangle 8"/>
          <p:cNvSpPr>
            <a:spLocks noChangeArrowheads="1"/>
          </p:cNvSpPr>
          <p:nvPr/>
        </p:nvSpPr>
        <p:spPr bwMode="auto">
          <a:xfrm>
            <a:off x="7570788" y="6507163"/>
            <a:ext cx="7048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702473" name="Rectangle 9"/>
          <p:cNvSpPr>
            <a:spLocks noChangeArrowheads="1"/>
          </p:cNvSpPr>
          <p:nvPr/>
        </p:nvSpPr>
        <p:spPr bwMode="auto">
          <a:xfrm>
            <a:off x="8105775" y="6499225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86</a:t>
            </a:r>
          </a:p>
        </p:txBody>
      </p:sp>
      <p:sp>
        <p:nvSpPr>
          <p:cNvPr id="190470" name="Text Box 10"/>
          <p:cNvSpPr txBox="1">
            <a:spLocks noChangeArrowheads="1"/>
          </p:cNvSpPr>
          <p:nvPr/>
        </p:nvSpPr>
        <p:spPr bwMode="auto">
          <a:xfrm>
            <a:off x="8551863" y="6430963"/>
            <a:ext cx="3079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90471" name="Rectangle 1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grpSp>
        <p:nvGrpSpPr>
          <p:cNvPr id="2" name="Group 150"/>
          <p:cNvGrpSpPr>
            <a:grpSpLocks/>
          </p:cNvGrpSpPr>
          <p:nvPr/>
        </p:nvGrpSpPr>
        <p:grpSpPr bwMode="auto">
          <a:xfrm>
            <a:off x="657225" y="2201863"/>
            <a:ext cx="638175" cy="4165600"/>
            <a:chOff x="1262" y="768"/>
            <a:chExt cx="402" cy="2192"/>
          </a:xfrm>
        </p:grpSpPr>
        <p:grpSp>
          <p:nvGrpSpPr>
            <p:cNvPr id="190618" name="Group 151"/>
            <p:cNvGrpSpPr>
              <a:grpSpLocks/>
            </p:cNvGrpSpPr>
            <p:nvPr/>
          </p:nvGrpSpPr>
          <p:grpSpPr bwMode="auto">
            <a:xfrm>
              <a:off x="1472" y="768"/>
              <a:ext cx="192" cy="2192"/>
              <a:chOff x="1472" y="768"/>
              <a:chExt cx="192" cy="2192"/>
            </a:xfrm>
          </p:grpSpPr>
          <p:sp>
            <p:nvSpPr>
              <p:cNvPr id="702616" name="Line 152"/>
              <p:cNvSpPr>
                <a:spLocks noChangeShapeType="1"/>
              </p:cNvSpPr>
              <p:nvPr/>
            </p:nvSpPr>
            <p:spPr bwMode="auto">
              <a:xfrm>
                <a:off x="1472" y="768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81320" dir="3080412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2617" name="Line 153"/>
              <p:cNvSpPr>
                <a:spLocks noChangeShapeType="1"/>
              </p:cNvSpPr>
              <p:nvPr/>
            </p:nvSpPr>
            <p:spPr bwMode="auto">
              <a:xfrm>
                <a:off x="1568" y="864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81320" dir="3080412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2618" name="Line 154"/>
              <p:cNvSpPr>
                <a:spLocks noChangeShapeType="1"/>
              </p:cNvSpPr>
              <p:nvPr/>
            </p:nvSpPr>
            <p:spPr bwMode="auto">
              <a:xfrm>
                <a:off x="1664" y="960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81320" dir="3080412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02619" name="Text Box 155"/>
            <p:cNvSpPr txBox="1">
              <a:spLocks noChangeArrowheads="1"/>
            </p:cNvSpPr>
            <p:nvPr/>
          </p:nvSpPr>
          <p:spPr bwMode="auto">
            <a:xfrm>
              <a:off x="1262" y="1507"/>
              <a:ext cx="202" cy="109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tx1"/>
                  </a:solidFill>
                  <a:latin typeface="Arial" charset="0"/>
                </a:rPr>
                <a:t>S</a:t>
              </a:r>
              <a:r>
                <a:rPr lang="en-US">
                  <a:solidFill>
                    <a:schemeClr val="tx1"/>
                  </a:solidFill>
                  <a:latin typeface="Arial" charset="0"/>
                  <a:cs typeface="Lucida Grande" charset="0"/>
                </a:rPr>
                <a:t>Ợ</a:t>
              </a:r>
              <a:r>
                <a:rPr lang="en-US">
                  <a:solidFill>
                    <a:schemeClr val="tx1"/>
                  </a:solidFill>
                  <a:latin typeface="Arial" charset="0"/>
                  <a:ea typeface="Lucida Grande" charset="0"/>
                  <a:cs typeface="Lucida Grande" charset="0"/>
                </a:rPr>
                <a:t>I </a:t>
              </a:r>
            </a:p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tx1"/>
                  </a:solidFill>
                  <a:latin typeface="Arial" charset="0"/>
                  <a:ea typeface="Lucida Grande" charset="0"/>
                  <a:cs typeface="Lucida Grande" charset="0"/>
                </a:rPr>
                <a:t>D</a:t>
              </a:r>
              <a:r>
                <a:rPr lang="en-US">
                  <a:solidFill>
                    <a:schemeClr val="tx1"/>
                  </a:solidFill>
                  <a:latin typeface="Arial" charset="0"/>
                  <a:cs typeface="Lucida Grande" charset="0"/>
                </a:rPr>
                <a:t>Ọ</a:t>
              </a:r>
              <a:r>
                <a:rPr lang="en-US">
                  <a:solidFill>
                    <a:schemeClr val="tx1"/>
                  </a:solidFill>
                  <a:latin typeface="Arial" charset="0"/>
                  <a:ea typeface="Lucida Grande" charset="0"/>
                  <a:cs typeface="Lucida Grande" charset="0"/>
                </a:rPr>
                <a:t>C</a:t>
              </a:r>
            </a:p>
          </p:txBody>
        </p:sp>
      </p:grpSp>
      <p:sp>
        <p:nvSpPr>
          <p:cNvPr id="190473" name="Text Box 162"/>
          <p:cNvSpPr txBox="1">
            <a:spLocks noChangeArrowheads="1"/>
          </p:cNvSpPr>
          <p:nvPr/>
        </p:nvSpPr>
        <p:spPr bwMode="auto">
          <a:xfrm>
            <a:off x="579438" y="6575425"/>
            <a:ext cx="1022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702627" name="Rectangle 163"/>
          <p:cNvSpPr>
            <a:spLocks noChangeArrowheads="1"/>
          </p:cNvSpPr>
          <p:nvPr/>
        </p:nvSpPr>
        <p:spPr bwMode="auto">
          <a:xfrm>
            <a:off x="8258175" y="6537325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87</a:t>
            </a:r>
          </a:p>
        </p:txBody>
      </p:sp>
      <p:pic>
        <p:nvPicPr>
          <p:cNvPr id="190475" name="Picture 16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76" name="Picture 16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7" name="Line 167"/>
          <p:cNvSpPr>
            <a:spLocks noChangeShapeType="1"/>
          </p:cNvSpPr>
          <p:nvPr/>
        </p:nvSpPr>
        <p:spPr bwMode="auto">
          <a:xfrm>
            <a:off x="3144838" y="2436813"/>
            <a:ext cx="0" cy="3552825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0478" name="Line 168"/>
          <p:cNvSpPr>
            <a:spLocks noChangeShapeType="1"/>
          </p:cNvSpPr>
          <p:nvPr/>
        </p:nvSpPr>
        <p:spPr bwMode="auto">
          <a:xfrm>
            <a:off x="4189413" y="2406650"/>
            <a:ext cx="0" cy="35544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0479" name="Rectangle 169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90480" name="Rectangle 170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190481" name="Rectangle 171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90482" name="Rectangle 172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90483" name="Rectangle 173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190484" name="Picture 17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85" name="Rectangle 175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90486" name="Rectangle 176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90487" name="Rectangle 177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702642" name="Rectangle 178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8" charset="0"/>
              <a:ea typeface="+mn-ea"/>
              <a:cs typeface="+mn-cs"/>
            </a:endParaRPr>
          </a:p>
        </p:txBody>
      </p:sp>
      <p:sp>
        <p:nvSpPr>
          <p:cNvPr id="702643" name="Rectangle 179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8" charset="0"/>
              <a:ea typeface="+mn-ea"/>
              <a:cs typeface="+mn-cs"/>
            </a:endParaRPr>
          </a:p>
        </p:txBody>
      </p:sp>
      <p:pic>
        <p:nvPicPr>
          <p:cNvPr id="702644" name="Picture 18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361337">
            <a:off x="-319881" y="4123531"/>
            <a:ext cx="4605338" cy="301625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</p:spPr>
      </p:pic>
      <p:pic>
        <p:nvPicPr>
          <p:cNvPr id="190491" name="Picture 1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61631"/>
            <a:ext cx="46624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92" name="Picture 1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93" name="Picture 1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94" name="Picture 18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95" name="Picture 18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0496" name="Group 186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702651" name="Picture 187"/>
            <p:cNvPicPr>
              <a:picLocks noChangeAspect="1" noChangeArrowheads="1"/>
            </p:cNvPicPr>
            <p:nvPr/>
          </p:nvPicPr>
          <p:blipFill>
            <a:blip r:embed="rId3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702652" name="Picture 188"/>
            <p:cNvPicPr>
              <a:picLocks noChangeAspect="1" noChangeArrowheads="1"/>
            </p:cNvPicPr>
            <p:nvPr/>
          </p:nvPicPr>
          <p:blipFill>
            <a:blip r:embed="rId3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702653" name="Picture 189"/>
            <p:cNvPicPr>
              <a:picLocks noChangeAspect="1" noChangeArrowheads="1"/>
            </p:cNvPicPr>
            <p:nvPr/>
          </p:nvPicPr>
          <p:blipFill>
            <a:blip r:embed="rId3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702654" name="Picture 190"/>
            <p:cNvPicPr>
              <a:picLocks noChangeAspect="1" noChangeArrowheads="1"/>
            </p:cNvPicPr>
            <p:nvPr/>
          </p:nvPicPr>
          <p:blipFill>
            <a:blip r:embed="rId3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702655" name="Picture 191"/>
            <p:cNvPicPr>
              <a:picLocks noChangeAspect="1" noChangeArrowheads="1"/>
            </p:cNvPicPr>
            <p:nvPr/>
          </p:nvPicPr>
          <p:blipFill>
            <a:blip r:embed="rId3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702656" name="Picture 192"/>
            <p:cNvPicPr>
              <a:picLocks noChangeAspect="1" noChangeArrowheads="1"/>
            </p:cNvPicPr>
            <p:nvPr/>
          </p:nvPicPr>
          <p:blipFill>
            <a:blip r:embed="rId3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pic>
        <p:nvPicPr>
          <p:cNvPr id="190497" name="Picture 1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98" name="Picture 19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99" name="Picture 19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500" name="Picture 1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501" name="Picture 19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502" name="Picture 19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2663" name="Text Box 199"/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3200">
                <a:solidFill>
                  <a:schemeClr val="accent1"/>
                </a:solidFill>
                <a:latin typeface="Helvetica" charset="0"/>
                <a:ea typeface="Gulim" charset="0"/>
                <a:cs typeface="Gulim" charset="0"/>
              </a:rPr>
              <a:t>GIAO </a:t>
            </a:r>
            <a:r>
              <a:rPr lang="en-US" altLang="ko-KR" sz="3200">
                <a:solidFill>
                  <a:schemeClr val="accent1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3200">
                <a:solidFill>
                  <a:schemeClr val="accent1"/>
                </a:solidFill>
                <a:latin typeface="Helvetica" charset="0"/>
                <a:ea typeface="Gulim" charset="0"/>
                <a:cs typeface="Gulim" charset="0"/>
              </a:rPr>
              <a:t>ỚC ÁP-RA-HAM</a:t>
            </a:r>
            <a:r>
              <a:rPr lang="en-US" altLang="ko-KR" sz="2800">
                <a:latin typeface="Helvetica" charset="0"/>
                <a:ea typeface="Gulim" charset="0"/>
                <a:cs typeface="Gulim" charset="0"/>
              </a:rPr>
              <a:t> </a:t>
            </a:r>
            <a:endParaRPr lang="en-US" sz="2800">
              <a:latin typeface="Helvetica" charset="0"/>
              <a:ea typeface="Gulim" charset="0"/>
              <a:cs typeface="Gulim" charset="0"/>
            </a:endParaRPr>
          </a:p>
        </p:txBody>
      </p:sp>
      <p:grpSp>
        <p:nvGrpSpPr>
          <p:cNvPr id="190504" name="Group 200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90580" name="Group 201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702666" name="AutoShape 202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2667" name="AutoShape 203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2668" name="AutoShape 204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2669" name="AutoShape 205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2670" name="AutoShape 206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2671" name="AutoShape 207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2672" name="AutoShape 208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2673" name="AutoShape 209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2674" name="AutoShape 210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2675" name="AutoShape 211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2676" name="AutoShape 212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2677" name="AutoShape 213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2678" name="AutoShape 214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2679" name="AutoShape 215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2680" name="AutoShape 216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90581" name="Group 217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702682" name="AutoShape 218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2683" name="AutoShape 219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2684" name="AutoShape 220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2685" name="AutoShape 221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2686" name="AutoShape 222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2687" name="AutoShape 223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2688" name="AutoShape 224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2689" name="AutoShape 225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2690" name="AutoShape 226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2691" name="AutoShape 227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2692" name="AutoShape 228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2693" name="AutoShape 229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2694" name="AutoShape 230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2695" name="AutoShape 231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2696" name="AutoShape 232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702697" name="Rectangle 233"/>
          <p:cNvSpPr>
            <a:spLocks noChangeArrowheads="1"/>
          </p:cNvSpPr>
          <p:nvPr/>
        </p:nvSpPr>
        <p:spPr bwMode="auto">
          <a:xfrm>
            <a:off x="2143125" y="1819275"/>
            <a:ext cx="1500188" cy="406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2698" name="Rectangle 234"/>
          <p:cNvSpPr>
            <a:spLocks noChangeArrowheads="1"/>
          </p:cNvSpPr>
          <p:nvPr/>
        </p:nvSpPr>
        <p:spPr bwMode="auto">
          <a:xfrm>
            <a:off x="3719513" y="1824038"/>
            <a:ext cx="1131887" cy="406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90507" name="Group 235"/>
          <p:cNvGrpSpPr>
            <a:grpSpLocks/>
          </p:cNvGrpSpPr>
          <p:nvPr/>
        </p:nvGrpSpPr>
        <p:grpSpPr bwMode="auto">
          <a:xfrm>
            <a:off x="1885950" y="92075"/>
            <a:ext cx="3810000" cy="2359025"/>
            <a:chOff x="1188" y="58"/>
            <a:chExt cx="2400" cy="1486"/>
          </a:xfrm>
        </p:grpSpPr>
        <p:sp>
          <p:nvSpPr>
            <p:cNvPr id="702700" name="Text Box 236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latin typeface="" charset="0"/>
                  <a:ea typeface="+mn-ea"/>
                  <a:cs typeface="+mn-cs"/>
                </a:rPr>
                <a:t>G</a:t>
              </a:r>
            </a:p>
          </p:txBody>
        </p:sp>
        <p:grpSp>
          <p:nvGrpSpPr>
            <p:cNvPr id="190553" name="Group 237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702702" name="Rectangle 238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68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</a:rPr>
                  <a:t>4N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702703" name="Rectangle 239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</a:rPr>
                  <a:t>  3X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190554" name="Group 240"/>
            <p:cNvGrpSpPr>
              <a:grpSpLocks/>
            </p:cNvGrpSpPr>
            <p:nvPr/>
          </p:nvGrpSpPr>
          <p:grpSpPr bwMode="auto">
            <a:xfrm>
              <a:off x="1188" y="1175"/>
              <a:ext cx="1965" cy="249"/>
              <a:chOff x="1188" y="1175"/>
              <a:chExt cx="1965" cy="249"/>
            </a:xfrm>
          </p:grpSpPr>
          <p:grpSp>
            <p:nvGrpSpPr>
              <p:cNvPr id="190568" name="Group 241"/>
              <p:cNvGrpSpPr>
                <a:grpSpLocks/>
              </p:cNvGrpSpPr>
              <p:nvPr/>
            </p:nvGrpSpPr>
            <p:grpSpPr bwMode="auto">
              <a:xfrm>
                <a:off x="1188" y="1175"/>
                <a:ext cx="1711" cy="249"/>
                <a:chOff x="1188" y="1175"/>
                <a:chExt cx="1711" cy="249"/>
              </a:xfrm>
            </p:grpSpPr>
            <p:sp>
              <p:nvSpPr>
                <p:cNvPr id="702706" name="Rectangle 242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28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</a:rPr>
                    <a:t>S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702707" name="Rectangle 243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F0000"/>
                      </a:solidFill>
                      <a:latin typeface="Helvetica" charset="0"/>
                      <a:ea typeface="+mn-ea"/>
                      <a:cs typeface="+mn-cs"/>
                    </a:rPr>
                    <a:t>Á</a:t>
                  </a:r>
                </a:p>
              </p:txBody>
            </p:sp>
            <p:sp>
              <p:nvSpPr>
                <p:cNvPr id="702708" name="Rectangle 244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4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G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702709" name="Rectangle 245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702710" name="Rectangle 246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4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G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702711" name="Rectangle 247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28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V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702712" name="Rectangle 248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H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702713" name="Rectangle 249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18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L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702714" name="Rectangle 250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</a:rPr>
                  <a:t>Y</a:t>
                </a:r>
                <a:endParaRPr lang="en-U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190555" name="Group 251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033" y="58"/>
              <a:chExt cx="455" cy="718"/>
            </a:xfrm>
          </p:grpSpPr>
          <p:grpSp>
            <p:nvGrpSpPr>
              <p:cNvPr id="190564" name="Group 252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718"/>
                <a:chOff x="1814" y="109"/>
                <a:chExt cx="455" cy="718"/>
              </a:xfrm>
            </p:grpSpPr>
            <p:sp>
              <p:nvSpPr>
                <p:cNvPr id="702717" name="Text Box 253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63500" dir="3187806" algn="ctr" rotWithShape="0">
                    <a:schemeClr val="bg2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702718" name="Line 254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02719" name="Line 255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90556" name="Group 256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702721" name="Rectangle 257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DDC07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2722" name="Rectangle 258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02723" name="Rectangle 259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pitchFamily="8" charset="0"/>
                <a:ea typeface="+mn-ea"/>
                <a:cs typeface="+mn-cs"/>
              </a:endParaRPr>
            </a:p>
          </p:txBody>
        </p:sp>
        <p:sp>
          <p:nvSpPr>
            <p:cNvPr id="702724" name="Rectangle 260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pitchFamily="8" charset="0"/>
                <a:ea typeface="+mn-ea"/>
                <a:cs typeface="+mn-cs"/>
              </a:endParaRPr>
            </a:p>
          </p:txBody>
        </p:sp>
        <p:grpSp>
          <p:nvGrpSpPr>
            <p:cNvPr id="190559" name="Group 261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702726" name="Text Box 262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 dirty="0">
                    <a:latin typeface="Arial" pitchFamily="34" charset="0"/>
                    <a:ea typeface="+mn-ea"/>
                    <a:cs typeface="+mn-cs"/>
                  </a:rPr>
                  <a:t>S 7 Y G</a:t>
                </a:r>
              </a:p>
            </p:txBody>
          </p:sp>
          <p:sp>
            <p:nvSpPr>
              <p:cNvPr id="702727" name="Line 263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0508" name="Group 265"/>
          <p:cNvGrpSpPr>
            <a:grpSpLocks/>
          </p:cNvGrpSpPr>
          <p:nvPr/>
        </p:nvGrpSpPr>
        <p:grpSpPr bwMode="auto">
          <a:xfrm>
            <a:off x="2989263" y="3603625"/>
            <a:ext cx="5664200" cy="669925"/>
            <a:chOff x="1787" y="2273"/>
            <a:chExt cx="3568" cy="422"/>
          </a:xfrm>
        </p:grpSpPr>
        <p:pic>
          <p:nvPicPr>
            <p:cNvPr id="702730" name="Picture 266"/>
            <p:cNvPicPr>
              <a:picLocks noChangeAspect="1" noChangeArrowheads="1"/>
            </p:cNvPicPr>
            <p:nvPr/>
          </p:nvPicPr>
          <p:blipFill>
            <a:blip r:embed="rId10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702731" name="Picture 267"/>
            <p:cNvPicPr>
              <a:picLocks noChangeAspect="1" noChangeArrowheads="1"/>
            </p:cNvPicPr>
            <p:nvPr/>
          </p:nvPicPr>
          <p:blipFill>
            <a:blip r:embed="rId10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702732" name="Picture 268"/>
            <p:cNvPicPr>
              <a:picLocks noChangeAspect="1" noChangeArrowheads="1"/>
            </p:cNvPicPr>
            <p:nvPr/>
          </p:nvPicPr>
          <p:blipFill>
            <a:blip r:embed="rId10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702733" name="Picture 269"/>
            <p:cNvPicPr>
              <a:picLocks noChangeAspect="1" noChangeArrowheads="1"/>
            </p:cNvPicPr>
            <p:nvPr/>
          </p:nvPicPr>
          <p:blipFill>
            <a:blip r:embed="rId10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sp>
        <p:nvSpPr>
          <p:cNvPr id="702734" name="Text Box 270"/>
          <p:cNvSpPr txBox="1">
            <a:spLocks noChangeArrowheads="1"/>
          </p:cNvSpPr>
          <p:nvPr/>
        </p:nvSpPr>
        <p:spPr bwMode="auto">
          <a:xfrm>
            <a:off x="2522538" y="3668713"/>
            <a:ext cx="32194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rgbClr val="AAAAAA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GIAO </a:t>
            </a:r>
            <a:r>
              <a:rPr lang="en-US" altLang="ko-KR" sz="2400">
                <a:solidFill>
                  <a:schemeClr val="accent2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ỚC ĐẤT</a:t>
            </a:r>
            <a:r>
              <a:rPr lang="en-US" altLang="ko-KR" sz="1800">
                <a:solidFill>
                  <a:srgbClr val="B35A17"/>
                </a:solidFill>
                <a:ea typeface="Gulim" charset="0"/>
                <a:cs typeface="Gulim" charset="0"/>
              </a:rPr>
              <a:t> </a:t>
            </a:r>
            <a:endParaRPr lang="en-US" sz="1800">
              <a:solidFill>
                <a:srgbClr val="B35A17"/>
              </a:solidFill>
              <a:ea typeface="Gulim" charset="0"/>
              <a:cs typeface="Gulim" charset="0"/>
            </a:endParaRPr>
          </a:p>
        </p:txBody>
      </p:sp>
      <p:sp>
        <p:nvSpPr>
          <p:cNvPr id="190510" name="Rectangle 271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90511" name="Rectangle 272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190512" name="Rectangle 273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90513" name="Rectangle 274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grpSp>
        <p:nvGrpSpPr>
          <p:cNvPr id="190514" name="Group 275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702740" name="Picture 276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702741" name="Picture 277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702742" name="Picture 278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702743" name="Picture 27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sp>
        <p:nvSpPr>
          <p:cNvPr id="702744" name="Text Box 280"/>
          <p:cNvSpPr txBox="1">
            <a:spLocks noChangeArrowheads="1"/>
          </p:cNvSpPr>
          <p:nvPr/>
        </p:nvSpPr>
        <p:spPr bwMode="auto">
          <a:xfrm>
            <a:off x="4191000" y="4419600"/>
            <a:ext cx="36242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GIAO </a:t>
            </a:r>
            <a:r>
              <a:rPr lang="en-US" altLang="ko-KR" sz="2400">
                <a:solidFill>
                  <a:schemeClr val="accent2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ỚC ĐA-VÍT </a:t>
            </a:r>
            <a:endParaRPr lang="en-US" sz="2400">
              <a:solidFill>
                <a:schemeClr val="accent2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grpSp>
        <p:nvGrpSpPr>
          <p:cNvPr id="190516" name="Group 281"/>
          <p:cNvGrpSpPr>
            <a:grpSpLocks/>
          </p:cNvGrpSpPr>
          <p:nvPr/>
        </p:nvGrpSpPr>
        <p:grpSpPr bwMode="auto">
          <a:xfrm>
            <a:off x="3870325" y="5160963"/>
            <a:ext cx="4697413" cy="603250"/>
            <a:chOff x="2414" y="3236"/>
            <a:chExt cx="2959" cy="380"/>
          </a:xfrm>
        </p:grpSpPr>
        <p:pic>
          <p:nvPicPr>
            <p:cNvPr id="702746" name="Picture 282"/>
            <p:cNvPicPr>
              <a:picLocks noChangeAspect="1" noChangeArrowheads="1"/>
            </p:cNvPicPr>
            <p:nvPr/>
          </p:nvPicPr>
          <p:blipFill>
            <a:blip r:embed="rId12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702747" name="Picture 283"/>
            <p:cNvPicPr>
              <a:picLocks noChangeAspect="1" noChangeArrowheads="1"/>
            </p:cNvPicPr>
            <p:nvPr/>
          </p:nvPicPr>
          <p:blipFill>
            <a:blip r:embed="rId12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702748" name="Picture 284"/>
            <p:cNvPicPr>
              <a:picLocks noChangeAspect="1" noChangeArrowheads="1"/>
            </p:cNvPicPr>
            <p:nvPr/>
          </p:nvPicPr>
          <p:blipFill>
            <a:blip r:embed="rId12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702749" name="Picture 285"/>
            <p:cNvPicPr>
              <a:picLocks noChangeAspect="1" noChangeArrowheads="1"/>
            </p:cNvPicPr>
            <p:nvPr/>
          </p:nvPicPr>
          <p:blipFill>
            <a:blip r:embed="rId12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sp>
          <p:nvSpPr>
            <p:cNvPr id="702750" name="Text Box 286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45791" dir="3378596" algn="ctr" rotWithShape="0">
                <a:srgbClr val="AAAAAA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2400" b="0">
                <a:solidFill>
                  <a:schemeClr val="accent2"/>
                </a:solidFill>
                <a:latin typeface="Arial Black" pitchFamily="34" charset="0"/>
                <a:ea typeface="+mn-ea"/>
                <a:cs typeface="+mn-cs"/>
              </a:endParaRPr>
            </a:p>
          </p:txBody>
        </p:sp>
      </p:grpSp>
      <p:sp>
        <p:nvSpPr>
          <p:cNvPr id="702751" name="Text Box 287"/>
          <p:cNvSpPr txBox="1">
            <a:spLocks noChangeArrowheads="1"/>
          </p:cNvSpPr>
          <p:nvPr/>
        </p:nvSpPr>
        <p:spPr bwMode="auto">
          <a:xfrm>
            <a:off x="3870325" y="5184775"/>
            <a:ext cx="37528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GIAO </a:t>
            </a:r>
            <a:r>
              <a:rPr lang="en-US" altLang="ko-KR" sz="2400">
                <a:solidFill>
                  <a:schemeClr val="accent2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ỚC MỚI</a:t>
            </a:r>
            <a:r>
              <a:rPr lang="en-US" altLang="ko-KR" sz="18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 </a:t>
            </a:r>
            <a:endParaRPr lang="en-US" sz="1800">
              <a:solidFill>
                <a:schemeClr val="accent2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702752" name="Rectangle 288"/>
          <p:cNvSpPr>
            <a:spLocks noChangeArrowheads="1"/>
          </p:cNvSpPr>
          <p:nvPr/>
        </p:nvSpPr>
        <p:spPr bwMode="auto">
          <a:xfrm rot="17945350">
            <a:off x="5189538" y="1300163"/>
            <a:ext cx="18796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2"/>
                </a:solidFill>
                <a:latin typeface="Helvetica" charset="0"/>
              </a:rPr>
              <a:t> </a:t>
            </a:r>
            <a:r>
              <a:rPr lang="en-US" altLang="ko-KR" sz="1200">
                <a:solidFill>
                  <a:schemeClr val="tx2"/>
                </a:solidFill>
                <a:latin typeface="Helvetica" charset="0"/>
                <a:ea typeface="Gulim" charset="0"/>
                <a:cs typeface="Gulim" charset="0"/>
              </a:rPr>
              <a:t>TIỆC C</a:t>
            </a:r>
            <a:r>
              <a:rPr lang="en-US" altLang="ko-KR" sz="1200">
                <a:solidFill>
                  <a:schemeClr val="tx2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1200">
                <a:solidFill>
                  <a:schemeClr val="tx2"/>
                </a:solidFill>
                <a:latin typeface="Helvetica" charset="0"/>
                <a:ea typeface="Gulim" charset="0"/>
                <a:cs typeface="Gulim" charset="0"/>
              </a:rPr>
              <a:t>ỚI CHIÊN CON </a:t>
            </a:r>
            <a:endParaRPr lang="en-US" sz="1200">
              <a:solidFill>
                <a:schemeClr val="tx2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702753" name="Rectangle 289"/>
          <p:cNvSpPr>
            <a:spLocks noChangeArrowheads="1"/>
          </p:cNvSpPr>
          <p:nvPr/>
        </p:nvSpPr>
        <p:spPr bwMode="auto">
          <a:xfrm rot="17945350">
            <a:off x="5818188" y="1717675"/>
            <a:ext cx="965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200">
                <a:solidFill>
                  <a:srgbClr val="00CCFF"/>
                </a:solidFill>
                <a:latin typeface="Helvetica" charset="0"/>
                <a:ea typeface="Gulim" charset="0"/>
                <a:cs typeface="Gulim" charset="0"/>
              </a:rPr>
              <a:t>SỰ TÁI LÂM </a:t>
            </a:r>
            <a:endParaRPr lang="en-US" sz="1200">
              <a:solidFill>
                <a:srgbClr val="00CCFF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702754" name="Rectangle 290"/>
          <p:cNvSpPr>
            <a:spLocks noChangeArrowheads="1"/>
          </p:cNvSpPr>
          <p:nvPr/>
        </p:nvSpPr>
        <p:spPr bwMode="auto">
          <a:xfrm rot="17945350">
            <a:off x="6007100" y="1279525"/>
            <a:ext cx="18034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200">
                <a:solidFill>
                  <a:srgbClr val="00FF00"/>
                </a:solidFill>
                <a:latin typeface="Helvetica" charset="0"/>
                <a:ea typeface="Gulim" charset="0"/>
                <a:cs typeface="Gulim" charset="0"/>
              </a:rPr>
              <a:t>ĐẤNG CHRIST CAI TRỊ </a:t>
            </a:r>
            <a:br>
              <a:rPr lang="en-US" altLang="ko-KR" sz="1200">
                <a:solidFill>
                  <a:srgbClr val="00FF00"/>
                </a:solidFill>
                <a:latin typeface="Helvetica" charset="0"/>
                <a:ea typeface="Gulim" charset="0"/>
                <a:cs typeface="Gulim" charset="0"/>
              </a:rPr>
            </a:br>
            <a:r>
              <a:rPr lang="en-US" altLang="ko-KR" sz="1200">
                <a:solidFill>
                  <a:srgbClr val="00FF00"/>
                </a:solidFill>
                <a:latin typeface="Helvetica" charset="0"/>
                <a:ea typeface="Gulim" charset="0"/>
                <a:cs typeface="Gulim" charset="0"/>
              </a:rPr>
              <a:t>       TRÊN MẶT ĐẤT </a:t>
            </a:r>
            <a:endParaRPr lang="en-US" sz="1200">
              <a:solidFill>
                <a:srgbClr val="00FF00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702755" name="Rectangle 291"/>
          <p:cNvSpPr>
            <a:spLocks noChangeArrowheads="1"/>
          </p:cNvSpPr>
          <p:nvPr/>
        </p:nvSpPr>
        <p:spPr bwMode="auto">
          <a:xfrm rot="17945350">
            <a:off x="6303963" y="1063625"/>
            <a:ext cx="22987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1200">
                <a:solidFill>
                  <a:schemeClr val="tx1"/>
                </a:solidFill>
                <a:latin typeface="Helvetica" charset="0"/>
                <a:ea typeface="Gulim" charset="0"/>
                <a:cs typeface="Gulim" charset="0"/>
              </a:rPr>
              <a:t>SỰ PHÁN XÉT CỦA TÒA LỚN </a:t>
            </a:r>
            <a:br>
              <a:rPr lang="en-US" altLang="ko-KR" sz="1200">
                <a:solidFill>
                  <a:schemeClr val="tx1"/>
                </a:solidFill>
                <a:latin typeface="Helvetica" charset="0"/>
                <a:ea typeface="Gulim" charset="0"/>
                <a:cs typeface="Gulim" charset="0"/>
              </a:rPr>
            </a:br>
            <a:r>
              <a:rPr lang="en-US" altLang="ko-KR" sz="1200">
                <a:solidFill>
                  <a:schemeClr val="tx1"/>
                </a:solidFill>
                <a:latin typeface="Helvetica" charset="0"/>
                <a:ea typeface="Gulim" charset="0"/>
                <a:cs typeface="Gulim" charset="0"/>
              </a:rPr>
              <a:t>       VÀ TRẮNG </a:t>
            </a:r>
            <a:endParaRPr lang="en-US" sz="1200">
              <a:solidFill>
                <a:schemeClr val="tx1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702756" name="Rectangle 292"/>
          <p:cNvSpPr>
            <a:spLocks noChangeArrowheads="1"/>
          </p:cNvSpPr>
          <p:nvPr/>
        </p:nvSpPr>
        <p:spPr bwMode="auto">
          <a:xfrm rot="17945350">
            <a:off x="6886575" y="1411288"/>
            <a:ext cx="1600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200">
                <a:solidFill>
                  <a:srgbClr val="FF0000"/>
                </a:solidFill>
                <a:latin typeface="Helvetica" charset="0"/>
                <a:ea typeface="Gulim" charset="0"/>
                <a:cs typeface="Gulim" charset="0"/>
              </a:rPr>
              <a:t>TRỜI MỚI, ĐẤT MỚI </a:t>
            </a:r>
            <a:endParaRPr lang="en-US" sz="1200">
              <a:solidFill>
                <a:srgbClr val="FF0000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190523" name="Rectangle 293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90524" name="Rectangle 294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190525" name="Rectangle 295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90526" name="Rectangle 296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702761" name="Line 297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2762" name="Line 298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2763" name="Line 299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9" name="Group 156"/>
          <p:cNvGrpSpPr>
            <a:grpSpLocks/>
          </p:cNvGrpSpPr>
          <p:nvPr/>
        </p:nvGrpSpPr>
        <p:grpSpPr bwMode="auto">
          <a:xfrm>
            <a:off x="1703388" y="5929313"/>
            <a:ext cx="6297612" cy="803275"/>
            <a:chOff x="1040" y="886"/>
            <a:chExt cx="3184" cy="506"/>
          </a:xfrm>
        </p:grpSpPr>
        <p:grpSp>
          <p:nvGrpSpPr>
            <p:cNvPr id="190534" name="Group 157"/>
            <p:cNvGrpSpPr>
              <a:grpSpLocks/>
            </p:cNvGrpSpPr>
            <p:nvPr/>
          </p:nvGrpSpPr>
          <p:grpSpPr bwMode="auto">
            <a:xfrm>
              <a:off x="1040" y="1200"/>
              <a:ext cx="3184" cy="192"/>
              <a:chOff x="1040" y="1200"/>
              <a:chExt cx="3184" cy="192"/>
            </a:xfrm>
          </p:grpSpPr>
          <p:sp>
            <p:nvSpPr>
              <p:cNvPr id="702622" name="Line 158"/>
              <p:cNvSpPr>
                <a:spLocks noChangeShapeType="1"/>
              </p:cNvSpPr>
              <p:nvPr/>
            </p:nvSpPr>
            <p:spPr bwMode="auto">
              <a:xfrm>
                <a:off x="1040" y="1200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2623" name="Line 159"/>
              <p:cNvSpPr>
                <a:spLocks noChangeShapeType="1"/>
              </p:cNvSpPr>
              <p:nvPr/>
            </p:nvSpPr>
            <p:spPr bwMode="auto">
              <a:xfrm>
                <a:off x="1136" y="1296"/>
                <a:ext cx="2991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2624" name="Line 160"/>
              <p:cNvSpPr>
                <a:spLocks noChangeShapeType="1"/>
              </p:cNvSpPr>
              <p:nvPr/>
            </p:nvSpPr>
            <p:spPr bwMode="auto">
              <a:xfrm>
                <a:off x="1232" y="1392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02625" name="Text Box 161"/>
            <p:cNvSpPr txBox="1">
              <a:spLocks noChangeArrowheads="1"/>
            </p:cNvSpPr>
            <p:nvPr/>
          </p:nvSpPr>
          <p:spPr bwMode="auto">
            <a:xfrm>
              <a:off x="2496" y="886"/>
              <a:ext cx="1120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chemeClr val="tx1"/>
                  </a:solidFill>
                  <a:latin typeface="Arial" charset="0"/>
                </a:rPr>
                <a:t>S</a:t>
              </a:r>
              <a:r>
                <a:rPr lang="en-US" sz="2400">
                  <a:solidFill>
                    <a:schemeClr val="tx1"/>
                  </a:solidFill>
                  <a:latin typeface="Arial" charset="0"/>
                  <a:cs typeface="Lucida Grande" charset="0"/>
                </a:rPr>
                <a:t>Ợ</a:t>
              </a:r>
              <a:r>
                <a:rPr lang="en-US" sz="2400">
                  <a:solidFill>
                    <a:schemeClr val="tx1"/>
                  </a:solidFill>
                  <a:latin typeface="Arial" charset="0"/>
                  <a:ea typeface="Lucida Grande" charset="0"/>
                  <a:cs typeface="Lucida Grande" charset="0"/>
                </a:rPr>
                <a:t>I NGANG</a:t>
              </a:r>
            </a:p>
          </p:txBody>
        </p:sp>
      </p:grpSp>
      <p:sp>
        <p:nvSpPr>
          <p:cNvPr id="702772" name="Text Box 308"/>
          <p:cNvSpPr txBox="1">
            <a:spLocks noChangeArrowheads="1"/>
          </p:cNvSpPr>
          <p:nvPr/>
        </p:nvSpPr>
        <p:spPr bwMode="auto">
          <a:xfrm>
            <a:off x="120650" y="106363"/>
            <a:ext cx="2387600" cy="179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M</a:t>
            </a:r>
            <a:r>
              <a:rPr lang="en-US" sz="2400">
                <a:solidFill>
                  <a:schemeClr val="tx1"/>
                </a:solidFill>
                <a:cs typeface="Lucida Grande" charset="0"/>
              </a:rPr>
              <a:t>Ộ</a:t>
            </a:r>
            <a:r>
              <a:rPr lang="en-US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T C</a:t>
            </a:r>
            <a:r>
              <a:rPr lang="en-US" sz="2400">
                <a:solidFill>
                  <a:schemeClr val="tx1"/>
                </a:solidFill>
                <a:latin typeface="Lucida Grande" charset="0"/>
                <a:ea typeface="Lucida Grande" charset="0"/>
                <a:cs typeface="Lucida Grande" charset="0"/>
              </a:rPr>
              <a:t>Ơ</a:t>
            </a:r>
            <a:r>
              <a:rPr lang="en-US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 C</a:t>
            </a:r>
            <a:r>
              <a:rPr lang="en-US" sz="2400">
                <a:solidFill>
                  <a:schemeClr val="tx1"/>
                </a:solidFill>
                <a:cs typeface="Lucida Grande" charset="0"/>
              </a:rPr>
              <a:t>Ấ</a:t>
            </a:r>
            <a:r>
              <a:rPr lang="en-US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U 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NIÊN </a:t>
            </a:r>
            <a:r>
              <a:rPr lang="en-US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ẠI</a:t>
            </a:r>
            <a:r>
              <a:rPr lang="en-US" altLang="ko-KR">
                <a:ea typeface="Gulim" charset="0"/>
                <a:cs typeface="Gulim" charset="0"/>
              </a:rPr>
              <a:t> </a:t>
            </a:r>
            <a:r>
              <a:rPr lang="en-US" sz="2400">
                <a:solidFill>
                  <a:schemeClr val="tx1"/>
                </a:solidFill>
                <a:ea typeface="Gulim" charset="0"/>
                <a:cs typeface="Gulim" charset="0"/>
              </a:rPr>
              <a:t>KINH THÁNH</a:t>
            </a:r>
          </a:p>
        </p:txBody>
      </p:sp>
      <p:sp>
        <p:nvSpPr>
          <p:cNvPr id="190532" name="Text Box 109"/>
          <p:cNvSpPr txBox="1">
            <a:spLocks noChangeArrowheads="1"/>
          </p:cNvSpPr>
          <p:nvPr/>
        </p:nvSpPr>
        <p:spPr bwMode="auto">
          <a:xfrm>
            <a:off x="8601075" y="64357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58" name="Rectangle 157"/>
          <p:cNvSpPr>
            <a:spLocks noChangeArrowheads="1"/>
          </p:cNvSpPr>
          <p:nvPr/>
        </p:nvSpPr>
        <p:spPr bwMode="auto">
          <a:xfrm>
            <a:off x="7437438" y="6519863"/>
            <a:ext cx="811212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9.65.03f.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51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9266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67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18" t="36551" r="19080" b="12106"/>
            <a:stretch>
              <a:fillRect/>
            </a:stretch>
          </p:blipFill>
          <p:spPr bwMode="auto">
            <a:xfrm>
              <a:off x="1138" y="1521"/>
              <a:ext cx="3531" cy="2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6149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16" name="Text Box 137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6283" name="Rectangle 139"/>
          <p:cNvSpPr>
            <a:spLocks noChangeArrowheads="1"/>
          </p:cNvSpPr>
          <p:nvPr/>
        </p:nvSpPr>
        <p:spPr bwMode="auto">
          <a:xfrm>
            <a:off x="8105775" y="6499225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88</a:t>
            </a:r>
          </a:p>
        </p:txBody>
      </p:sp>
      <p:pic>
        <p:nvPicPr>
          <p:cNvPr id="192518" name="Picture 3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61631"/>
            <a:ext cx="46624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9" name="Text Box 326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6472" name="Rectangle 328"/>
          <p:cNvSpPr>
            <a:spLocks noChangeArrowheads="1"/>
          </p:cNvSpPr>
          <p:nvPr/>
        </p:nvSpPr>
        <p:spPr bwMode="auto">
          <a:xfrm>
            <a:off x="8105775" y="6499225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88</a:t>
            </a:r>
          </a:p>
        </p:txBody>
      </p:sp>
      <p:grpSp>
        <p:nvGrpSpPr>
          <p:cNvPr id="192521" name="Group 330"/>
          <p:cNvGrpSpPr>
            <a:grpSpLocks/>
          </p:cNvGrpSpPr>
          <p:nvPr/>
        </p:nvGrpSpPr>
        <p:grpSpPr bwMode="auto">
          <a:xfrm>
            <a:off x="657225" y="2201863"/>
            <a:ext cx="638175" cy="4165600"/>
            <a:chOff x="1262" y="768"/>
            <a:chExt cx="402" cy="2192"/>
          </a:xfrm>
        </p:grpSpPr>
        <p:grpSp>
          <p:nvGrpSpPr>
            <p:cNvPr id="192664" name="Group 331"/>
            <p:cNvGrpSpPr>
              <a:grpSpLocks/>
            </p:cNvGrpSpPr>
            <p:nvPr/>
          </p:nvGrpSpPr>
          <p:grpSpPr bwMode="auto">
            <a:xfrm>
              <a:off x="1472" y="768"/>
              <a:ext cx="192" cy="2192"/>
              <a:chOff x="1472" y="768"/>
              <a:chExt cx="192" cy="2192"/>
            </a:xfrm>
          </p:grpSpPr>
          <p:sp>
            <p:nvSpPr>
              <p:cNvPr id="646476" name="Line 332"/>
              <p:cNvSpPr>
                <a:spLocks noChangeShapeType="1"/>
              </p:cNvSpPr>
              <p:nvPr/>
            </p:nvSpPr>
            <p:spPr bwMode="auto">
              <a:xfrm>
                <a:off x="1472" y="768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81320" dir="3080412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46477" name="Line 333"/>
              <p:cNvSpPr>
                <a:spLocks noChangeShapeType="1"/>
              </p:cNvSpPr>
              <p:nvPr/>
            </p:nvSpPr>
            <p:spPr bwMode="auto">
              <a:xfrm>
                <a:off x="1568" y="864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81320" dir="3080412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46478" name="Line 334"/>
              <p:cNvSpPr>
                <a:spLocks noChangeShapeType="1"/>
              </p:cNvSpPr>
              <p:nvPr/>
            </p:nvSpPr>
            <p:spPr bwMode="auto">
              <a:xfrm>
                <a:off x="1664" y="960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81320" dir="3080412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46479" name="Text Box 335"/>
            <p:cNvSpPr txBox="1">
              <a:spLocks noChangeArrowheads="1"/>
            </p:cNvSpPr>
            <p:nvPr/>
          </p:nvSpPr>
          <p:spPr bwMode="auto">
            <a:xfrm>
              <a:off x="1262" y="1507"/>
              <a:ext cx="202" cy="109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tx1"/>
                  </a:solidFill>
                  <a:latin typeface="Arial" charset="0"/>
                </a:rPr>
                <a:t>S</a:t>
              </a:r>
              <a:r>
                <a:rPr lang="en-US">
                  <a:solidFill>
                    <a:schemeClr val="tx1"/>
                  </a:solidFill>
                  <a:latin typeface="Arial" charset="0"/>
                  <a:cs typeface="Lucida Grande" charset="0"/>
                </a:rPr>
                <a:t>Ợ</a:t>
              </a:r>
              <a:r>
                <a:rPr lang="en-US">
                  <a:solidFill>
                    <a:schemeClr val="tx1"/>
                  </a:solidFill>
                  <a:latin typeface="Arial" charset="0"/>
                  <a:ea typeface="Lucida Grande" charset="0"/>
                  <a:cs typeface="Lucida Grande" charset="0"/>
                </a:rPr>
                <a:t>I </a:t>
              </a:r>
            </a:p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tx1"/>
                  </a:solidFill>
                  <a:latin typeface="Arial" charset="0"/>
                  <a:ea typeface="Lucida Grande" charset="0"/>
                  <a:cs typeface="Lucida Grande" charset="0"/>
                </a:rPr>
                <a:t>D</a:t>
              </a:r>
              <a:r>
                <a:rPr lang="en-US">
                  <a:solidFill>
                    <a:schemeClr val="tx1"/>
                  </a:solidFill>
                  <a:latin typeface="Arial" charset="0"/>
                  <a:cs typeface="Lucida Grande" charset="0"/>
                </a:rPr>
                <a:t>Ọ</a:t>
              </a:r>
              <a:r>
                <a:rPr lang="en-US">
                  <a:solidFill>
                    <a:schemeClr val="tx1"/>
                  </a:solidFill>
                  <a:latin typeface="Arial" charset="0"/>
                  <a:ea typeface="Lucida Grande" charset="0"/>
                  <a:cs typeface="Lucida Grande" charset="0"/>
                </a:rPr>
                <a:t>C</a:t>
              </a:r>
            </a:p>
          </p:txBody>
        </p:sp>
      </p:grpSp>
      <p:pic>
        <p:nvPicPr>
          <p:cNvPr id="192522" name="Picture 3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23" name="Picture 3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24" name="Line 341"/>
          <p:cNvSpPr>
            <a:spLocks noChangeShapeType="1"/>
          </p:cNvSpPr>
          <p:nvPr/>
        </p:nvSpPr>
        <p:spPr bwMode="auto">
          <a:xfrm>
            <a:off x="3144838" y="2436813"/>
            <a:ext cx="0" cy="3552825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5" name="Line 342"/>
          <p:cNvSpPr>
            <a:spLocks noChangeShapeType="1"/>
          </p:cNvSpPr>
          <p:nvPr/>
        </p:nvSpPr>
        <p:spPr bwMode="auto">
          <a:xfrm>
            <a:off x="4189413" y="2406650"/>
            <a:ext cx="0" cy="35544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6" name="Rectangle 343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92527" name="Rectangle 344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192528" name="Rectangle 34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92529" name="Rectangle 34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92530" name="Rectangle 347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192531" name="Picture 34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32" name="Rectangle 349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92533" name="Rectangle 350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92534" name="Rectangle 351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646496" name="Rectangle 352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8" charset="0"/>
              <a:ea typeface="+mn-ea"/>
              <a:cs typeface="+mn-cs"/>
            </a:endParaRPr>
          </a:p>
        </p:txBody>
      </p:sp>
      <p:sp>
        <p:nvSpPr>
          <p:cNvPr id="646497" name="Rectangle 353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8" charset="0"/>
              <a:ea typeface="+mn-ea"/>
              <a:cs typeface="+mn-cs"/>
            </a:endParaRPr>
          </a:p>
        </p:txBody>
      </p:sp>
      <p:pic>
        <p:nvPicPr>
          <p:cNvPr id="646498" name="Picture 35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361337">
            <a:off x="-319881" y="4123531"/>
            <a:ext cx="4605338" cy="301625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</p:spPr>
      </p:pic>
      <p:pic>
        <p:nvPicPr>
          <p:cNvPr id="192538" name="Picture 3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61631"/>
            <a:ext cx="46624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39" name="Picture 3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40" name="Picture 3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41" name="Picture 35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42" name="Picture 35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2543" name="Group 360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6505" name="Picture 361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6506" name="Picture 362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6507" name="Picture 363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6508" name="Picture 364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6509" name="Picture 365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6510" name="Picture 366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pic>
        <p:nvPicPr>
          <p:cNvPr id="192544" name="Picture 3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45" name="Picture 36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46" name="Picture 36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47" name="Picture 3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48" name="Picture 37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49" name="Picture 37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6517" name="Text Box 373"/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3200">
                <a:solidFill>
                  <a:schemeClr val="accent1"/>
                </a:solidFill>
                <a:latin typeface="Helvetica" charset="0"/>
                <a:ea typeface="Gulim" charset="0"/>
                <a:cs typeface="Gulim" charset="0"/>
              </a:rPr>
              <a:t>GIAO </a:t>
            </a:r>
            <a:r>
              <a:rPr lang="en-US" altLang="ko-KR" sz="3200">
                <a:solidFill>
                  <a:schemeClr val="accent1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3200">
                <a:solidFill>
                  <a:schemeClr val="accent1"/>
                </a:solidFill>
                <a:latin typeface="Helvetica" charset="0"/>
                <a:ea typeface="Gulim" charset="0"/>
                <a:cs typeface="Gulim" charset="0"/>
              </a:rPr>
              <a:t>ỚC ÁP-RA-HAM</a:t>
            </a:r>
            <a:r>
              <a:rPr lang="en-US" altLang="ko-KR" sz="2800">
                <a:latin typeface="Helvetica" charset="0"/>
                <a:ea typeface="Gulim" charset="0"/>
                <a:cs typeface="Gulim" charset="0"/>
              </a:rPr>
              <a:t> </a:t>
            </a:r>
            <a:endParaRPr lang="en-US" sz="2800">
              <a:latin typeface="Helvetica" charset="0"/>
              <a:ea typeface="Gulim" charset="0"/>
              <a:cs typeface="Gulim" charset="0"/>
            </a:endParaRPr>
          </a:p>
        </p:txBody>
      </p:sp>
      <p:grpSp>
        <p:nvGrpSpPr>
          <p:cNvPr id="192551" name="Group 374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92626" name="Group 375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6520" name="AutoShape 376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46521" name="AutoShape 377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46522" name="AutoShape 378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46523" name="AutoShape 379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46524" name="AutoShape 380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46525" name="AutoShape 381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46526" name="AutoShape 382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46527" name="AutoShape 383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46528" name="AutoShape 384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46529" name="AutoShape 385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46530" name="AutoShape 386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46531" name="AutoShape 387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46532" name="AutoShape 388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46533" name="AutoShape 389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46534" name="AutoShape 390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92627" name="Group 391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6536" name="AutoShape 392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46537" name="AutoShape 393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46538" name="AutoShape 394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46539" name="AutoShape 395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46540" name="AutoShape 396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46541" name="AutoShape 397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46542" name="AutoShape 398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46543" name="AutoShape 399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46544" name="AutoShape 400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46545" name="AutoShape 401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46546" name="AutoShape 402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46547" name="AutoShape 403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46548" name="AutoShape 404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46549" name="AutoShape 405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46550" name="AutoShape 406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6551" name="Rectangle 407"/>
          <p:cNvSpPr>
            <a:spLocks noChangeArrowheads="1"/>
          </p:cNvSpPr>
          <p:nvPr/>
        </p:nvSpPr>
        <p:spPr bwMode="auto">
          <a:xfrm>
            <a:off x="2143125" y="1819275"/>
            <a:ext cx="1500188" cy="406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46552" name="Rectangle 408"/>
          <p:cNvSpPr>
            <a:spLocks noChangeArrowheads="1"/>
          </p:cNvSpPr>
          <p:nvPr/>
        </p:nvSpPr>
        <p:spPr bwMode="auto">
          <a:xfrm>
            <a:off x="3719513" y="1824038"/>
            <a:ext cx="1131887" cy="406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92554" name="Group 409"/>
          <p:cNvGrpSpPr>
            <a:grpSpLocks/>
          </p:cNvGrpSpPr>
          <p:nvPr/>
        </p:nvGrpSpPr>
        <p:grpSpPr bwMode="auto">
          <a:xfrm>
            <a:off x="1885950" y="92075"/>
            <a:ext cx="3810000" cy="2359025"/>
            <a:chOff x="1188" y="58"/>
            <a:chExt cx="2400" cy="1486"/>
          </a:xfrm>
        </p:grpSpPr>
        <p:sp>
          <p:nvSpPr>
            <p:cNvPr id="646554" name="Text Box 410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latin typeface="" charset="0"/>
                  <a:ea typeface="+mn-ea"/>
                  <a:cs typeface="+mn-cs"/>
                </a:rPr>
                <a:t>G</a:t>
              </a:r>
            </a:p>
          </p:txBody>
        </p:sp>
        <p:grpSp>
          <p:nvGrpSpPr>
            <p:cNvPr id="192599" name="Group 411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46556" name="Rectangle 412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68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</a:rPr>
                  <a:t>4N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46557" name="Rectangle 413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</a:rPr>
                  <a:t>  3X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192600" name="Group 414"/>
            <p:cNvGrpSpPr>
              <a:grpSpLocks/>
            </p:cNvGrpSpPr>
            <p:nvPr/>
          </p:nvGrpSpPr>
          <p:grpSpPr bwMode="auto">
            <a:xfrm>
              <a:off x="1188" y="1175"/>
              <a:ext cx="1965" cy="249"/>
              <a:chOff x="1188" y="1175"/>
              <a:chExt cx="1965" cy="249"/>
            </a:xfrm>
          </p:grpSpPr>
          <p:grpSp>
            <p:nvGrpSpPr>
              <p:cNvPr id="192614" name="Group 415"/>
              <p:cNvGrpSpPr>
                <a:grpSpLocks/>
              </p:cNvGrpSpPr>
              <p:nvPr/>
            </p:nvGrpSpPr>
            <p:grpSpPr bwMode="auto">
              <a:xfrm>
                <a:off x="1188" y="1175"/>
                <a:ext cx="1711" cy="249"/>
                <a:chOff x="1188" y="1175"/>
                <a:chExt cx="1711" cy="249"/>
              </a:xfrm>
            </p:grpSpPr>
            <p:sp>
              <p:nvSpPr>
                <p:cNvPr id="646560" name="Rectangle 416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28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</a:rPr>
                    <a:t>S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46561" name="Rectangle 417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F0000"/>
                      </a:solidFill>
                      <a:latin typeface="Helvetica" charset="0"/>
                      <a:ea typeface="+mn-ea"/>
                      <a:cs typeface="+mn-cs"/>
                    </a:rPr>
                    <a:t>Á</a:t>
                  </a:r>
                </a:p>
              </p:txBody>
            </p:sp>
            <p:sp>
              <p:nvSpPr>
                <p:cNvPr id="646562" name="Rectangle 418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4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G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6563" name="Rectangle 419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6564" name="Rectangle 420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4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G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6565" name="Rectangle 421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28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V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6566" name="Rectangle 422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H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6567" name="Rectangle 423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18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L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46568" name="Rectangle 424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</a:rPr>
                  <a:t>Y</a:t>
                </a:r>
                <a:endParaRPr lang="en-U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192601" name="Group 425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033" y="58"/>
              <a:chExt cx="455" cy="718"/>
            </a:xfrm>
          </p:grpSpPr>
          <p:grpSp>
            <p:nvGrpSpPr>
              <p:cNvPr id="192610" name="Group 426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718"/>
                <a:chOff x="1814" y="109"/>
                <a:chExt cx="455" cy="718"/>
              </a:xfrm>
            </p:grpSpPr>
            <p:sp>
              <p:nvSpPr>
                <p:cNvPr id="646571" name="Text Box 427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63500" dir="3187806" algn="ctr" rotWithShape="0">
                    <a:schemeClr val="bg2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646572" name="Line 428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46573" name="Line 429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92602" name="Group 430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46575" name="Rectangle 431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DDC07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46576" name="Rectangle 432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46577" name="Rectangle 433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pitchFamily="8" charset="0"/>
                <a:ea typeface="+mn-ea"/>
                <a:cs typeface="+mn-cs"/>
              </a:endParaRPr>
            </a:p>
          </p:txBody>
        </p:sp>
        <p:sp>
          <p:nvSpPr>
            <p:cNvPr id="646578" name="Rectangle 434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pitchFamily="8" charset="0"/>
                <a:ea typeface="+mn-ea"/>
                <a:cs typeface="+mn-cs"/>
              </a:endParaRPr>
            </a:p>
          </p:txBody>
        </p:sp>
        <p:grpSp>
          <p:nvGrpSpPr>
            <p:cNvPr id="192605" name="Group 435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46580" name="Text Box 436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 dirty="0">
                    <a:latin typeface="Arial" pitchFamily="34" charset="0"/>
                    <a:ea typeface="+mn-ea"/>
                    <a:cs typeface="+mn-cs"/>
                  </a:rPr>
                  <a:t>S 7 Y G</a:t>
                </a:r>
              </a:p>
            </p:txBody>
          </p:sp>
          <p:sp>
            <p:nvSpPr>
              <p:cNvPr id="646581" name="Line 437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2555" name="Group 439"/>
          <p:cNvGrpSpPr>
            <a:grpSpLocks/>
          </p:cNvGrpSpPr>
          <p:nvPr/>
        </p:nvGrpSpPr>
        <p:grpSpPr bwMode="auto">
          <a:xfrm>
            <a:off x="2989263" y="3603625"/>
            <a:ext cx="5664200" cy="669925"/>
            <a:chOff x="1787" y="2273"/>
            <a:chExt cx="3568" cy="422"/>
          </a:xfrm>
        </p:grpSpPr>
        <p:pic>
          <p:nvPicPr>
            <p:cNvPr id="646584" name="Picture 440"/>
            <p:cNvPicPr>
              <a:picLocks noChangeAspect="1" noChangeArrowheads="1"/>
            </p:cNvPicPr>
            <p:nvPr/>
          </p:nvPicPr>
          <p:blipFill>
            <a:blip r:embed="rId10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6585" name="Picture 441"/>
            <p:cNvPicPr>
              <a:picLocks noChangeAspect="1" noChangeArrowheads="1"/>
            </p:cNvPicPr>
            <p:nvPr/>
          </p:nvPicPr>
          <p:blipFill>
            <a:blip r:embed="rId10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6586" name="Picture 442"/>
            <p:cNvPicPr>
              <a:picLocks noChangeAspect="1" noChangeArrowheads="1"/>
            </p:cNvPicPr>
            <p:nvPr/>
          </p:nvPicPr>
          <p:blipFill>
            <a:blip r:embed="rId10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6587" name="Picture 443"/>
            <p:cNvPicPr>
              <a:picLocks noChangeAspect="1" noChangeArrowheads="1"/>
            </p:cNvPicPr>
            <p:nvPr/>
          </p:nvPicPr>
          <p:blipFill>
            <a:blip r:embed="rId10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sp>
        <p:nvSpPr>
          <p:cNvPr id="646588" name="Text Box 444"/>
          <p:cNvSpPr txBox="1">
            <a:spLocks noChangeArrowheads="1"/>
          </p:cNvSpPr>
          <p:nvPr/>
        </p:nvSpPr>
        <p:spPr bwMode="auto">
          <a:xfrm>
            <a:off x="2522538" y="3668713"/>
            <a:ext cx="32194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rgbClr val="AAAAAA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GIAO </a:t>
            </a:r>
            <a:r>
              <a:rPr lang="en-US" altLang="ko-KR" sz="2400">
                <a:solidFill>
                  <a:schemeClr val="accent2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ỚC ĐẤT</a:t>
            </a:r>
            <a:r>
              <a:rPr lang="en-US" altLang="ko-KR" sz="1800">
                <a:solidFill>
                  <a:srgbClr val="B35A17"/>
                </a:solidFill>
                <a:ea typeface="Gulim" charset="0"/>
                <a:cs typeface="Gulim" charset="0"/>
              </a:rPr>
              <a:t> </a:t>
            </a:r>
            <a:endParaRPr lang="en-US" sz="1800">
              <a:solidFill>
                <a:srgbClr val="B35A17"/>
              </a:solidFill>
              <a:ea typeface="Gulim" charset="0"/>
              <a:cs typeface="Gulim" charset="0"/>
            </a:endParaRPr>
          </a:p>
        </p:txBody>
      </p:sp>
      <p:sp>
        <p:nvSpPr>
          <p:cNvPr id="192557" name="Rectangle 445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92558" name="Rectangle 446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192559" name="Rectangle 447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92560" name="Rectangle 448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grpSp>
        <p:nvGrpSpPr>
          <p:cNvPr id="192561" name="Group 449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46594" name="Picture 450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6595" name="Picture 451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6596" name="Picture 452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6597" name="Picture 453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sp>
        <p:nvSpPr>
          <p:cNvPr id="646598" name="Text Box 454"/>
          <p:cNvSpPr txBox="1">
            <a:spLocks noChangeArrowheads="1"/>
          </p:cNvSpPr>
          <p:nvPr/>
        </p:nvSpPr>
        <p:spPr bwMode="auto">
          <a:xfrm>
            <a:off x="4191000" y="4419600"/>
            <a:ext cx="36242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GIAO </a:t>
            </a:r>
            <a:r>
              <a:rPr lang="en-US" altLang="ko-KR" sz="2400">
                <a:solidFill>
                  <a:schemeClr val="accent2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ỚC ĐA-VÍT </a:t>
            </a:r>
            <a:endParaRPr lang="en-US" sz="2400">
              <a:solidFill>
                <a:schemeClr val="accent2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grpSp>
        <p:nvGrpSpPr>
          <p:cNvPr id="192563" name="Group 455"/>
          <p:cNvGrpSpPr>
            <a:grpSpLocks/>
          </p:cNvGrpSpPr>
          <p:nvPr/>
        </p:nvGrpSpPr>
        <p:grpSpPr bwMode="auto">
          <a:xfrm>
            <a:off x="3870325" y="5160963"/>
            <a:ext cx="4697413" cy="603250"/>
            <a:chOff x="2414" y="3236"/>
            <a:chExt cx="2959" cy="380"/>
          </a:xfrm>
        </p:grpSpPr>
        <p:pic>
          <p:nvPicPr>
            <p:cNvPr id="646600" name="Picture 456"/>
            <p:cNvPicPr>
              <a:picLocks noChangeAspect="1" noChangeArrowheads="1"/>
            </p:cNvPicPr>
            <p:nvPr/>
          </p:nvPicPr>
          <p:blipFill>
            <a:blip r:embed="rId12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6601" name="Picture 457"/>
            <p:cNvPicPr>
              <a:picLocks noChangeAspect="1" noChangeArrowheads="1"/>
            </p:cNvPicPr>
            <p:nvPr/>
          </p:nvPicPr>
          <p:blipFill>
            <a:blip r:embed="rId12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6602" name="Picture 458"/>
            <p:cNvPicPr>
              <a:picLocks noChangeAspect="1" noChangeArrowheads="1"/>
            </p:cNvPicPr>
            <p:nvPr/>
          </p:nvPicPr>
          <p:blipFill>
            <a:blip r:embed="rId12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6603" name="Picture 459"/>
            <p:cNvPicPr>
              <a:picLocks noChangeAspect="1" noChangeArrowheads="1"/>
            </p:cNvPicPr>
            <p:nvPr/>
          </p:nvPicPr>
          <p:blipFill>
            <a:blip r:embed="rId12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sp>
          <p:nvSpPr>
            <p:cNvPr id="646604" name="Text Box 460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45791" dir="3378596" algn="ctr" rotWithShape="0">
                <a:srgbClr val="AAAAAA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2400" b="0">
                <a:solidFill>
                  <a:schemeClr val="accent2"/>
                </a:solidFill>
                <a:latin typeface="Arial Black" pitchFamily="34" charset="0"/>
                <a:ea typeface="+mn-ea"/>
                <a:cs typeface="+mn-cs"/>
              </a:endParaRPr>
            </a:p>
          </p:txBody>
        </p:sp>
      </p:grpSp>
      <p:sp>
        <p:nvSpPr>
          <p:cNvPr id="646605" name="Text Box 461"/>
          <p:cNvSpPr txBox="1">
            <a:spLocks noChangeArrowheads="1"/>
          </p:cNvSpPr>
          <p:nvPr/>
        </p:nvSpPr>
        <p:spPr bwMode="auto">
          <a:xfrm>
            <a:off x="3870325" y="5184775"/>
            <a:ext cx="37528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GIAO </a:t>
            </a:r>
            <a:r>
              <a:rPr lang="en-US" altLang="ko-KR" sz="2400">
                <a:solidFill>
                  <a:schemeClr val="accent2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ỚC MỚI</a:t>
            </a:r>
            <a:r>
              <a:rPr lang="en-US" altLang="ko-KR" sz="18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 </a:t>
            </a:r>
            <a:endParaRPr lang="en-US" sz="1800">
              <a:solidFill>
                <a:schemeClr val="accent2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646606" name="Rectangle 462"/>
          <p:cNvSpPr>
            <a:spLocks noChangeArrowheads="1"/>
          </p:cNvSpPr>
          <p:nvPr/>
        </p:nvSpPr>
        <p:spPr bwMode="auto">
          <a:xfrm rot="17945350">
            <a:off x="5189538" y="1300163"/>
            <a:ext cx="18796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2"/>
                </a:solidFill>
                <a:latin typeface="Helvetica" charset="0"/>
              </a:rPr>
              <a:t> </a:t>
            </a:r>
            <a:r>
              <a:rPr lang="en-US" altLang="ko-KR" sz="1200">
                <a:solidFill>
                  <a:schemeClr val="tx2"/>
                </a:solidFill>
                <a:latin typeface="Helvetica" charset="0"/>
                <a:ea typeface="Gulim" charset="0"/>
                <a:cs typeface="Gulim" charset="0"/>
              </a:rPr>
              <a:t>TIỆC C</a:t>
            </a:r>
            <a:r>
              <a:rPr lang="en-US" altLang="ko-KR" sz="1200">
                <a:solidFill>
                  <a:schemeClr val="tx2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1200">
                <a:solidFill>
                  <a:schemeClr val="tx2"/>
                </a:solidFill>
                <a:latin typeface="Helvetica" charset="0"/>
                <a:ea typeface="Gulim" charset="0"/>
                <a:cs typeface="Gulim" charset="0"/>
              </a:rPr>
              <a:t>ỚI CHIÊN CON </a:t>
            </a:r>
            <a:endParaRPr lang="en-US" sz="1200">
              <a:solidFill>
                <a:schemeClr val="tx2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646607" name="Rectangle 463"/>
          <p:cNvSpPr>
            <a:spLocks noChangeArrowheads="1"/>
          </p:cNvSpPr>
          <p:nvPr/>
        </p:nvSpPr>
        <p:spPr bwMode="auto">
          <a:xfrm rot="17945350">
            <a:off x="5818188" y="1717675"/>
            <a:ext cx="965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200">
                <a:solidFill>
                  <a:srgbClr val="00CCFF"/>
                </a:solidFill>
                <a:latin typeface="Helvetica" charset="0"/>
                <a:ea typeface="Gulim" charset="0"/>
                <a:cs typeface="Gulim" charset="0"/>
              </a:rPr>
              <a:t>SỰ TÁI LÂM </a:t>
            </a:r>
            <a:endParaRPr lang="en-US" sz="1200">
              <a:solidFill>
                <a:srgbClr val="00CCFF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646608" name="Rectangle 464"/>
          <p:cNvSpPr>
            <a:spLocks noChangeArrowheads="1"/>
          </p:cNvSpPr>
          <p:nvPr/>
        </p:nvSpPr>
        <p:spPr bwMode="auto">
          <a:xfrm rot="17945350">
            <a:off x="6007100" y="1279525"/>
            <a:ext cx="18034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200">
                <a:solidFill>
                  <a:srgbClr val="00FF00"/>
                </a:solidFill>
                <a:latin typeface="Helvetica" charset="0"/>
                <a:ea typeface="Gulim" charset="0"/>
                <a:cs typeface="Gulim" charset="0"/>
              </a:rPr>
              <a:t>ĐẤNG CHRIST CAI TRỊ </a:t>
            </a:r>
            <a:br>
              <a:rPr lang="en-US" altLang="ko-KR" sz="1200">
                <a:solidFill>
                  <a:srgbClr val="00FF00"/>
                </a:solidFill>
                <a:latin typeface="Helvetica" charset="0"/>
                <a:ea typeface="Gulim" charset="0"/>
                <a:cs typeface="Gulim" charset="0"/>
              </a:rPr>
            </a:br>
            <a:r>
              <a:rPr lang="en-US" altLang="ko-KR" sz="1200">
                <a:solidFill>
                  <a:srgbClr val="00FF00"/>
                </a:solidFill>
                <a:latin typeface="Helvetica" charset="0"/>
                <a:ea typeface="Gulim" charset="0"/>
                <a:cs typeface="Gulim" charset="0"/>
              </a:rPr>
              <a:t>       TRÊN MẶT ĐẤT </a:t>
            </a:r>
            <a:endParaRPr lang="en-US" sz="1200">
              <a:solidFill>
                <a:srgbClr val="00FF00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646609" name="Rectangle 465"/>
          <p:cNvSpPr>
            <a:spLocks noChangeArrowheads="1"/>
          </p:cNvSpPr>
          <p:nvPr/>
        </p:nvSpPr>
        <p:spPr bwMode="auto">
          <a:xfrm rot="17945350">
            <a:off x="6303963" y="1063625"/>
            <a:ext cx="22987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1200">
                <a:solidFill>
                  <a:schemeClr val="tx1"/>
                </a:solidFill>
                <a:latin typeface="Helvetica" charset="0"/>
                <a:ea typeface="Gulim" charset="0"/>
                <a:cs typeface="Gulim" charset="0"/>
              </a:rPr>
              <a:t>SỰ PHÁN XÉT CỦA TÒA LỚN </a:t>
            </a:r>
            <a:br>
              <a:rPr lang="en-US" altLang="ko-KR" sz="1200">
                <a:solidFill>
                  <a:schemeClr val="tx1"/>
                </a:solidFill>
                <a:latin typeface="Helvetica" charset="0"/>
                <a:ea typeface="Gulim" charset="0"/>
                <a:cs typeface="Gulim" charset="0"/>
              </a:rPr>
            </a:br>
            <a:r>
              <a:rPr lang="en-US" altLang="ko-KR" sz="1200">
                <a:solidFill>
                  <a:schemeClr val="tx1"/>
                </a:solidFill>
                <a:latin typeface="Helvetica" charset="0"/>
                <a:ea typeface="Gulim" charset="0"/>
                <a:cs typeface="Gulim" charset="0"/>
              </a:rPr>
              <a:t>       VÀ TRẮNG </a:t>
            </a:r>
            <a:endParaRPr lang="en-US" sz="1200">
              <a:solidFill>
                <a:schemeClr val="tx1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646610" name="Rectangle 466"/>
          <p:cNvSpPr>
            <a:spLocks noChangeArrowheads="1"/>
          </p:cNvSpPr>
          <p:nvPr/>
        </p:nvSpPr>
        <p:spPr bwMode="auto">
          <a:xfrm rot="17945350">
            <a:off x="6886575" y="1411288"/>
            <a:ext cx="1600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200">
                <a:solidFill>
                  <a:srgbClr val="FF0000"/>
                </a:solidFill>
                <a:latin typeface="Helvetica" charset="0"/>
                <a:ea typeface="Gulim" charset="0"/>
                <a:cs typeface="Gulim" charset="0"/>
              </a:rPr>
              <a:t>TRỜI MỚI, ĐẤT MỚI </a:t>
            </a:r>
            <a:endParaRPr lang="en-US" sz="1200">
              <a:solidFill>
                <a:srgbClr val="FF0000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192570" name="Rectangle 467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92571" name="Rectangle 468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192572" name="Rectangle 469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92573" name="Rectangle 470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646615" name="Line 471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46616" name="Line 472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46617" name="Line 473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92577" name="Group 474"/>
          <p:cNvGrpSpPr>
            <a:grpSpLocks/>
          </p:cNvGrpSpPr>
          <p:nvPr/>
        </p:nvGrpSpPr>
        <p:grpSpPr bwMode="auto">
          <a:xfrm>
            <a:off x="1703388" y="5929313"/>
            <a:ext cx="6297612" cy="803275"/>
            <a:chOff x="1040" y="886"/>
            <a:chExt cx="3184" cy="506"/>
          </a:xfrm>
        </p:grpSpPr>
        <p:grpSp>
          <p:nvGrpSpPr>
            <p:cNvPr id="192580" name="Group 475"/>
            <p:cNvGrpSpPr>
              <a:grpSpLocks/>
            </p:cNvGrpSpPr>
            <p:nvPr/>
          </p:nvGrpSpPr>
          <p:grpSpPr bwMode="auto">
            <a:xfrm>
              <a:off x="1040" y="1200"/>
              <a:ext cx="3184" cy="192"/>
              <a:chOff x="1040" y="1200"/>
              <a:chExt cx="3184" cy="192"/>
            </a:xfrm>
          </p:grpSpPr>
          <p:sp>
            <p:nvSpPr>
              <p:cNvPr id="646620" name="Line 476"/>
              <p:cNvSpPr>
                <a:spLocks noChangeShapeType="1"/>
              </p:cNvSpPr>
              <p:nvPr/>
            </p:nvSpPr>
            <p:spPr bwMode="auto">
              <a:xfrm>
                <a:off x="1040" y="1200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46621" name="Line 477"/>
              <p:cNvSpPr>
                <a:spLocks noChangeShapeType="1"/>
              </p:cNvSpPr>
              <p:nvPr/>
            </p:nvSpPr>
            <p:spPr bwMode="auto">
              <a:xfrm>
                <a:off x="1136" y="1296"/>
                <a:ext cx="2991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46622" name="Line 478"/>
              <p:cNvSpPr>
                <a:spLocks noChangeShapeType="1"/>
              </p:cNvSpPr>
              <p:nvPr/>
            </p:nvSpPr>
            <p:spPr bwMode="auto">
              <a:xfrm>
                <a:off x="1232" y="1392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46623" name="Text Box 479"/>
            <p:cNvSpPr txBox="1">
              <a:spLocks noChangeArrowheads="1"/>
            </p:cNvSpPr>
            <p:nvPr/>
          </p:nvSpPr>
          <p:spPr bwMode="auto">
            <a:xfrm>
              <a:off x="2496" y="886"/>
              <a:ext cx="1120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chemeClr val="tx1"/>
                  </a:solidFill>
                  <a:latin typeface="Arial" charset="0"/>
                </a:rPr>
                <a:t>S</a:t>
              </a:r>
              <a:r>
                <a:rPr lang="en-US" sz="2400">
                  <a:solidFill>
                    <a:schemeClr val="tx1"/>
                  </a:solidFill>
                  <a:latin typeface="Arial" charset="0"/>
                  <a:cs typeface="Lucida Grande" charset="0"/>
                </a:rPr>
                <a:t>Ợ</a:t>
              </a:r>
              <a:r>
                <a:rPr lang="en-US" sz="2400">
                  <a:solidFill>
                    <a:schemeClr val="tx1"/>
                  </a:solidFill>
                  <a:latin typeface="Arial" charset="0"/>
                  <a:ea typeface="Lucida Grande" charset="0"/>
                  <a:cs typeface="Lucida Grande" charset="0"/>
                </a:rPr>
                <a:t>I NGANG</a:t>
              </a:r>
            </a:p>
          </p:txBody>
        </p:sp>
      </p:grpSp>
      <p:sp>
        <p:nvSpPr>
          <p:cNvPr id="646624" name="Text Box 480"/>
          <p:cNvSpPr txBox="1">
            <a:spLocks noChangeArrowheads="1"/>
          </p:cNvSpPr>
          <p:nvPr/>
        </p:nvSpPr>
        <p:spPr bwMode="auto">
          <a:xfrm>
            <a:off x="120650" y="106363"/>
            <a:ext cx="2387600" cy="179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M</a:t>
            </a:r>
            <a:r>
              <a:rPr lang="en-US" sz="2400">
                <a:solidFill>
                  <a:schemeClr val="tx1"/>
                </a:solidFill>
                <a:cs typeface="Lucida Grande" charset="0"/>
              </a:rPr>
              <a:t>Ộ</a:t>
            </a:r>
            <a:r>
              <a:rPr lang="en-US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T C</a:t>
            </a:r>
            <a:r>
              <a:rPr lang="en-US" sz="2400">
                <a:solidFill>
                  <a:schemeClr val="tx1"/>
                </a:solidFill>
                <a:latin typeface="Lucida Grande" charset="0"/>
                <a:ea typeface="Lucida Grande" charset="0"/>
                <a:cs typeface="Lucida Grande" charset="0"/>
              </a:rPr>
              <a:t>Ơ</a:t>
            </a:r>
            <a:r>
              <a:rPr lang="en-US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 C</a:t>
            </a:r>
            <a:r>
              <a:rPr lang="en-US" sz="2400">
                <a:solidFill>
                  <a:schemeClr val="tx1"/>
                </a:solidFill>
                <a:cs typeface="Lucida Grande" charset="0"/>
              </a:rPr>
              <a:t>Ấ</a:t>
            </a:r>
            <a:r>
              <a:rPr lang="en-US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U 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NIÊN </a:t>
            </a:r>
            <a:r>
              <a:rPr lang="en-US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ẠI</a:t>
            </a:r>
            <a:r>
              <a:rPr lang="en-US" altLang="ko-KR">
                <a:ea typeface="Gulim" charset="0"/>
                <a:cs typeface="Gulim" charset="0"/>
              </a:rPr>
              <a:t> </a:t>
            </a:r>
            <a:r>
              <a:rPr lang="en-US" sz="2400">
                <a:solidFill>
                  <a:schemeClr val="tx1"/>
                </a:solidFill>
                <a:ea typeface="Gulim" charset="0"/>
                <a:cs typeface="Gulim" charset="0"/>
              </a:rPr>
              <a:t>KINH THÁNH</a:t>
            </a:r>
          </a:p>
        </p:txBody>
      </p:sp>
      <p:sp>
        <p:nvSpPr>
          <p:cNvPr id="160" name="Rectangle 159"/>
          <p:cNvSpPr>
            <a:spLocks noChangeArrowheads="1"/>
          </p:cNvSpPr>
          <p:nvPr/>
        </p:nvSpPr>
        <p:spPr bwMode="auto">
          <a:xfrm>
            <a:off x="7437438" y="6519863"/>
            <a:ext cx="811212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9.65.03f.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4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1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8125" y="681038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dist="152928" dir="2901988" algn="ctr" rotWithShape="0">
              <a:schemeClr val="bg2"/>
            </a:outerShdw>
          </a:effectLst>
        </p:spPr>
      </p:pic>
      <p:grpSp>
        <p:nvGrpSpPr>
          <p:cNvPr id="29699" name="Group 125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29737" name="Oval 126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>
                <a:solidFill>
                  <a:srgbClr val="FFFF00"/>
                </a:solidFill>
              </a:endParaRPr>
            </a:p>
          </p:txBody>
        </p:sp>
        <p:sp>
          <p:nvSpPr>
            <p:cNvPr id="29738" name="Oval 127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>
                <a:solidFill>
                  <a:srgbClr val="FFFF00"/>
                </a:solidFill>
              </a:endParaRPr>
            </a:p>
          </p:txBody>
        </p:sp>
        <p:sp>
          <p:nvSpPr>
            <p:cNvPr id="29739" name="Oval 128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>
                <a:solidFill>
                  <a:srgbClr val="FFFF00"/>
                </a:solidFill>
              </a:endParaRPr>
            </a:p>
          </p:txBody>
        </p:sp>
        <p:sp>
          <p:nvSpPr>
            <p:cNvPr id="29740" name="Oval 129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>
                <a:solidFill>
                  <a:srgbClr val="FFFF00"/>
                </a:solidFill>
              </a:endParaRPr>
            </a:p>
          </p:txBody>
        </p:sp>
      </p:grpSp>
      <p:sp>
        <p:nvSpPr>
          <p:cNvPr id="29700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Line 50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Line 51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3" name="Line 52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4" name="Line 53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5" name="Line 54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6" name="Text Box 118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1378" name="Rectangle 130"/>
          <p:cNvSpPr>
            <a:spLocks noChangeArrowheads="1"/>
          </p:cNvSpPr>
          <p:nvPr/>
        </p:nvSpPr>
        <p:spPr bwMode="auto">
          <a:xfrm>
            <a:off x="8093075" y="6497638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181380" name="Text Box 132"/>
          <p:cNvSpPr txBox="1">
            <a:spLocks noChangeArrowheads="1"/>
          </p:cNvSpPr>
          <p:nvPr/>
        </p:nvSpPr>
        <p:spPr bwMode="auto">
          <a:xfrm>
            <a:off x="1801813" y="23813"/>
            <a:ext cx="5957887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altLang="ko-KR" sz="1600">
                <a:solidFill>
                  <a:schemeClr val="tx1"/>
                </a:solidFill>
                <a:latin typeface="Comic Sans MS" pitchFamily="66" charset="0"/>
                <a:ea typeface="Gulim" pitchFamily="34" charset="-127"/>
                <a:cs typeface="+mn-cs"/>
              </a:rPr>
              <a:t>Công vụ</a:t>
            </a:r>
            <a:r>
              <a:rPr lang="en-US" altLang="ko-KR" sz="1600">
                <a:solidFill>
                  <a:schemeClr val="tx1"/>
                </a:solidFill>
                <a:latin typeface="Comic Sans MS" pitchFamily="66" charset="0"/>
                <a:ea typeface="Gulim" pitchFamily="34" charset="-127"/>
                <a:cs typeface="+mn-cs"/>
              </a:rPr>
              <a:t> </a:t>
            </a:r>
            <a:r>
              <a:rPr lang="en-US" sz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 9:31</a:t>
            </a:r>
          </a:p>
        </p:txBody>
      </p:sp>
      <p:sp>
        <p:nvSpPr>
          <p:cNvPr id="181383" name="AutoShape 135"/>
          <p:cNvSpPr>
            <a:spLocks noChangeArrowheads="1"/>
          </p:cNvSpPr>
          <p:nvPr/>
        </p:nvSpPr>
        <p:spPr bwMode="auto">
          <a:xfrm>
            <a:off x="3884613" y="472757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dist="53882" dir="2700000" algn="ctr" rotWithShape="0">
              <a:schemeClr val="bg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1384" name="AutoShape 136"/>
          <p:cNvSpPr>
            <a:spLocks noChangeArrowheads="1"/>
          </p:cNvSpPr>
          <p:nvPr/>
        </p:nvSpPr>
        <p:spPr bwMode="auto">
          <a:xfrm>
            <a:off x="4451350" y="1797050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dist="53882" dir="2700000" algn="ctr" rotWithShape="0">
              <a:schemeClr val="bg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1385" name="AutoShape 137"/>
          <p:cNvSpPr>
            <a:spLocks noChangeArrowheads="1"/>
          </p:cNvSpPr>
          <p:nvPr/>
        </p:nvSpPr>
        <p:spPr bwMode="auto">
          <a:xfrm>
            <a:off x="4102100" y="308927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dist="53882" dir="2700000" algn="ctr" rotWithShape="0">
              <a:schemeClr val="bg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9712" name="Group 140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181389" name="Rectangle 141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1800"/>
            </a:p>
          </p:txBody>
        </p:sp>
        <p:sp>
          <p:nvSpPr>
            <p:cNvPr id="181390" name="Line 142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29713" name="Rectangle 143"/>
          <p:cNvSpPr>
            <a:spLocks noChangeArrowheads="1"/>
          </p:cNvSpPr>
          <p:nvPr/>
        </p:nvSpPr>
        <p:spPr bwMode="auto">
          <a:xfrm>
            <a:off x="3852863" y="4737100"/>
            <a:ext cx="971550" cy="3397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>
                <a:solidFill>
                  <a:srgbClr val="FFFF00"/>
                </a:solidFill>
              </a:rPr>
              <a:t>GIU- </a:t>
            </a:r>
            <a:r>
              <a:rPr lang="en-US" sz="1400">
                <a:solidFill>
                  <a:srgbClr val="FFFF00"/>
                </a:solidFill>
                <a:latin typeface="Lucida Grande" charset="0"/>
              </a:rPr>
              <a:t>Đ</a:t>
            </a:r>
            <a:r>
              <a:rPr lang="en-US" sz="1400">
                <a:solidFill>
                  <a:srgbClr val="FFFF00"/>
                </a:solidFill>
              </a:rPr>
              <a:t>Ê</a:t>
            </a:r>
          </a:p>
        </p:txBody>
      </p:sp>
      <p:sp>
        <p:nvSpPr>
          <p:cNvPr id="29714" name="Rectangle 144"/>
          <p:cNvSpPr>
            <a:spLocks noChangeArrowheads="1"/>
          </p:cNvSpPr>
          <p:nvPr/>
        </p:nvSpPr>
        <p:spPr bwMode="auto">
          <a:xfrm>
            <a:off x="3981450" y="3100388"/>
            <a:ext cx="1152525" cy="3397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>
                <a:solidFill>
                  <a:srgbClr val="FFFF00"/>
                </a:solidFill>
              </a:rPr>
              <a:t>SA-MA-RI</a:t>
            </a:r>
          </a:p>
        </p:txBody>
      </p:sp>
      <p:sp>
        <p:nvSpPr>
          <p:cNvPr id="29715" name="Rectangle 145"/>
          <p:cNvSpPr>
            <a:spLocks noChangeArrowheads="1"/>
          </p:cNvSpPr>
          <p:nvPr/>
        </p:nvSpPr>
        <p:spPr bwMode="auto">
          <a:xfrm>
            <a:off x="4462463" y="1822450"/>
            <a:ext cx="1009650" cy="30638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altLang="ko-KR" sz="1200">
                <a:solidFill>
                  <a:srgbClr val="FFFF00"/>
                </a:solidFill>
                <a:ea typeface="Gulim" charset="0"/>
                <a:cs typeface="Gulim" charset="0"/>
              </a:rPr>
              <a:t>GA-LI-LÊ </a:t>
            </a:r>
          </a:p>
        </p:txBody>
      </p:sp>
      <p:grpSp>
        <p:nvGrpSpPr>
          <p:cNvPr id="29716" name="Group 146"/>
          <p:cNvGrpSpPr>
            <a:grpSpLocks/>
          </p:cNvGrpSpPr>
          <p:nvPr/>
        </p:nvGrpSpPr>
        <p:grpSpPr bwMode="auto">
          <a:xfrm>
            <a:off x="7974013" y="3341688"/>
            <a:ext cx="982662" cy="1212850"/>
            <a:chOff x="5024" y="2178"/>
            <a:chExt cx="619" cy="764"/>
          </a:xfrm>
        </p:grpSpPr>
        <p:sp>
          <p:nvSpPr>
            <p:cNvPr id="29721" name="AutoShape 147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9722" name="Rectangle 148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9723" name="Line 149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4" name="Line 150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5" name="Line 151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6" name="Line 152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7" name="Line 153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8" name="Rectangle 154"/>
            <p:cNvSpPr>
              <a:spLocks noChangeArrowheads="1"/>
            </p:cNvSpPr>
            <p:nvPr/>
          </p:nvSpPr>
          <p:spPr bwMode="auto">
            <a:xfrm>
              <a:off x="5061" y="2178"/>
              <a:ext cx="415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1000" b="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rPr>
                <a:t>GIÊ-XU </a:t>
              </a:r>
              <a:endParaRPr lang="en-US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9729" name="Rectangle 155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9730" name="Line 156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1" name="Line 157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2" name="Rectangle 158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9733" name="Rectangle 159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9734" name="Rectangle 160"/>
            <p:cNvSpPr>
              <a:spLocks noChangeArrowheads="1"/>
            </p:cNvSpPr>
            <p:nvPr/>
          </p:nvSpPr>
          <p:spPr bwMode="auto">
            <a:xfrm>
              <a:off x="5024" y="2259"/>
              <a:ext cx="503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 sz="1000" b="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rPr>
                <a:t>  Cuộc đời </a:t>
              </a:r>
              <a:endParaRPr lang="en-US" sz="1000" b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81409" name="Rectangle 161"/>
          <p:cNvSpPr>
            <a:spLocks noChangeArrowheads="1"/>
          </p:cNvSpPr>
          <p:nvPr/>
        </p:nvSpPr>
        <p:spPr bwMode="auto">
          <a:xfrm>
            <a:off x="430213" y="5915025"/>
            <a:ext cx="8408987" cy="5143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Tuyến </a:t>
            </a:r>
            <a:r>
              <a:rPr lang="en-US" altLang="ko-K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  <a:ea typeface="Gulim" charset="0"/>
                <a:cs typeface="Gulim" charset="0"/>
              </a:rPr>
              <a:t>đư</a:t>
            </a:r>
            <a:r>
              <a:rPr lang="en-US" altLang="ko-K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ờng </a:t>
            </a:r>
            <a:r>
              <a:rPr lang="en-US" altLang="ko-K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i “cành hoa kế” của Chúa Giê-xu </a:t>
            </a:r>
            <a:r>
              <a:rPr lang="en-US" altLang="ko-KR" sz="2400">
                <a:solidFill>
                  <a:srgbClr val="FFFF00"/>
                </a:solidFill>
                <a:ea typeface="Gulim" charset="0"/>
                <a:cs typeface="Gulim" charset="0"/>
              </a:rPr>
              <a:t>…</a:t>
            </a:r>
            <a:endParaRPr lang="en-US" sz="2400">
              <a:solidFill>
                <a:srgbClr val="FFFF00"/>
              </a:solidFill>
              <a:ea typeface="Gulim" charset="0"/>
              <a:cs typeface="Gulim" charset="0"/>
            </a:endParaRPr>
          </a:p>
        </p:txBody>
      </p:sp>
      <p:sp>
        <p:nvSpPr>
          <p:cNvPr id="29718" name="Text Box 201"/>
          <p:cNvSpPr txBox="1">
            <a:spLocks noChangeArrowheads="1"/>
          </p:cNvSpPr>
          <p:nvPr/>
        </p:nvSpPr>
        <p:spPr bwMode="auto">
          <a:xfrm>
            <a:off x="6824663" y="6283325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39-41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29719" name="Text Box 109"/>
          <p:cNvSpPr txBox="1">
            <a:spLocks noChangeArrowheads="1"/>
          </p:cNvSpPr>
          <p:nvPr/>
        </p:nvSpPr>
        <p:spPr bwMode="auto">
          <a:xfrm>
            <a:off x="8601075" y="64357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9720" name="Oval 49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383" grpId="0" animBg="1"/>
      <p:bldP spid="181384" grpId="0" animBg="1"/>
      <p:bldP spid="18138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6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9471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2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18" t="36551" r="19080" b="12106"/>
            <a:stretch>
              <a:fillRect/>
            </a:stretch>
          </p:blipFill>
          <p:spPr bwMode="auto">
            <a:xfrm>
              <a:off x="1138" y="1521"/>
              <a:ext cx="3531" cy="2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563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64" name="Text Box 6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708616" name="Rectangle 8"/>
          <p:cNvSpPr>
            <a:spLocks noChangeArrowheads="1"/>
          </p:cNvSpPr>
          <p:nvPr/>
        </p:nvSpPr>
        <p:spPr bwMode="auto">
          <a:xfrm>
            <a:off x="8104188" y="6510338"/>
            <a:ext cx="339725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89</a:t>
            </a:r>
          </a:p>
        </p:txBody>
      </p:sp>
      <p:pic>
        <p:nvPicPr>
          <p:cNvPr id="19456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61631"/>
            <a:ext cx="46624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7" name="Text Box 10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grpSp>
        <p:nvGrpSpPr>
          <p:cNvPr id="194568" name="Group 13"/>
          <p:cNvGrpSpPr>
            <a:grpSpLocks/>
          </p:cNvGrpSpPr>
          <p:nvPr/>
        </p:nvGrpSpPr>
        <p:grpSpPr bwMode="auto">
          <a:xfrm>
            <a:off x="657225" y="2201863"/>
            <a:ext cx="638175" cy="4165600"/>
            <a:chOff x="1262" y="768"/>
            <a:chExt cx="402" cy="2192"/>
          </a:xfrm>
        </p:grpSpPr>
        <p:grpSp>
          <p:nvGrpSpPr>
            <p:cNvPr id="194714" name="Group 14"/>
            <p:cNvGrpSpPr>
              <a:grpSpLocks/>
            </p:cNvGrpSpPr>
            <p:nvPr/>
          </p:nvGrpSpPr>
          <p:grpSpPr bwMode="auto">
            <a:xfrm>
              <a:off x="1472" y="768"/>
              <a:ext cx="192" cy="2192"/>
              <a:chOff x="1472" y="768"/>
              <a:chExt cx="192" cy="2192"/>
            </a:xfrm>
          </p:grpSpPr>
          <p:sp>
            <p:nvSpPr>
              <p:cNvPr id="708623" name="Line 15"/>
              <p:cNvSpPr>
                <a:spLocks noChangeShapeType="1"/>
              </p:cNvSpPr>
              <p:nvPr/>
            </p:nvSpPr>
            <p:spPr bwMode="auto">
              <a:xfrm>
                <a:off x="1472" y="768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81320" dir="3080412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8624" name="Line 16"/>
              <p:cNvSpPr>
                <a:spLocks noChangeShapeType="1"/>
              </p:cNvSpPr>
              <p:nvPr/>
            </p:nvSpPr>
            <p:spPr bwMode="auto">
              <a:xfrm>
                <a:off x="1568" y="864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81320" dir="3080412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8625" name="Line 17"/>
              <p:cNvSpPr>
                <a:spLocks noChangeShapeType="1"/>
              </p:cNvSpPr>
              <p:nvPr/>
            </p:nvSpPr>
            <p:spPr bwMode="auto">
              <a:xfrm>
                <a:off x="1664" y="960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81320" dir="3080412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08626" name="Text Box 18"/>
            <p:cNvSpPr txBox="1">
              <a:spLocks noChangeArrowheads="1"/>
            </p:cNvSpPr>
            <p:nvPr/>
          </p:nvSpPr>
          <p:spPr bwMode="auto">
            <a:xfrm>
              <a:off x="1262" y="1507"/>
              <a:ext cx="202" cy="109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tx1"/>
                  </a:solidFill>
                  <a:latin typeface="Arial" charset="0"/>
                </a:rPr>
                <a:t>S</a:t>
              </a:r>
              <a:r>
                <a:rPr lang="en-US">
                  <a:solidFill>
                    <a:schemeClr val="tx1"/>
                  </a:solidFill>
                  <a:latin typeface="Arial" charset="0"/>
                  <a:cs typeface="Lucida Grande" charset="0"/>
                </a:rPr>
                <a:t>Ợ</a:t>
              </a:r>
              <a:r>
                <a:rPr lang="en-US">
                  <a:solidFill>
                    <a:schemeClr val="tx1"/>
                  </a:solidFill>
                  <a:latin typeface="Arial" charset="0"/>
                  <a:ea typeface="Lucida Grande" charset="0"/>
                  <a:cs typeface="Lucida Grande" charset="0"/>
                </a:rPr>
                <a:t>I </a:t>
              </a:r>
            </a:p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tx1"/>
                  </a:solidFill>
                  <a:latin typeface="Arial" charset="0"/>
                  <a:ea typeface="Lucida Grande" charset="0"/>
                  <a:cs typeface="Lucida Grande" charset="0"/>
                </a:rPr>
                <a:t>D</a:t>
              </a:r>
              <a:r>
                <a:rPr lang="en-US">
                  <a:solidFill>
                    <a:schemeClr val="tx1"/>
                  </a:solidFill>
                  <a:latin typeface="Arial" charset="0"/>
                  <a:cs typeface="Lucida Grande" charset="0"/>
                </a:rPr>
                <a:t>Ọ</a:t>
              </a:r>
              <a:r>
                <a:rPr lang="en-US">
                  <a:solidFill>
                    <a:schemeClr val="tx1"/>
                  </a:solidFill>
                  <a:latin typeface="Arial" charset="0"/>
                  <a:ea typeface="Lucida Grande" charset="0"/>
                  <a:cs typeface="Lucida Grande" charset="0"/>
                </a:rPr>
                <a:t>C</a:t>
              </a:r>
            </a:p>
          </p:txBody>
        </p:sp>
      </p:grpSp>
      <p:pic>
        <p:nvPicPr>
          <p:cNvPr id="194569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70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71" name="Line 21"/>
          <p:cNvSpPr>
            <a:spLocks noChangeShapeType="1"/>
          </p:cNvSpPr>
          <p:nvPr/>
        </p:nvSpPr>
        <p:spPr bwMode="auto">
          <a:xfrm>
            <a:off x="3144838" y="2436813"/>
            <a:ext cx="0" cy="3552825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72" name="Line 22"/>
          <p:cNvSpPr>
            <a:spLocks noChangeShapeType="1"/>
          </p:cNvSpPr>
          <p:nvPr/>
        </p:nvSpPr>
        <p:spPr bwMode="auto">
          <a:xfrm>
            <a:off x="4189413" y="2406650"/>
            <a:ext cx="0" cy="35544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73" name="Rectangle 23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94574" name="Rectangle 24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194575" name="Rectangle 2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94576" name="Rectangle 2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94577" name="Rectangle 27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194578" name="Picture 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79" name="Rectangle 29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94580" name="Rectangle 30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94581" name="Rectangle 31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708640" name="Rectangle 32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8" charset="0"/>
              <a:ea typeface="+mn-ea"/>
              <a:cs typeface="+mn-cs"/>
            </a:endParaRPr>
          </a:p>
        </p:txBody>
      </p:sp>
      <p:sp>
        <p:nvSpPr>
          <p:cNvPr id="708641" name="Rectangle 33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8" charset="0"/>
              <a:ea typeface="+mn-ea"/>
              <a:cs typeface="+mn-cs"/>
            </a:endParaRPr>
          </a:p>
        </p:txBody>
      </p:sp>
      <p:pic>
        <p:nvPicPr>
          <p:cNvPr id="708642" name="Picture 3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361337">
            <a:off x="-319881" y="4123531"/>
            <a:ext cx="4605338" cy="301625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</p:spPr>
      </p:pic>
      <p:pic>
        <p:nvPicPr>
          <p:cNvPr id="194585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61631"/>
            <a:ext cx="46624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6" name="Picture 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7" name="Picture 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8" name="Picture 3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9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590" name="Group 40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708649" name="Picture 41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708650" name="Picture 42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708651" name="Picture 43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708652" name="Picture 44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708653" name="Picture 45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708654" name="Picture 46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pic>
        <p:nvPicPr>
          <p:cNvPr id="194591" name="Picture 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2" name="Picture 4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3" name="Picture 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4" name="Picture 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5" name="Picture 5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6" name="Picture 5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8661" name="Text Box 53"/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3200">
                <a:solidFill>
                  <a:schemeClr val="accent1"/>
                </a:solidFill>
                <a:latin typeface="Helvetica" charset="0"/>
                <a:ea typeface="Gulim" charset="0"/>
                <a:cs typeface="Gulim" charset="0"/>
              </a:rPr>
              <a:t>GIAO </a:t>
            </a:r>
            <a:r>
              <a:rPr lang="en-US" altLang="ko-KR" sz="3200">
                <a:solidFill>
                  <a:schemeClr val="accent1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3200">
                <a:solidFill>
                  <a:schemeClr val="accent1"/>
                </a:solidFill>
                <a:latin typeface="Helvetica" charset="0"/>
                <a:ea typeface="Gulim" charset="0"/>
                <a:cs typeface="Gulim" charset="0"/>
              </a:rPr>
              <a:t>ỚC ÁP-RA-HAM</a:t>
            </a:r>
            <a:r>
              <a:rPr lang="en-US" altLang="ko-KR" sz="2800">
                <a:latin typeface="Helvetica" charset="0"/>
                <a:ea typeface="Gulim" charset="0"/>
                <a:cs typeface="Gulim" charset="0"/>
              </a:rPr>
              <a:t> </a:t>
            </a:r>
            <a:endParaRPr lang="en-US" sz="2800">
              <a:latin typeface="Helvetica" charset="0"/>
              <a:ea typeface="Gulim" charset="0"/>
              <a:cs typeface="Gulim" charset="0"/>
            </a:endParaRPr>
          </a:p>
        </p:txBody>
      </p:sp>
      <p:grpSp>
        <p:nvGrpSpPr>
          <p:cNvPr id="194598" name="Group 54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94676" name="Group 55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708664" name="AutoShape 56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8665" name="AutoShape 57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8666" name="AutoShape 58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8667" name="AutoShape 59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8668" name="AutoShape 60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8669" name="AutoShape 61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8670" name="AutoShape 62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8671" name="AutoShape 63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8672" name="AutoShape 64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8673" name="AutoShape 65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8674" name="AutoShape 66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8675" name="AutoShape 67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8676" name="AutoShape 68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8677" name="AutoShape 69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8678" name="AutoShape 70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94677" name="Group 71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708680" name="AutoShape 72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8681" name="AutoShape 73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8682" name="AutoShape 74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8683" name="AutoShape 75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8684" name="AutoShape 76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8685" name="AutoShape 77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8686" name="AutoShape 78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8687" name="AutoShape 79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8688" name="AutoShape 80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8689" name="AutoShape 81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8690" name="AutoShape 82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8691" name="AutoShape 83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8692" name="AutoShape 84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8693" name="AutoShape 85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8694" name="AutoShape 86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708695" name="Rectangle 87"/>
          <p:cNvSpPr>
            <a:spLocks noChangeArrowheads="1"/>
          </p:cNvSpPr>
          <p:nvPr/>
        </p:nvSpPr>
        <p:spPr bwMode="auto">
          <a:xfrm>
            <a:off x="2143125" y="1819275"/>
            <a:ext cx="1500188" cy="406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8696" name="Rectangle 88"/>
          <p:cNvSpPr>
            <a:spLocks noChangeArrowheads="1"/>
          </p:cNvSpPr>
          <p:nvPr/>
        </p:nvSpPr>
        <p:spPr bwMode="auto">
          <a:xfrm>
            <a:off x="3719513" y="1824038"/>
            <a:ext cx="1131887" cy="406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94601" name="Group 89"/>
          <p:cNvGrpSpPr>
            <a:grpSpLocks/>
          </p:cNvGrpSpPr>
          <p:nvPr/>
        </p:nvGrpSpPr>
        <p:grpSpPr bwMode="auto">
          <a:xfrm>
            <a:off x="1885950" y="92075"/>
            <a:ext cx="3810000" cy="2359025"/>
            <a:chOff x="1188" y="58"/>
            <a:chExt cx="2400" cy="1486"/>
          </a:xfrm>
        </p:grpSpPr>
        <p:sp>
          <p:nvSpPr>
            <p:cNvPr id="708698" name="Text Box 90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latin typeface="" charset="0"/>
                  <a:ea typeface="+mn-ea"/>
                  <a:cs typeface="+mn-cs"/>
                </a:rPr>
                <a:t>G</a:t>
              </a:r>
            </a:p>
          </p:txBody>
        </p:sp>
        <p:grpSp>
          <p:nvGrpSpPr>
            <p:cNvPr id="194649" name="Group 91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708700" name="Rectangle 92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68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</a:rPr>
                  <a:t>4N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708701" name="Rectangle 93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</a:rPr>
                  <a:t>  3X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194650" name="Group 94"/>
            <p:cNvGrpSpPr>
              <a:grpSpLocks/>
            </p:cNvGrpSpPr>
            <p:nvPr/>
          </p:nvGrpSpPr>
          <p:grpSpPr bwMode="auto">
            <a:xfrm>
              <a:off x="1188" y="1175"/>
              <a:ext cx="1965" cy="365"/>
              <a:chOff x="1188" y="1175"/>
              <a:chExt cx="1965" cy="365"/>
            </a:xfrm>
          </p:grpSpPr>
          <p:grpSp>
            <p:nvGrpSpPr>
              <p:cNvPr id="194664" name="Group 95"/>
              <p:cNvGrpSpPr>
                <a:grpSpLocks/>
              </p:cNvGrpSpPr>
              <p:nvPr/>
            </p:nvGrpSpPr>
            <p:grpSpPr bwMode="auto">
              <a:xfrm>
                <a:off x="1188" y="1175"/>
                <a:ext cx="1771" cy="365"/>
                <a:chOff x="1188" y="1175"/>
                <a:chExt cx="1771" cy="365"/>
              </a:xfrm>
            </p:grpSpPr>
            <p:sp>
              <p:nvSpPr>
                <p:cNvPr id="708704" name="Rectangle 96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28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</a:rPr>
                    <a:t>S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708705" name="Rectangle 97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F0000"/>
                      </a:solidFill>
                      <a:latin typeface="Helvetica" charset="0"/>
                      <a:ea typeface="+mn-ea"/>
                      <a:cs typeface="+mn-cs"/>
                    </a:rPr>
                    <a:t>Á</a:t>
                  </a:r>
                </a:p>
              </p:txBody>
            </p:sp>
            <p:sp>
              <p:nvSpPr>
                <p:cNvPr id="708706" name="Rectangle 98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4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G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708707" name="Rectangle 99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708708" name="Rectangle 100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4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G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708709" name="Rectangle 101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28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V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708710" name="Rectangle 102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H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708711" name="Rectangle 103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78" cy="3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3600" dirty="0">
                      <a:solidFill>
                        <a:srgbClr val="08F220"/>
                      </a:solidFill>
                      <a:latin typeface="Times" pitchFamily="8" charset="0"/>
                      <a:ea typeface="+mn-ea"/>
                      <a:cs typeface="+mn-cs"/>
                    </a:rPr>
                    <a:t>L</a:t>
                  </a:r>
                </a:p>
              </p:txBody>
            </p:sp>
          </p:grpSp>
          <p:sp>
            <p:nvSpPr>
              <p:cNvPr id="708712" name="Rectangle 104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</a:rPr>
                  <a:t>Y</a:t>
                </a:r>
                <a:endParaRPr lang="en-U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194651" name="Group 105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033" y="58"/>
              <a:chExt cx="455" cy="718"/>
            </a:xfrm>
          </p:grpSpPr>
          <p:grpSp>
            <p:nvGrpSpPr>
              <p:cNvPr id="194660" name="Group 106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718"/>
                <a:chOff x="1814" y="109"/>
                <a:chExt cx="455" cy="718"/>
              </a:xfrm>
            </p:grpSpPr>
            <p:sp>
              <p:nvSpPr>
                <p:cNvPr id="708715" name="Text Box 107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63500" dir="3187806" algn="ctr" rotWithShape="0">
                    <a:schemeClr val="bg2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708716" name="Line 108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08717" name="Line 109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94652" name="Group 110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708719" name="Rectangle 111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DDC07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8720" name="Rectangle 112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08721" name="Rectangle 113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pitchFamily="8" charset="0"/>
                <a:ea typeface="+mn-ea"/>
                <a:cs typeface="+mn-cs"/>
              </a:endParaRPr>
            </a:p>
          </p:txBody>
        </p:sp>
        <p:sp>
          <p:nvSpPr>
            <p:cNvPr id="708722" name="Rectangle 114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pitchFamily="8" charset="0"/>
                <a:ea typeface="+mn-ea"/>
                <a:cs typeface="+mn-cs"/>
              </a:endParaRPr>
            </a:p>
          </p:txBody>
        </p:sp>
        <p:grpSp>
          <p:nvGrpSpPr>
            <p:cNvPr id="194655" name="Group 115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708724" name="Text Box 116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 dirty="0">
                    <a:latin typeface="Arial" pitchFamily="34" charset="0"/>
                    <a:ea typeface="+mn-ea"/>
                    <a:cs typeface="+mn-cs"/>
                  </a:rPr>
                  <a:t>S 7 Y G</a:t>
                </a:r>
              </a:p>
            </p:txBody>
          </p:sp>
          <p:sp>
            <p:nvSpPr>
              <p:cNvPr id="708725" name="Line 117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4602" name="Group 119"/>
          <p:cNvGrpSpPr>
            <a:grpSpLocks/>
          </p:cNvGrpSpPr>
          <p:nvPr/>
        </p:nvGrpSpPr>
        <p:grpSpPr bwMode="auto">
          <a:xfrm>
            <a:off x="2989263" y="3603625"/>
            <a:ext cx="5664200" cy="669925"/>
            <a:chOff x="1787" y="2273"/>
            <a:chExt cx="3568" cy="422"/>
          </a:xfrm>
        </p:grpSpPr>
        <p:pic>
          <p:nvPicPr>
            <p:cNvPr id="708728" name="Picture 120"/>
            <p:cNvPicPr>
              <a:picLocks noChangeAspect="1" noChangeArrowheads="1"/>
            </p:cNvPicPr>
            <p:nvPr/>
          </p:nvPicPr>
          <p:blipFill>
            <a:blip r:embed="rId10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708729" name="Picture 121"/>
            <p:cNvPicPr>
              <a:picLocks noChangeAspect="1" noChangeArrowheads="1"/>
            </p:cNvPicPr>
            <p:nvPr/>
          </p:nvPicPr>
          <p:blipFill>
            <a:blip r:embed="rId10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708730" name="Picture 122"/>
            <p:cNvPicPr>
              <a:picLocks noChangeAspect="1" noChangeArrowheads="1"/>
            </p:cNvPicPr>
            <p:nvPr/>
          </p:nvPicPr>
          <p:blipFill>
            <a:blip r:embed="rId10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708731" name="Picture 123"/>
            <p:cNvPicPr>
              <a:picLocks noChangeAspect="1" noChangeArrowheads="1"/>
            </p:cNvPicPr>
            <p:nvPr/>
          </p:nvPicPr>
          <p:blipFill>
            <a:blip r:embed="rId10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sp>
        <p:nvSpPr>
          <p:cNvPr id="708732" name="Text Box 124"/>
          <p:cNvSpPr txBox="1">
            <a:spLocks noChangeArrowheads="1"/>
          </p:cNvSpPr>
          <p:nvPr/>
        </p:nvSpPr>
        <p:spPr bwMode="auto">
          <a:xfrm>
            <a:off x="2522538" y="3668713"/>
            <a:ext cx="32194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rgbClr val="AAAAAA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GIAO </a:t>
            </a:r>
            <a:r>
              <a:rPr lang="en-US" altLang="ko-KR" sz="2400">
                <a:solidFill>
                  <a:schemeClr val="accent2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ỚC ĐẤT</a:t>
            </a:r>
            <a:r>
              <a:rPr lang="en-US" altLang="ko-KR" sz="1800">
                <a:solidFill>
                  <a:srgbClr val="B35A17"/>
                </a:solidFill>
                <a:ea typeface="Gulim" charset="0"/>
                <a:cs typeface="Gulim" charset="0"/>
              </a:rPr>
              <a:t> </a:t>
            </a:r>
            <a:endParaRPr lang="en-US" sz="1800">
              <a:solidFill>
                <a:srgbClr val="B35A17"/>
              </a:solidFill>
              <a:ea typeface="Gulim" charset="0"/>
              <a:cs typeface="Gulim" charset="0"/>
            </a:endParaRPr>
          </a:p>
        </p:txBody>
      </p:sp>
      <p:sp>
        <p:nvSpPr>
          <p:cNvPr id="194604" name="Rectangle 125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94605" name="Rectangle 126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194606" name="Rectangle 127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94607" name="Rectangle 128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grpSp>
        <p:nvGrpSpPr>
          <p:cNvPr id="194608" name="Group 129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708738" name="Picture 130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708739" name="Picture 131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708740" name="Picture 132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708741" name="Picture 133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sp>
        <p:nvSpPr>
          <p:cNvPr id="708742" name="Text Box 134"/>
          <p:cNvSpPr txBox="1">
            <a:spLocks noChangeArrowheads="1"/>
          </p:cNvSpPr>
          <p:nvPr/>
        </p:nvSpPr>
        <p:spPr bwMode="auto">
          <a:xfrm>
            <a:off x="4191000" y="4419600"/>
            <a:ext cx="36242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GIAO </a:t>
            </a:r>
            <a:r>
              <a:rPr lang="en-US" altLang="ko-KR" sz="2400">
                <a:solidFill>
                  <a:schemeClr val="accent2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ỚC ĐA-VÍT </a:t>
            </a:r>
            <a:endParaRPr lang="en-US" sz="2400">
              <a:solidFill>
                <a:schemeClr val="accent2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grpSp>
        <p:nvGrpSpPr>
          <p:cNvPr id="194610" name="Group 135"/>
          <p:cNvGrpSpPr>
            <a:grpSpLocks/>
          </p:cNvGrpSpPr>
          <p:nvPr/>
        </p:nvGrpSpPr>
        <p:grpSpPr bwMode="auto">
          <a:xfrm>
            <a:off x="3870325" y="5160963"/>
            <a:ext cx="4697413" cy="603250"/>
            <a:chOff x="2414" y="3236"/>
            <a:chExt cx="2959" cy="380"/>
          </a:xfrm>
        </p:grpSpPr>
        <p:pic>
          <p:nvPicPr>
            <p:cNvPr id="708744" name="Picture 136"/>
            <p:cNvPicPr>
              <a:picLocks noChangeAspect="1" noChangeArrowheads="1"/>
            </p:cNvPicPr>
            <p:nvPr/>
          </p:nvPicPr>
          <p:blipFill>
            <a:blip r:embed="rId12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708745" name="Picture 137"/>
            <p:cNvPicPr>
              <a:picLocks noChangeAspect="1" noChangeArrowheads="1"/>
            </p:cNvPicPr>
            <p:nvPr/>
          </p:nvPicPr>
          <p:blipFill>
            <a:blip r:embed="rId12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708746" name="Picture 138"/>
            <p:cNvPicPr>
              <a:picLocks noChangeAspect="1" noChangeArrowheads="1"/>
            </p:cNvPicPr>
            <p:nvPr/>
          </p:nvPicPr>
          <p:blipFill>
            <a:blip r:embed="rId12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708747" name="Picture 139"/>
            <p:cNvPicPr>
              <a:picLocks noChangeAspect="1" noChangeArrowheads="1"/>
            </p:cNvPicPr>
            <p:nvPr/>
          </p:nvPicPr>
          <p:blipFill>
            <a:blip r:embed="rId12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sp>
          <p:nvSpPr>
            <p:cNvPr id="708748" name="Text Box 140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45791" dir="3378596" algn="ctr" rotWithShape="0">
                <a:srgbClr val="AAAAAA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2400" b="0">
                <a:solidFill>
                  <a:schemeClr val="accent2"/>
                </a:solidFill>
                <a:latin typeface="Arial Black" pitchFamily="34" charset="0"/>
                <a:ea typeface="+mn-ea"/>
                <a:cs typeface="+mn-cs"/>
              </a:endParaRPr>
            </a:p>
          </p:txBody>
        </p:sp>
      </p:grpSp>
      <p:sp>
        <p:nvSpPr>
          <p:cNvPr id="708749" name="Text Box 141"/>
          <p:cNvSpPr txBox="1">
            <a:spLocks noChangeArrowheads="1"/>
          </p:cNvSpPr>
          <p:nvPr/>
        </p:nvSpPr>
        <p:spPr bwMode="auto">
          <a:xfrm>
            <a:off x="3870325" y="5184775"/>
            <a:ext cx="37528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GIAO </a:t>
            </a:r>
            <a:r>
              <a:rPr lang="en-US" altLang="ko-KR" sz="2400">
                <a:solidFill>
                  <a:schemeClr val="accent2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24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ỚC MỚI</a:t>
            </a:r>
            <a:r>
              <a:rPr lang="en-US" altLang="ko-KR" sz="1800">
                <a:solidFill>
                  <a:schemeClr val="accent2"/>
                </a:solidFill>
                <a:latin typeface="Helvetica" charset="0"/>
                <a:ea typeface="Gulim" charset="0"/>
                <a:cs typeface="Gulim" charset="0"/>
              </a:rPr>
              <a:t> </a:t>
            </a:r>
            <a:endParaRPr lang="en-US" sz="1800">
              <a:solidFill>
                <a:schemeClr val="accent2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708750" name="Rectangle 142"/>
          <p:cNvSpPr>
            <a:spLocks noChangeArrowheads="1"/>
          </p:cNvSpPr>
          <p:nvPr/>
        </p:nvSpPr>
        <p:spPr bwMode="auto">
          <a:xfrm rot="17945350">
            <a:off x="5189538" y="1300163"/>
            <a:ext cx="18796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2"/>
                </a:solidFill>
                <a:latin typeface="Helvetica" charset="0"/>
              </a:rPr>
              <a:t> </a:t>
            </a:r>
            <a:r>
              <a:rPr lang="en-US" altLang="ko-KR" sz="1200">
                <a:solidFill>
                  <a:schemeClr val="tx2"/>
                </a:solidFill>
                <a:latin typeface="Helvetica" charset="0"/>
                <a:ea typeface="Gulim" charset="0"/>
                <a:cs typeface="Gulim" charset="0"/>
              </a:rPr>
              <a:t>TIỆC C</a:t>
            </a:r>
            <a:r>
              <a:rPr lang="en-US" altLang="ko-KR" sz="1200">
                <a:solidFill>
                  <a:schemeClr val="tx2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1200">
                <a:solidFill>
                  <a:schemeClr val="tx2"/>
                </a:solidFill>
                <a:latin typeface="Helvetica" charset="0"/>
                <a:ea typeface="Gulim" charset="0"/>
                <a:cs typeface="Gulim" charset="0"/>
              </a:rPr>
              <a:t>ỚI CHIÊN CON </a:t>
            </a:r>
            <a:endParaRPr lang="en-US" sz="1200">
              <a:solidFill>
                <a:schemeClr val="tx2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708751" name="Rectangle 143"/>
          <p:cNvSpPr>
            <a:spLocks noChangeArrowheads="1"/>
          </p:cNvSpPr>
          <p:nvPr/>
        </p:nvSpPr>
        <p:spPr bwMode="auto">
          <a:xfrm rot="17945350">
            <a:off x="5818188" y="1717675"/>
            <a:ext cx="965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200">
                <a:solidFill>
                  <a:srgbClr val="00CCFF"/>
                </a:solidFill>
                <a:latin typeface="Helvetica" charset="0"/>
                <a:ea typeface="Gulim" charset="0"/>
                <a:cs typeface="Gulim" charset="0"/>
              </a:rPr>
              <a:t>SỰ TÁI LÂM </a:t>
            </a:r>
            <a:endParaRPr lang="en-US" sz="1200">
              <a:solidFill>
                <a:srgbClr val="00CCFF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708752" name="Rectangle 144"/>
          <p:cNvSpPr>
            <a:spLocks noChangeArrowheads="1"/>
          </p:cNvSpPr>
          <p:nvPr/>
        </p:nvSpPr>
        <p:spPr bwMode="auto">
          <a:xfrm rot="17945350">
            <a:off x="6007100" y="1279525"/>
            <a:ext cx="18034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200">
                <a:solidFill>
                  <a:srgbClr val="00FF00"/>
                </a:solidFill>
                <a:latin typeface="Helvetica" charset="0"/>
                <a:ea typeface="Gulim" charset="0"/>
                <a:cs typeface="Gulim" charset="0"/>
              </a:rPr>
              <a:t>ĐẤNG CHRIST CAI TRỊ </a:t>
            </a:r>
            <a:br>
              <a:rPr lang="en-US" altLang="ko-KR" sz="1200">
                <a:solidFill>
                  <a:srgbClr val="00FF00"/>
                </a:solidFill>
                <a:latin typeface="Helvetica" charset="0"/>
                <a:ea typeface="Gulim" charset="0"/>
                <a:cs typeface="Gulim" charset="0"/>
              </a:rPr>
            </a:br>
            <a:r>
              <a:rPr lang="en-US" altLang="ko-KR" sz="1200">
                <a:solidFill>
                  <a:srgbClr val="00FF00"/>
                </a:solidFill>
                <a:latin typeface="Helvetica" charset="0"/>
                <a:ea typeface="Gulim" charset="0"/>
                <a:cs typeface="Gulim" charset="0"/>
              </a:rPr>
              <a:t>       TRÊN MẶT ĐẤT </a:t>
            </a:r>
            <a:endParaRPr lang="en-US" sz="1200">
              <a:solidFill>
                <a:srgbClr val="00FF00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708753" name="Rectangle 145"/>
          <p:cNvSpPr>
            <a:spLocks noChangeArrowheads="1"/>
          </p:cNvSpPr>
          <p:nvPr/>
        </p:nvSpPr>
        <p:spPr bwMode="auto">
          <a:xfrm rot="17945350">
            <a:off x="6303963" y="1063625"/>
            <a:ext cx="22987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1200">
                <a:solidFill>
                  <a:schemeClr val="tx1"/>
                </a:solidFill>
                <a:latin typeface="Helvetica" charset="0"/>
                <a:ea typeface="Gulim" charset="0"/>
                <a:cs typeface="Gulim" charset="0"/>
              </a:rPr>
              <a:t>SỰ PHÁN XÉT CỦA TÒA LỚN </a:t>
            </a:r>
            <a:br>
              <a:rPr lang="en-US" altLang="ko-KR" sz="1200">
                <a:solidFill>
                  <a:schemeClr val="tx1"/>
                </a:solidFill>
                <a:latin typeface="Helvetica" charset="0"/>
                <a:ea typeface="Gulim" charset="0"/>
                <a:cs typeface="Gulim" charset="0"/>
              </a:rPr>
            </a:br>
            <a:r>
              <a:rPr lang="en-US" altLang="ko-KR" sz="1200">
                <a:solidFill>
                  <a:schemeClr val="tx1"/>
                </a:solidFill>
                <a:latin typeface="Helvetica" charset="0"/>
                <a:ea typeface="Gulim" charset="0"/>
                <a:cs typeface="Gulim" charset="0"/>
              </a:rPr>
              <a:t>       VÀ TRẮNG </a:t>
            </a:r>
            <a:endParaRPr lang="en-US" sz="1200">
              <a:solidFill>
                <a:schemeClr val="tx1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708754" name="Rectangle 146"/>
          <p:cNvSpPr>
            <a:spLocks noChangeArrowheads="1"/>
          </p:cNvSpPr>
          <p:nvPr/>
        </p:nvSpPr>
        <p:spPr bwMode="auto">
          <a:xfrm rot="17945350">
            <a:off x="6886575" y="1411288"/>
            <a:ext cx="1600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200">
                <a:solidFill>
                  <a:srgbClr val="FF0000"/>
                </a:solidFill>
                <a:latin typeface="Helvetica" charset="0"/>
                <a:ea typeface="Gulim" charset="0"/>
                <a:cs typeface="Gulim" charset="0"/>
              </a:rPr>
              <a:t>TRỜI MỚI, ĐẤT MỚI </a:t>
            </a:r>
            <a:endParaRPr lang="en-US" sz="1200">
              <a:solidFill>
                <a:srgbClr val="FF0000"/>
              </a:solidFill>
              <a:latin typeface="Helvetica" charset="0"/>
              <a:ea typeface="Gulim" charset="0"/>
              <a:cs typeface="Gulim" charset="0"/>
            </a:endParaRPr>
          </a:p>
        </p:txBody>
      </p:sp>
      <p:sp>
        <p:nvSpPr>
          <p:cNvPr id="194617" name="Rectangle 147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94618" name="Rectangle 148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194619" name="Rectangle 149"/>
          <p:cNvSpPr>
            <a:spLocks noChangeArrowheads="1"/>
          </p:cNvSpPr>
          <p:nvPr/>
        </p:nvSpPr>
        <p:spPr bwMode="auto">
          <a:xfrm rot="-5400000">
            <a:off x="8047038" y="50784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94620" name="Rectangle 150"/>
          <p:cNvSpPr>
            <a:spLocks noChangeArrowheads="1"/>
          </p:cNvSpPr>
          <p:nvPr/>
        </p:nvSpPr>
        <p:spPr bwMode="auto">
          <a:xfrm rot="-5400000">
            <a:off x="8188325" y="5091113"/>
            <a:ext cx="196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708759" name="Line 151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8760" name="Line 152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8761" name="Line 153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94624" name="Group 154"/>
          <p:cNvGrpSpPr>
            <a:grpSpLocks/>
          </p:cNvGrpSpPr>
          <p:nvPr/>
        </p:nvGrpSpPr>
        <p:grpSpPr bwMode="auto">
          <a:xfrm>
            <a:off x="1703388" y="5929313"/>
            <a:ext cx="6297612" cy="803275"/>
            <a:chOff x="1040" y="886"/>
            <a:chExt cx="3184" cy="506"/>
          </a:xfrm>
        </p:grpSpPr>
        <p:grpSp>
          <p:nvGrpSpPr>
            <p:cNvPr id="194630" name="Group 155"/>
            <p:cNvGrpSpPr>
              <a:grpSpLocks/>
            </p:cNvGrpSpPr>
            <p:nvPr/>
          </p:nvGrpSpPr>
          <p:grpSpPr bwMode="auto">
            <a:xfrm>
              <a:off x="1040" y="1200"/>
              <a:ext cx="3184" cy="192"/>
              <a:chOff x="1040" y="1200"/>
              <a:chExt cx="3184" cy="192"/>
            </a:xfrm>
          </p:grpSpPr>
          <p:sp>
            <p:nvSpPr>
              <p:cNvPr id="708764" name="Line 156"/>
              <p:cNvSpPr>
                <a:spLocks noChangeShapeType="1"/>
              </p:cNvSpPr>
              <p:nvPr/>
            </p:nvSpPr>
            <p:spPr bwMode="auto">
              <a:xfrm>
                <a:off x="1040" y="1200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8765" name="Line 157"/>
              <p:cNvSpPr>
                <a:spLocks noChangeShapeType="1"/>
              </p:cNvSpPr>
              <p:nvPr/>
            </p:nvSpPr>
            <p:spPr bwMode="auto">
              <a:xfrm>
                <a:off x="1136" y="1296"/>
                <a:ext cx="2991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8766" name="Line 158"/>
              <p:cNvSpPr>
                <a:spLocks noChangeShapeType="1"/>
              </p:cNvSpPr>
              <p:nvPr/>
            </p:nvSpPr>
            <p:spPr bwMode="auto">
              <a:xfrm>
                <a:off x="1232" y="1392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08767" name="Text Box 159"/>
            <p:cNvSpPr txBox="1">
              <a:spLocks noChangeArrowheads="1"/>
            </p:cNvSpPr>
            <p:nvPr/>
          </p:nvSpPr>
          <p:spPr bwMode="auto">
            <a:xfrm>
              <a:off x="2496" y="886"/>
              <a:ext cx="1120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chemeClr val="tx1"/>
                  </a:solidFill>
                  <a:latin typeface="Arial" charset="0"/>
                </a:rPr>
                <a:t>S</a:t>
              </a:r>
              <a:r>
                <a:rPr lang="en-US" sz="2400">
                  <a:solidFill>
                    <a:schemeClr val="tx1"/>
                  </a:solidFill>
                  <a:latin typeface="Arial" charset="0"/>
                  <a:cs typeface="Lucida Grande" charset="0"/>
                </a:rPr>
                <a:t>Ợ</a:t>
              </a:r>
              <a:r>
                <a:rPr lang="en-US" sz="2400">
                  <a:solidFill>
                    <a:schemeClr val="tx1"/>
                  </a:solidFill>
                  <a:latin typeface="Arial" charset="0"/>
                  <a:ea typeface="Lucida Grande" charset="0"/>
                  <a:cs typeface="Lucida Grande" charset="0"/>
                </a:rPr>
                <a:t>I NGANG</a:t>
              </a:r>
            </a:p>
          </p:txBody>
        </p:sp>
      </p:grpSp>
      <p:sp>
        <p:nvSpPr>
          <p:cNvPr id="708768" name="AutoShape 160"/>
          <p:cNvSpPr>
            <a:spLocks noChangeArrowheads="1"/>
          </p:cNvSpPr>
          <p:nvPr/>
        </p:nvSpPr>
        <p:spPr bwMode="auto">
          <a:xfrm>
            <a:off x="561975" y="646113"/>
            <a:ext cx="8018463" cy="543401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3 60000 65536"/>
              <a:gd name="T9" fmla="*/ 2 60000 65536"/>
              <a:gd name="T10" fmla="*/ 1 60000 65536"/>
              <a:gd name="T11" fmla="*/ 0 60000 65536"/>
              <a:gd name="T12" fmla="*/ 3375 w 21600"/>
              <a:gd name="T13" fmla="*/ 5092 h 21600"/>
              <a:gd name="T14" fmla="*/ 17846 w 21600"/>
              <a:gd name="T15" fmla="*/ 1650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4497" y="0"/>
                </a:moveTo>
                <a:lnTo>
                  <a:pt x="14497" y="5092"/>
                </a:lnTo>
                <a:lnTo>
                  <a:pt x="3375" y="5092"/>
                </a:lnTo>
                <a:lnTo>
                  <a:pt x="3375" y="16508"/>
                </a:lnTo>
                <a:lnTo>
                  <a:pt x="14497" y="16508"/>
                </a:lnTo>
                <a:lnTo>
                  <a:pt x="1449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092"/>
                </a:moveTo>
                <a:lnTo>
                  <a:pt x="1350" y="16508"/>
                </a:lnTo>
                <a:lnTo>
                  <a:pt x="2700" y="16508"/>
                </a:lnTo>
                <a:lnTo>
                  <a:pt x="2700" y="5092"/>
                </a:lnTo>
                <a:close/>
              </a:path>
              <a:path w="21600" h="21600">
                <a:moveTo>
                  <a:pt x="0" y="5092"/>
                </a:moveTo>
                <a:lnTo>
                  <a:pt x="0" y="16508"/>
                </a:lnTo>
                <a:lnTo>
                  <a:pt x="675" y="16508"/>
                </a:lnTo>
                <a:lnTo>
                  <a:pt x="675" y="5092"/>
                </a:lnTo>
                <a:close/>
              </a:path>
            </a:pathLst>
          </a:custGeom>
          <a:gradFill rotWithShape="0">
            <a:gsLst>
              <a:gs pos="0">
                <a:srgbClr val="FFFF05"/>
              </a:gs>
              <a:gs pos="50000">
                <a:srgbClr val="000000"/>
              </a:gs>
              <a:gs pos="100000">
                <a:srgbClr val="FFFF05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Left">
              <a:rot lat="19799985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05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708769" name="Text Box 161"/>
          <p:cNvSpPr txBox="1">
            <a:spLocks noChangeArrowheads="1"/>
          </p:cNvSpPr>
          <p:nvPr/>
        </p:nvSpPr>
        <p:spPr bwMode="auto">
          <a:xfrm>
            <a:off x="215900" y="5137150"/>
            <a:ext cx="3898900" cy="461963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altLang="ko-KR" sz="1800" dirty="0">
                <a:solidFill>
                  <a:srgbClr val="FFFF00"/>
                </a:solidFill>
                <a:latin typeface="Comic Sans MS" pitchFamily="66" charset="0"/>
                <a:ea typeface="Gulim" pitchFamily="34" charset="-127"/>
                <a:cs typeface="+mn-cs"/>
              </a:rPr>
              <a:t>H</a:t>
            </a:r>
            <a:r>
              <a:rPr lang="fr-FR" altLang="ko-KR" sz="1800" dirty="0">
                <a:solidFill>
                  <a:srgbClr val="FFFF00"/>
                </a:solidFill>
                <a:latin typeface="Lucida Grande" pitchFamily="8" charset="0"/>
                <a:ea typeface="Gulim" pitchFamily="34" charset="-127"/>
                <a:cs typeface="+mn-cs"/>
              </a:rPr>
              <a:t>Ư</a:t>
            </a:r>
            <a:r>
              <a:rPr lang="en-US" altLang="ko-KR" sz="1800" dirty="0">
                <a:solidFill>
                  <a:srgbClr val="FFFF00"/>
                </a:solidFill>
                <a:latin typeface="Comic Sans MS" pitchFamily="66" charset="0"/>
                <a:ea typeface="Gulim" pitchFamily="34" charset="-127"/>
                <a:cs typeface="+mn-cs"/>
              </a:rPr>
              <a:t>ỚNG DẪN HỌC TẬP </a:t>
            </a:r>
            <a:r>
              <a:rPr lang="en-US" sz="2400" dirty="0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rPr>
              <a:t>#08</a:t>
            </a:r>
          </a:p>
        </p:txBody>
      </p:sp>
      <p:sp>
        <p:nvSpPr>
          <p:cNvPr id="708771" name="Text Box 163"/>
          <p:cNvSpPr txBox="1">
            <a:spLocks noChangeArrowheads="1"/>
          </p:cNvSpPr>
          <p:nvPr/>
        </p:nvSpPr>
        <p:spPr bwMode="auto">
          <a:xfrm>
            <a:off x="2239963" y="2673350"/>
            <a:ext cx="5334000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135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Helvetica" charset="0"/>
              </a:rPr>
              <a:t>CH</a:t>
            </a:r>
            <a:r>
              <a:rPr lang="en-US" sz="2400">
                <a:solidFill>
                  <a:srgbClr val="FFFF00"/>
                </a:solidFill>
                <a:latin typeface="Lucida Grande" charset="0"/>
              </a:rPr>
              <a:t>ƯƠ</a:t>
            </a:r>
            <a:r>
              <a:rPr lang="en-US" sz="2400">
                <a:solidFill>
                  <a:srgbClr val="FFFF00"/>
                </a:solidFill>
                <a:latin typeface="Helvetica" charset="0"/>
              </a:rPr>
              <a:t>NG TRÌNH ÁP-RA-HAM ĐANG TI</a:t>
            </a:r>
            <a:r>
              <a:rPr lang="en-US" sz="2400">
                <a:solidFill>
                  <a:srgbClr val="FFFF00"/>
                </a:solidFill>
                <a:latin typeface="Helvetica" charset="0"/>
                <a:cs typeface="Lucida Grande" charset="0"/>
              </a:rPr>
              <a:t>Ế</a:t>
            </a:r>
            <a:r>
              <a:rPr lang="en-US" sz="2400">
                <a:solidFill>
                  <a:srgbClr val="FFFF00"/>
                </a:solidFill>
                <a:latin typeface="Helvetica" charset="0"/>
                <a:ea typeface="Lucida Grande" charset="0"/>
                <a:cs typeface="Lucida Grande" charset="0"/>
              </a:rPr>
              <a:t>N Đ</a:t>
            </a:r>
            <a:r>
              <a:rPr lang="en-US" sz="2400">
                <a:solidFill>
                  <a:srgbClr val="FFFF00"/>
                </a:solidFill>
                <a:latin typeface="Helvetica" charset="0"/>
                <a:cs typeface="Lucida Grande" charset="0"/>
              </a:rPr>
              <a:t>Ế</a:t>
            </a:r>
            <a:r>
              <a:rPr lang="en-US" sz="2400">
                <a:solidFill>
                  <a:srgbClr val="FFFF00"/>
                </a:solidFill>
                <a:latin typeface="Helvetica" charset="0"/>
                <a:ea typeface="Lucida Grande" charset="0"/>
                <a:cs typeface="Lucida Grande" charset="0"/>
              </a:rPr>
              <a:t>N PHÍA TR</a:t>
            </a:r>
            <a:r>
              <a:rPr lang="en-US" sz="2400">
                <a:solidFill>
                  <a:srgbClr val="FFFF00"/>
                </a:solidFill>
                <a:latin typeface="Lucida Grande" charset="0"/>
                <a:ea typeface="Lucida Grande" charset="0"/>
                <a:cs typeface="Lucida Grande" charset="0"/>
              </a:rPr>
              <a:t>Ư</a:t>
            </a:r>
            <a:r>
              <a:rPr lang="en-US" sz="2400">
                <a:solidFill>
                  <a:srgbClr val="FFFF00"/>
                </a:solidFill>
                <a:latin typeface="Helvetica" charset="0"/>
                <a:cs typeface="Lucida Grande" charset="0"/>
              </a:rPr>
              <a:t>Ớ</a:t>
            </a:r>
            <a:r>
              <a:rPr lang="en-US" sz="2400">
                <a:solidFill>
                  <a:srgbClr val="FFFF00"/>
                </a:solidFill>
                <a:latin typeface="Helvetica" charset="0"/>
                <a:ea typeface="Lucida Grande" charset="0"/>
                <a:cs typeface="Lucida Grande" charset="0"/>
              </a:rPr>
              <a:t>C!</a:t>
            </a:r>
          </a:p>
        </p:txBody>
      </p:sp>
      <p:sp>
        <p:nvSpPr>
          <p:cNvPr id="708772" name="Text Box 164"/>
          <p:cNvSpPr txBox="1">
            <a:spLocks noChangeArrowheads="1"/>
          </p:cNvSpPr>
          <p:nvPr/>
        </p:nvSpPr>
        <p:spPr bwMode="auto">
          <a:xfrm>
            <a:off x="120650" y="106363"/>
            <a:ext cx="2387600" cy="179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M</a:t>
            </a:r>
            <a:r>
              <a:rPr lang="en-US" sz="2400">
                <a:solidFill>
                  <a:schemeClr val="tx1"/>
                </a:solidFill>
                <a:cs typeface="Lucida Grande" charset="0"/>
              </a:rPr>
              <a:t>Ộ</a:t>
            </a:r>
            <a:r>
              <a:rPr lang="en-US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T C</a:t>
            </a:r>
            <a:r>
              <a:rPr lang="en-US" sz="2400">
                <a:solidFill>
                  <a:schemeClr val="tx1"/>
                </a:solidFill>
                <a:latin typeface="Lucida Grande" charset="0"/>
                <a:ea typeface="Lucida Grande" charset="0"/>
                <a:cs typeface="Lucida Grande" charset="0"/>
              </a:rPr>
              <a:t>Ơ</a:t>
            </a:r>
            <a:r>
              <a:rPr lang="en-US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 C</a:t>
            </a:r>
            <a:r>
              <a:rPr lang="en-US" sz="2400">
                <a:solidFill>
                  <a:schemeClr val="tx1"/>
                </a:solidFill>
                <a:cs typeface="Lucida Grande" charset="0"/>
              </a:rPr>
              <a:t>Ấ</a:t>
            </a:r>
            <a:r>
              <a:rPr lang="en-US" sz="2400">
                <a:solidFill>
                  <a:schemeClr val="tx1"/>
                </a:solidFill>
                <a:ea typeface="Lucida Grande" charset="0"/>
                <a:cs typeface="Lucida Grande" charset="0"/>
              </a:rPr>
              <a:t>U 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NIÊN </a:t>
            </a:r>
            <a:r>
              <a:rPr lang="en-US" altLang="ko-KR" sz="2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ẠI</a:t>
            </a:r>
            <a:r>
              <a:rPr lang="en-US" altLang="ko-KR">
                <a:ea typeface="Gulim" charset="0"/>
                <a:cs typeface="Gulim" charset="0"/>
              </a:rPr>
              <a:t> </a:t>
            </a:r>
            <a:r>
              <a:rPr lang="en-US" sz="2400">
                <a:solidFill>
                  <a:schemeClr val="tx1"/>
                </a:solidFill>
                <a:ea typeface="Gulim" charset="0"/>
                <a:cs typeface="Gulim" charset="0"/>
              </a:rPr>
              <a:t>KINH THÁNH</a:t>
            </a:r>
          </a:p>
        </p:txBody>
      </p:sp>
      <p:sp>
        <p:nvSpPr>
          <p:cNvPr id="163" name="Rectangle 162"/>
          <p:cNvSpPr>
            <a:spLocks noChangeArrowheads="1"/>
          </p:cNvSpPr>
          <p:nvPr/>
        </p:nvSpPr>
        <p:spPr bwMode="auto">
          <a:xfrm>
            <a:off x="7437438" y="6519863"/>
            <a:ext cx="811212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9.65.03f.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08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08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8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768" grpId="0" animBg="1"/>
      <p:bldP spid="708771" grpId="0" autoUpdateAnimBg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7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2188" y="1047750"/>
            <a:ext cx="7289800" cy="48021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</p:pic>
      <p:pic>
        <p:nvPicPr>
          <p:cNvPr id="5867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0438" y="1020763"/>
            <a:ext cx="7348537" cy="48593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40161" dir="1106097" algn="ctr" rotWithShape="0">
              <a:schemeClr val="bg1"/>
            </a:outerShdw>
          </a:effectLst>
        </p:spPr>
      </p:pic>
      <p:sp>
        <p:nvSpPr>
          <p:cNvPr id="586756" name="Rectangle 4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90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866900" y="3208338"/>
            <a:ext cx="379413" cy="379412"/>
            <a:chOff x="3461" y="3471"/>
            <a:chExt cx="239" cy="239"/>
          </a:xfrm>
        </p:grpSpPr>
        <p:pic>
          <p:nvPicPr>
            <p:cNvPr id="196752" name="Picture 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753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897063" y="2881313"/>
            <a:ext cx="379412" cy="379412"/>
            <a:chOff x="3461" y="3471"/>
            <a:chExt cx="239" cy="239"/>
          </a:xfrm>
        </p:grpSpPr>
        <p:pic>
          <p:nvPicPr>
            <p:cNvPr id="196750" name="Picture 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751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027238" y="2601913"/>
            <a:ext cx="379412" cy="379412"/>
            <a:chOff x="3461" y="3471"/>
            <a:chExt cx="239" cy="239"/>
          </a:xfrm>
        </p:grpSpPr>
        <p:pic>
          <p:nvPicPr>
            <p:cNvPr id="196748" name="Picture 1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749" name="Picture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2181225" y="2332038"/>
            <a:ext cx="379413" cy="379412"/>
            <a:chOff x="3461" y="3471"/>
            <a:chExt cx="239" cy="239"/>
          </a:xfrm>
        </p:grpSpPr>
        <p:pic>
          <p:nvPicPr>
            <p:cNvPr id="196746" name="Picture 1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747" name="Picture 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2370138" y="2103438"/>
            <a:ext cx="379412" cy="379412"/>
            <a:chOff x="3461" y="3471"/>
            <a:chExt cx="239" cy="239"/>
          </a:xfrm>
        </p:grpSpPr>
        <p:pic>
          <p:nvPicPr>
            <p:cNvPr id="196744" name="Picture 1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745" name="Picture 1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2568575" y="1870075"/>
            <a:ext cx="379413" cy="379413"/>
            <a:chOff x="3461" y="3471"/>
            <a:chExt cx="239" cy="239"/>
          </a:xfrm>
        </p:grpSpPr>
        <p:pic>
          <p:nvPicPr>
            <p:cNvPr id="196742" name="Picture 2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743" name="Picture 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2806700" y="1703388"/>
            <a:ext cx="379413" cy="379412"/>
            <a:chOff x="3461" y="3471"/>
            <a:chExt cx="239" cy="239"/>
          </a:xfrm>
        </p:grpSpPr>
        <p:pic>
          <p:nvPicPr>
            <p:cNvPr id="196740" name="Picture 2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741" name="Picture 2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26"/>
          <p:cNvGrpSpPr>
            <a:grpSpLocks/>
          </p:cNvGrpSpPr>
          <p:nvPr/>
        </p:nvGrpSpPr>
        <p:grpSpPr bwMode="auto">
          <a:xfrm>
            <a:off x="3089275" y="1581150"/>
            <a:ext cx="379413" cy="379413"/>
            <a:chOff x="3461" y="3471"/>
            <a:chExt cx="239" cy="239"/>
          </a:xfrm>
        </p:grpSpPr>
        <p:pic>
          <p:nvPicPr>
            <p:cNvPr id="196738" name="Picture 2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739" name="Picture 2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3402013" y="1608138"/>
            <a:ext cx="379412" cy="379412"/>
            <a:chOff x="3461" y="3471"/>
            <a:chExt cx="239" cy="239"/>
          </a:xfrm>
        </p:grpSpPr>
        <p:pic>
          <p:nvPicPr>
            <p:cNvPr id="196736" name="Picture 3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737" name="Picture 3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32"/>
          <p:cNvGrpSpPr>
            <a:grpSpLocks/>
          </p:cNvGrpSpPr>
          <p:nvPr/>
        </p:nvGrpSpPr>
        <p:grpSpPr bwMode="auto">
          <a:xfrm>
            <a:off x="3697288" y="1747838"/>
            <a:ext cx="379412" cy="379412"/>
            <a:chOff x="3461" y="3471"/>
            <a:chExt cx="239" cy="239"/>
          </a:xfrm>
        </p:grpSpPr>
        <p:pic>
          <p:nvPicPr>
            <p:cNvPr id="196734" name="Picture 3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735" name="Picture 3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35"/>
          <p:cNvGrpSpPr>
            <a:grpSpLocks/>
          </p:cNvGrpSpPr>
          <p:nvPr/>
        </p:nvGrpSpPr>
        <p:grpSpPr bwMode="auto">
          <a:xfrm>
            <a:off x="3963988" y="1912938"/>
            <a:ext cx="379412" cy="379412"/>
            <a:chOff x="3461" y="3471"/>
            <a:chExt cx="239" cy="239"/>
          </a:xfrm>
        </p:grpSpPr>
        <p:pic>
          <p:nvPicPr>
            <p:cNvPr id="196732" name="Picture 3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733" name="Picture 3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38"/>
          <p:cNvGrpSpPr>
            <a:grpSpLocks/>
          </p:cNvGrpSpPr>
          <p:nvPr/>
        </p:nvGrpSpPr>
        <p:grpSpPr bwMode="auto">
          <a:xfrm>
            <a:off x="4179888" y="2090738"/>
            <a:ext cx="379412" cy="379412"/>
            <a:chOff x="3461" y="3471"/>
            <a:chExt cx="239" cy="239"/>
          </a:xfrm>
        </p:grpSpPr>
        <p:pic>
          <p:nvPicPr>
            <p:cNvPr id="196730" name="Picture 3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731" name="Picture 4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41"/>
          <p:cNvGrpSpPr>
            <a:grpSpLocks/>
          </p:cNvGrpSpPr>
          <p:nvPr/>
        </p:nvGrpSpPr>
        <p:grpSpPr bwMode="auto">
          <a:xfrm>
            <a:off x="4473575" y="2155825"/>
            <a:ext cx="379413" cy="379413"/>
            <a:chOff x="3461" y="3471"/>
            <a:chExt cx="239" cy="239"/>
          </a:xfrm>
        </p:grpSpPr>
        <p:pic>
          <p:nvPicPr>
            <p:cNvPr id="196728" name="Picture 4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729" name="Picture 4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44"/>
          <p:cNvGrpSpPr>
            <a:grpSpLocks/>
          </p:cNvGrpSpPr>
          <p:nvPr/>
        </p:nvGrpSpPr>
        <p:grpSpPr bwMode="auto">
          <a:xfrm>
            <a:off x="4799013" y="2074863"/>
            <a:ext cx="379412" cy="379412"/>
            <a:chOff x="3461" y="3471"/>
            <a:chExt cx="239" cy="239"/>
          </a:xfrm>
        </p:grpSpPr>
        <p:pic>
          <p:nvPicPr>
            <p:cNvPr id="196726" name="Picture 4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727" name="Picture 4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47"/>
          <p:cNvGrpSpPr>
            <a:grpSpLocks/>
          </p:cNvGrpSpPr>
          <p:nvPr/>
        </p:nvGrpSpPr>
        <p:grpSpPr bwMode="auto">
          <a:xfrm>
            <a:off x="5072063" y="1936750"/>
            <a:ext cx="379412" cy="379413"/>
            <a:chOff x="3461" y="3471"/>
            <a:chExt cx="239" cy="239"/>
          </a:xfrm>
        </p:grpSpPr>
        <p:pic>
          <p:nvPicPr>
            <p:cNvPr id="196724" name="Picture 4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725" name="Picture 4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50"/>
          <p:cNvGrpSpPr>
            <a:grpSpLocks/>
          </p:cNvGrpSpPr>
          <p:nvPr/>
        </p:nvGrpSpPr>
        <p:grpSpPr bwMode="auto">
          <a:xfrm>
            <a:off x="5405438" y="1852613"/>
            <a:ext cx="379412" cy="379412"/>
            <a:chOff x="3461" y="3471"/>
            <a:chExt cx="239" cy="239"/>
          </a:xfrm>
        </p:grpSpPr>
        <p:pic>
          <p:nvPicPr>
            <p:cNvPr id="196722" name="Picture 5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723" name="Picture 5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53"/>
          <p:cNvGrpSpPr>
            <a:grpSpLocks/>
          </p:cNvGrpSpPr>
          <p:nvPr/>
        </p:nvGrpSpPr>
        <p:grpSpPr bwMode="auto">
          <a:xfrm>
            <a:off x="5699125" y="1833563"/>
            <a:ext cx="379413" cy="379412"/>
            <a:chOff x="3461" y="3471"/>
            <a:chExt cx="239" cy="239"/>
          </a:xfrm>
        </p:grpSpPr>
        <p:pic>
          <p:nvPicPr>
            <p:cNvPr id="196720" name="Picture 5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721" name="Picture 5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56"/>
          <p:cNvGrpSpPr>
            <a:grpSpLocks/>
          </p:cNvGrpSpPr>
          <p:nvPr/>
        </p:nvGrpSpPr>
        <p:grpSpPr bwMode="auto">
          <a:xfrm>
            <a:off x="5972175" y="1933575"/>
            <a:ext cx="379413" cy="379413"/>
            <a:chOff x="3461" y="3471"/>
            <a:chExt cx="239" cy="239"/>
          </a:xfrm>
        </p:grpSpPr>
        <p:pic>
          <p:nvPicPr>
            <p:cNvPr id="196718" name="Picture 5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719" name="Picture 5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59"/>
          <p:cNvGrpSpPr>
            <a:grpSpLocks/>
          </p:cNvGrpSpPr>
          <p:nvPr/>
        </p:nvGrpSpPr>
        <p:grpSpPr bwMode="auto">
          <a:xfrm>
            <a:off x="6272213" y="2087563"/>
            <a:ext cx="379412" cy="379412"/>
            <a:chOff x="3461" y="3471"/>
            <a:chExt cx="239" cy="239"/>
          </a:xfrm>
        </p:grpSpPr>
        <p:pic>
          <p:nvPicPr>
            <p:cNvPr id="196716" name="Picture 6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717" name="Picture 6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62"/>
          <p:cNvGrpSpPr>
            <a:grpSpLocks/>
          </p:cNvGrpSpPr>
          <p:nvPr/>
        </p:nvGrpSpPr>
        <p:grpSpPr bwMode="auto">
          <a:xfrm>
            <a:off x="6532563" y="2200275"/>
            <a:ext cx="379412" cy="379413"/>
            <a:chOff x="3461" y="3471"/>
            <a:chExt cx="239" cy="239"/>
          </a:xfrm>
        </p:grpSpPr>
        <p:pic>
          <p:nvPicPr>
            <p:cNvPr id="196714" name="Picture 6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715" name="Picture 6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65"/>
          <p:cNvGrpSpPr>
            <a:grpSpLocks/>
          </p:cNvGrpSpPr>
          <p:nvPr/>
        </p:nvGrpSpPr>
        <p:grpSpPr bwMode="auto">
          <a:xfrm>
            <a:off x="6773863" y="2373313"/>
            <a:ext cx="379412" cy="379412"/>
            <a:chOff x="3461" y="3471"/>
            <a:chExt cx="239" cy="239"/>
          </a:xfrm>
        </p:grpSpPr>
        <p:pic>
          <p:nvPicPr>
            <p:cNvPr id="196712" name="Picture 6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713" name="Picture 6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68"/>
          <p:cNvGrpSpPr>
            <a:grpSpLocks/>
          </p:cNvGrpSpPr>
          <p:nvPr/>
        </p:nvGrpSpPr>
        <p:grpSpPr bwMode="auto">
          <a:xfrm>
            <a:off x="7010400" y="2579688"/>
            <a:ext cx="379413" cy="379412"/>
            <a:chOff x="3461" y="3471"/>
            <a:chExt cx="239" cy="239"/>
          </a:xfrm>
        </p:grpSpPr>
        <p:pic>
          <p:nvPicPr>
            <p:cNvPr id="196710" name="Picture 6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711" name="Picture 7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up 71"/>
          <p:cNvGrpSpPr>
            <a:grpSpLocks/>
          </p:cNvGrpSpPr>
          <p:nvPr/>
        </p:nvGrpSpPr>
        <p:grpSpPr bwMode="auto">
          <a:xfrm>
            <a:off x="7175500" y="2813050"/>
            <a:ext cx="379413" cy="379413"/>
            <a:chOff x="3461" y="3471"/>
            <a:chExt cx="239" cy="239"/>
          </a:xfrm>
        </p:grpSpPr>
        <p:pic>
          <p:nvPicPr>
            <p:cNvPr id="196708" name="Picture 7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709" name="Picture 7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 74"/>
          <p:cNvGrpSpPr>
            <a:grpSpLocks/>
          </p:cNvGrpSpPr>
          <p:nvPr/>
        </p:nvGrpSpPr>
        <p:grpSpPr bwMode="auto">
          <a:xfrm>
            <a:off x="7292975" y="3108325"/>
            <a:ext cx="379413" cy="379413"/>
            <a:chOff x="3461" y="3471"/>
            <a:chExt cx="239" cy="239"/>
          </a:xfrm>
        </p:grpSpPr>
        <p:pic>
          <p:nvPicPr>
            <p:cNvPr id="196706" name="Picture 7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707" name="Picture 7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77"/>
          <p:cNvGrpSpPr>
            <a:grpSpLocks/>
          </p:cNvGrpSpPr>
          <p:nvPr/>
        </p:nvGrpSpPr>
        <p:grpSpPr bwMode="auto">
          <a:xfrm>
            <a:off x="7351713" y="3425825"/>
            <a:ext cx="379412" cy="379413"/>
            <a:chOff x="3461" y="3471"/>
            <a:chExt cx="239" cy="239"/>
          </a:xfrm>
        </p:grpSpPr>
        <p:pic>
          <p:nvPicPr>
            <p:cNvPr id="196704" name="Picture 7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705" name="Picture 7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80"/>
          <p:cNvGrpSpPr>
            <a:grpSpLocks/>
          </p:cNvGrpSpPr>
          <p:nvPr/>
        </p:nvGrpSpPr>
        <p:grpSpPr bwMode="auto">
          <a:xfrm>
            <a:off x="7254875" y="3721100"/>
            <a:ext cx="379413" cy="379413"/>
            <a:chOff x="3461" y="3471"/>
            <a:chExt cx="239" cy="239"/>
          </a:xfrm>
        </p:grpSpPr>
        <p:pic>
          <p:nvPicPr>
            <p:cNvPr id="196702" name="Picture 8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703" name="Picture 8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 83"/>
          <p:cNvGrpSpPr>
            <a:grpSpLocks/>
          </p:cNvGrpSpPr>
          <p:nvPr/>
        </p:nvGrpSpPr>
        <p:grpSpPr bwMode="auto">
          <a:xfrm>
            <a:off x="7110413" y="3983038"/>
            <a:ext cx="379412" cy="379412"/>
            <a:chOff x="3461" y="3471"/>
            <a:chExt cx="239" cy="239"/>
          </a:xfrm>
        </p:grpSpPr>
        <p:pic>
          <p:nvPicPr>
            <p:cNvPr id="196700" name="Picture 8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701" name="Picture 8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86"/>
          <p:cNvGrpSpPr>
            <a:grpSpLocks/>
          </p:cNvGrpSpPr>
          <p:nvPr/>
        </p:nvGrpSpPr>
        <p:grpSpPr bwMode="auto">
          <a:xfrm>
            <a:off x="6832600" y="4127500"/>
            <a:ext cx="379413" cy="379413"/>
            <a:chOff x="3461" y="3471"/>
            <a:chExt cx="239" cy="239"/>
          </a:xfrm>
        </p:grpSpPr>
        <p:pic>
          <p:nvPicPr>
            <p:cNvPr id="196698" name="Picture 8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699" name="Picture 8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Group 89"/>
          <p:cNvGrpSpPr>
            <a:grpSpLocks/>
          </p:cNvGrpSpPr>
          <p:nvPr/>
        </p:nvGrpSpPr>
        <p:grpSpPr bwMode="auto">
          <a:xfrm>
            <a:off x="6564313" y="4246563"/>
            <a:ext cx="379412" cy="379412"/>
            <a:chOff x="3461" y="3471"/>
            <a:chExt cx="239" cy="239"/>
          </a:xfrm>
        </p:grpSpPr>
        <p:pic>
          <p:nvPicPr>
            <p:cNvPr id="196696" name="Picture 9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697" name="Picture 9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 92"/>
          <p:cNvGrpSpPr>
            <a:grpSpLocks/>
          </p:cNvGrpSpPr>
          <p:nvPr/>
        </p:nvGrpSpPr>
        <p:grpSpPr bwMode="auto">
          <a:xfrm>
            <a:off x="6308725" y="4352925"/>
            <a:ext cx="379413" cy="379413"/>
            <a:chOff x="3461" y="3471"/>
            <a:chExt cx="239" cy="239"/>
          </a:xfrm>
        </p:grpSpPr>
        <p:pic>
          <p:nvPicPr>
            <p:cNvPr id="196694" name="Picture 9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695" name="Picture 9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9474" name="Group 95"/>
          <p:cNvGrpSpPr>
            <a:grpSpLocks/>
          </p:cNvGrpSpPr>
          <p:nvPr/>
        </p:nvGrpSpPr>
        <p:grpSpPr bwMode="auto">
          <a:xfrm>
            <a:off x="6002338" y="4411663"/>
            <a:ext cx="379412" cy="379412"/>
            <a:chOff x="3461" y="3471"/>
            <a:chExt cx="239" cy="239"/>
          </a:xfrm>
        </p:grpSpPr>
        <p:pic>
          <p:nvPicPr>
            <p:cNvPr id="196692" name="Picture 9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693" name="Picture 9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9475" name="Group 98"/>
          <p:cNvGrpSpPr>
            <a:grpSpLocks/>
          </p:cNvGrpSpPr>
          <p:nvPr/>
        </p:nvGrpSpPr>
        <p:grpSpPr bwMode="auto">
          <a:xfrm>
            <a:off x="5702300" y="4343400"/>
            <a:ext cx="379413" cy="379413"/>
            <a:chOff x="3461" y="3471"/>
            <a:chExt cx="239" cy="239"/>
          </a:xfrm>
        </p:grpSpPr>
        <p:pic>
          <p:nvPicPr>
            <p:cNvPr id="196690" name="Picture 9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691" name="Picture 10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9476" name="Group 101"/>
          <p:cNvGrpSpPr>
            <a:grpSpLocks/>
          </p:cNvGrpSpPr>
          <p:nvPr/>
        </p:nvGrpSpPr>
        <p:grpSpPr bwMode="auto">
          <a:xfrm>
            <a:off x="5410200" y="4289425"/>
            <a:ext cx="379413" cy="379413"/>
            <a:chOff x="3461" y="3471"/>
            <a:chExt cx="239" cy="239"/>
          </a:xfrm>
        </p:grpSpPr>
        <p:pic>
          <p:nvPicPr>
            <p:cNvPr id="196688" name="Picture 10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689" name="Picture 10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9477" name="Group 104"/>
          <p:cNvGrpSpPr>
            <a:grpSpLocks/>
          </p:cNvGrpSpPr>
          <p:nvPr/>
        </p:nvGrpSpPr>
        <p:grpSpPr bwMode="auto">
          <a:xfrm>
            <a:off x="5106988" y="4235450"/>
            <a:ext cx="379412" cy="379413"/>
            <a:chOff x="3461" y="3471"/>
            <a:chExt cx="239" cy="239"/>
          </a:xfrm>
        </p:grpSpPr>
        <p:pic>
          <p:nvPicPr>
            <p:cNvPr id="196686" name="Picture 10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687" name="Picture 10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9478" name="Group 107"/>
          <p:cNvGrpSpPr>
            <a:grpSpLocks/>
          </p:cNvGrpSpPr>
          <p:nvPr/>
        </p:nvGrpSpPr>
        <p:grpSpPr bwMode="auto">
          <a:xfrm>
            <a:off x="4789488" y="4257675"/>
            <a:ext cx="379412" cy="379413"/>
            <a:chOff x="3461" y="3471"/>
            <a:chExt cx="239" cy="239"/>
          </a:xfrm>
        </p:grpSpPr>
        <p:pic>
          <p:nvPicPr>
            <p:cNvPr id="196684" name="Picture 10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685" name="Picture 10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9479" name="Group 110"/>
          <p:cNvGrpSpPr>
            <a:grpSpLocks/>
          </p:cNvGrpSpPr>
          <p:nvPr/>
        </p:nvGrpSpPr>
        <p:grpSpPr bwMode="auto">
          <a:xfrm>
            <a:off x="4475163" y="4292600"/>
            <a:ext cx="379412" cy="379413"/>
            <a:chOff x="3461" y="3471"/>
            <a:chExt cx="239" cy="239"/>
          </a:xfrm>
        </p:grpSpPr>
        <p:pic>
          <p:nvPicPr>
            <p:cNvPr id="196682" name="Picture 11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683" name="Picture 1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9480" name="Group 113"/>
          <p:cNvGrpSpPr>
            <a:grpSpLocks/>
          </p:cNvGrpSpPr>
          <p:nvPr/>
        </p:nvGrpSpPr>
        <p:grpSpPr bwMode="auto">
          <a:xfrm>
            <a:off x="4168775" y="4419600"/>
            <a:ext cx="379413" cy="379413"/>
            <a:chOff x="3461" y="3471"/>
            <a:chExt cx="239" cy="239"/>
          </a:xfrm>
        </p:grpSpPr>
        <p:pic>
          <p:nvPicPr>
            <p:cNvPr id="196680" name="Picture 11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681" name="Picture 1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9481" name="Group 116"/>
          <p:cNvGrpSpPr>
            <a:grpSpLocks/>
          </p:cNvGrpSpPr>
          <p:nvPr/>
        </p:nvGrpSpPr>
        <p:grpSpPr bwMode="auto">
          <a:xfrm>
            <a:off x="3867150" y="4510088"/>
            <a:ext cx="379413" cy="379412"/>
            <a:chOff x="3461" y="3471"/>
            <a:chExt cx="239" cy="239"/>
          </a:xfrm>
        </p:grpSpPr>
        <p:pic>
          <p:nvPicPr>
            <p:cNvPr id="196678" name="Picture 11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679" name="Picture 1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9482" name="Group 119"/>
          <p:cNvGrpSpPr>
            <a:grpSpLocks/>
          </p:cNvGrpSpPr>
          <p:nvPr/>
        </p:nvGrpSpPr>
        <p:grpSpPr bwMode="auto">
          <a:xfrm>
            <a:off x="3530600" y="4567238"/>
            <a:ext cx="379413" cy="379412"/>
            <a:chOff x="3461" y="3471"/>
            <a:chExt cx="239" cy="239"/>
          </a:xfrm>
        </p:grpSpPr>
        <p:pic>
          <p:nvPicPr>
            <p:cNvPr id="196676" name="Picture 12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677" name="Picture 12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9483" name="Group 122"/>
          <p:cNvGrpSpPr>
            <a:grpSpLocks/>
          </p:cNvGrpSpPr>
          <p:nvPr/>
        </p:nvGrpSpPr>
        <p:grpSpPr bwMode="auto">
          <a:xfrm>
            <a:off x="3201988" y="4624388"/>
            <a:ext cx="379412" cy="379412"/>
            <a:chOff x="3461" y="3471"/>
            <a:chExt cx="239" cy="239"/>
          </a:xfrm>
        </p:grpSpPr>
        <p:pic>
          <p:nvPicPr>
            <p:cNvPr id="196674" name="Picture 12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675" name="Picture 12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9484" name="Group 125"/>
          <p:cNvGrpSpPr>
            <a:grpSpLocks/>
          </p:cNvGrpSpPr>
          <p:nvPr/>
        </p:nvGrpSpPr>
        <p:grpSpPr bwMode="auto">
          <a:xfrm>
            <a:off x="2876550" y="4610100"/>
            <a:ext cx="379413" cy="379413"/>
            <a:chOff x="3461" y="3471"/>
            <a:chExt cx="239" cy="239"/>
          </a:xfrm>
        </p:grpSpPr>
        <p:pic>
          <p:nvPicPr>
            <p:cNvPr id="196672" name="Picture 12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673" name="Picture 12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9485" name="Group 128"/>
          <p:cNvGrpSpPr>
            <a:grpSpLocks/>
          </p:cNvGrpSpPr>
          <p:nvPr/>
        </p:nvGrpSpPr>
        <p:grpSpPr bwMode="auto">
          <a:xfrm>
            <a:off x="2586038" y="4462463"/>
            <a:ext cx="379412" cy="379412"/>
            <a:chOff x="3461" y="3471"/>
            <a:chExt cx="239" cy="239"/>
          </a:xfrm>
        </p:grpSpPr>
        <p:pic>
          <p:nvPicPr>
            <p:cNvPr id="196670" name="Picture 12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671" name="Picture 1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9486" name="Group 131"/>
          <p:cNvGrpSpPr>
            <a:grpSpLocks/>
          </p:cNvGrpSpPr>
          <p:nvPr/>
        </p:nvGrpSpPr>
        <p:grpSpPr bwMode="auto">
          <a:xfrm>
            <a:off x="2292350" y="4267200"/>
            <a:ext cx="379413" cy="379413"/>
            <a:chOff x="3461" y="3471"/>
            <a:chExt cx="239" cy="239"/>
          </a:xfrm>
        </p:grpSpPr>
        <p:pic>
          <p:nvPicPr>
            <p:cNvPr id="196668" name="Picture 13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669" name="Picture 13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9487" name="Group 134"/>
          <p:cNvGrpSpPr>
            <a:grpSpLocks/>
          </p:cNvGrpSpPr>
          <p:nvPr/>
        </p:nvGrpSpPr>
        <p:grpSpPr bwMode="auto">
          <a:xfrm>
            <a:off x="2030413" y="4008438"/>
            <a:ext cx="379412" cy="379412"/>
            <a:chOff x="3461" y="3471"/>
            <a:chExt cx="239" cy="239"/>
          </a:xfrm>
        </p:grpSpPr>
        <p:pic>
          <p:nvPicPr>
            <p:cNvPr id="196666" name="Picture 13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667" name="Picture 13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0" name="Group 137"/>
          <p:cNvGrpSpPr>
            <a:grpSpLocks/>
          </p:cNvGrpSpPr>
          <p:nvPr/>
        </p:nvGrpSpPr>
        <p:grpSpPr bwMode="auto">
          <a:xfrm>
            <a:off x="1868488" y="3752850"/>
            <a:ext cx="379412" cy="379413"/>
            <a:chOff x="3461" y="3471"/>
            <a:chExt cx="239" cy="239"/>
          </a:xfrm>
        </p:grpSpPr>
        <p:pic>
          <p:nvPicPr>
            <p:cNvPr id="196664" name="Picture 13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665" name="Picture 13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1" name="Group 140"/>
          <p:cNvGrpSpPr>
            <a:grpSpLocks/>
          </p:cNvGrpSpPr>
          <p:nvPr/>
        </p:nvGrpSpPr>
        <p:grpSpPr bwMode="auto">
          <a:xfrm>
            <a:off x="1928813" y="3538538"/>
            <a:ext cx="104775" cy="223837"/>
            <a:chOff x="3461" y="3471"/>
            <a:chExt cx="239" cy="239"/>
          </a:xfrm>
        </p:grpSpPr>
        <p:pic>
          <p:nvPicPr>
            <p:cNvPr id="196662" name="Picture 14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663" name="Picture 14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86895" name="Text Box 143"/>
          <p:cNvSpPr txBox="1">
            <a:spLocks noChangeArrowheads="1"/>
          </p:cNvSpPr>
          <p:nvPr/>
        </p:nvSpPr>
        <p:spPr bwMode="auto">
          <a:xfrm>
            <a:off x="2411413" y="2312988"/>
            <a:ext cx="4652962" cy="221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4000">
                <a:solidFill>
                  <a:schemeClr val="accent1"/>
                </a:solidFill>
                <a:ea typeface="Gulim" charset="0"/>
                <a:cs typeface="Gulim" charset="0"/>
              </a:rPr>
              <a:t>TÀI LIỆU C</a:t>
            </a:r>
            <a:r>
              <a:rPr lang="en-US" altLang="ko-KR" sz="4000">
                <a:solidFill>
                  <a:schemeClr val="accent1"/>
                </a:solidFill>
                <a:latin typeface="Lucida Grande" charset="0"/>
                <a:ea typeface="Gulim" charset="0"/>
                <a:cs typeface="Gulim" charset="0"/>
              </a:rPr>
              <a:t>Ơ</a:t>
            </a:r>
            <a:r>
              <a:rPr lang="en-US" altLang="ko-KR" sz="4000">
                <a:solidFill>
                  <a:schemeClr val="accent1"/>
                </a:solidFill>
                <a:ea typeface="Gulim" charset="0"/>
                <a:cs typeface="Gulim" charset="0"/>
              </a:rPr>
              <a:t> BẢN CỦA </a:t>
            </a:r>
            <a:r>
              <a:rPr lang="en-US" altLang="ko-KR" sz="4000">
                <a:solidFill>
                  <a:schemeClr val="accent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4000">
                <a:solidFill>
                  <a:schemeClr val="accent1"/>
                </a:solidFill>
                <a:ea typeface="Gulim" charset="0"/>
                <a:cs typeface="Gulim" charset="0"/>
              </a:rPr>
              <a:t>ỨC TIN CHÚNG TA! </a:t>
            </a:r>
            <a:endParaRPr lang="en-US" sz="4000">
              <a:solidFill>
                <a:schemeClr val="accent1"/>
              </a:solidFill>
              <a:ea typeface="Gulim" charset="0"/>
              <a:cs typeface="Gulim" charset="0"/>
            </a:endParaRPr>
          </a:p>
        </p:txBody>
      </p:sp>
      <p:sp>
        <p:nvSpPr>
          <p:cNvPr id="586898" name="WordArt 146"/>
          <p:cNvSpPr>
            <a:spLocks noChangeArrowheads="1" noChangeShapeType="1" noTextEdit="1"/>
          </p:cNvSpPr>
          <p:nvPr/>
        </p:nvSpPr>
        <p:spPr bwMode="auto">
          <a:xfrm>
            <a:off x="534988" y="1487488"/>
            <a:ext cx="7874000" cy="405288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72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Comic Sans MS"/>
                <a:ea typeface="Comic Sans MS"/>
                <a:cs typeface="Comic Sans MS"/>
              </a:rPr>
              <a:t>Chúa Giê-xu, xin hãy đến!</a:t>
            </a:r>
          </a:p>
        </p:txBody>
      </p:sp>
      <p:sp>
        <p:nvSpPr>
          <p:cNvPr id="196661" name="Text Box 109"/>
          <p:cNvSpPr txBox="1">
            <a:spLocks noChangeArrowheads="1"/>
          </p:cNvSpPr>
          <p:nvPr/>
        </p:nvSpPr>
        <p:spPr bwMode="auto">
          <a:xfrm>
            <a:off x="8601075" y="64357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586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175"/>
                            </p:stCondLst>
                            <p:childTnLst>
                              <p:par>
                                <p:cTn id="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675"/>
                            </p:stCondLst>
                            <p:childTnLst>
                              <p:par>
                                <p:cTn id="1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175"/>
                            </p:stCondLst>
                            <p:childTnLst>
                              <p:par>
                                <p:cTn id="2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675"/>
                            </p:stCondLst>
                            <p:childTnLst>
                              <p:par>
                                <p:cTn id="3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175"/>
                            </p:stCondLst>
                            <p:childTnLst>
                              <p:par>
                                <p:cTn id="3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675"/>
                            </p:stCondLst>
                            <p:childTnLst>
                              <p:par>
                                <p:cTn id="4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175"/>
                            </p:stCondLst>
                            <p:childTnLst>
                              <p:par>
                                <p:cTn id="5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675"/>
                            </p:stCondLst>
                            <p:childTnLst>
                              <p:par>
                                <p:cTn id="5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175"/>
                            </p:stCondLst>
                            <p:childTnLst>
                              <p:par>
                                <p:cTn id="6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6675"/>
                            </p:stCondLst>
                            <p:childTnLst>
                              <p:par>
                                <p:cTn id="7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7175"/>
                            </p:stCondLst>
                            <p:childTnLst>
                              <p:par>
                                <p:cTn id="7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7675"/>
                            </p:stCondLst>
                            <p:childTnLst>
                              <p:par>
                                <p:cTn id="8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8175"/>
                            </p:stCondLst>
                            <p:childTnLst>
                              <p:par>
                                <p:cTn id="9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8675"/>
                            </p:stCondLst>
                            <p:childTnLst>
                              <p:par>
                                <p:cTn id="10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9175"/>
                            </p:stCondLst>
                            <p:childTnLst>
                              <p:par>
                                <p:cTn id="10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9675"/>
                            </p:stCondLst>
                            <p:childTnLst>
                              <p:par>
                                <p:cTn id="11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175"/>
                            </p:stCondLst>
                            <p:childTnLst>
                              <p:par>
                                <p:cTn id="12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0675"/>
                            </p:stCondLst>
                            <p:childTnLst>
                              <p:par>
                                <p:cTn id="12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1175"/>
                            </p:stCondLst>
                            <p:childTnLst>
                              <p:par>
                                <p:cTn id="13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1675"/>
                            </p:stCondLst>
                            <p:childTnLst>
                              <p:par>
                                <p:cTn id="14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2175"/>
                            </p:stCondLst>
                            <p:childTnLst>
                              <p:par>
                                <p:cTn id="14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2675"/>
                            </p:stCondLst>
                            <p:childTnLst>
                              <p:par>
                                <p:cTn id="15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3175"/>
                            </p:stCondLst>
                            <p:childTnLst>
                              <p:par>
                                <p:cTn id="16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3675"/>
                            </p:stCondLst>
                            <p:childTnLst>
                              <p:par>
                                <p:cTn id="17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4175"/>
                            </p:stCondLst>
                            <p:childTnLst>
                              <p:par>
                                <p:cTn id="17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4675"/>
                            </p:stCondLst>
                            <p:childTnLst>
                              <p:par>
                                <p:cTn id="18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5175"/>
                            </p:stCondLst>
                            <p:childTnLst>
                              <p:par>
                                <p:cTn id="19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15675"/>
                            </p:stCondLst>
                            <p:childTnLst>
                              <p:par>
                                <p:cTn id="19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6175"/>
                            </p:stCondLst>
                            <p:childTnLst>
                              <p:par>
                                <p:cTn id="20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16675"/>
                            </p:stCondLst>
                            <p:childTnLst>
                              <p:par>
                                <p:cTn id="21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17175"/>
                            </p:stCondLst>
                            <p:childTnLst>
                              <p:par>
                                <p:cTn id="21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99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99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99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9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17675"/>
                            </p:stCondLst>
                            <p:childTnLst>
                              <p:par>
                                <p:cTn id="22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99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99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9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9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18175"/>
                            </p:stCondLst>
                            <p:childTnLst>
                              <p:par>
                                <p:cTn id="23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99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99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99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99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18675"/>
                            </p:stCondLst>
                            <p:childTnLst>
                              <p:par>
                                <p:cTn id="24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9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99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99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99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 nodeType="afterGroup">
                            <p:stCondLst>
                              <p:cond delay="19175"/>
                            </p:stCondLst>
                            <p:childTnLst>
                              <p:par>
                                <p:cTn id="24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99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99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99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99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19675"/>
                            </p:stCondLst>
                            <p:childTnLst>
                              <p:par>
                                <p:cTn id="25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99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99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99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99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 nodeType="afterGroup">
                            <p:stCondLst>
                              <p:cond delay="20175"/>
                            </p:stCondLst>
                            <p:childTnLst>
                              <p:par>
                                <p:cTn id="26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99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99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99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99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 nodeType="afterGroup">
                            <p:stCondLst>
                              <p:cond delay="20675"/>
                            </p:stCondLst>
                            <p:childTnLst>
                              <p:par>
                                <p:cTn id="26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99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99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99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99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 nodeType="afterGroup">
                            <p:stCondLst>
                              <p:cond delay="21175"/>
                            </p:stCondLst>
                            <p:childTnLst>
                              <p:par>
                                <p:cTn id="27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99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99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99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99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 nodeType="afterGroup">
                            <p:stCondLst>
                              <p:cond delay="21675"/>
                            </p:stCondLst>
                            <p:childTnLst>
                              <p:par>
                                <p:cTn id="28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99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99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99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99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 nodeType="afterGroup">
                            <p:stCondLst>
                              <p:cond delay="22175"/>
                            </p:stCondLst>
                            <p:childTnLst>
                              <p:par>
                                <p:cTn id="28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99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99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99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99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 nodeType="afterGroup">
                            <p:stCondLst>
                              <p:cond delay="22675"/>
                            </p:stCondLst>
                            <p:childTnLst>
                              <p:par>
                                <p:cTn id="29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99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99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99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99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 nodeType="afterGroup">
                            <p:stCondLst>
                              <p:cond delay="23175"/>
                            </p:stCondLst>
                            <p:childTnLst>
                              <p:par>
                                <p:cTn id="30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99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99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99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99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 nodeType="afterGroup">
                            <p:stCondLst>
                              <p:cond delay="23675"/>
                            </p:stCondLst>
                            <p:childTnLst>
                              <p:par>
                                <p:cTn id="31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99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99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99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99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 nodeType="afterGroup">
                            <p:stCondLst>
                              <p:cond delay="24175"/>
                            </p:stCondLst>
                            <p:childTnLst>
                              <p:par>
                                <p:cTn id="31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 nodeType="afterGroup">
                            <p:stCondLst>
                              <p:cond delay="24675"/>
                            </p:stCondLst>
                            <p:childTnLst>
                              <p:par>
                                <p:cTn id="32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586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586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586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586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 nodeType="clickPar">
                      <p:stCondLst>
                        <p:cond delay="indefinite"/>
                      </p:stCondLst>
                      <p:childTnLst>
                        <p:par>
                          <p:cTn id="3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4" dur="500"/>
                                        <p:tgtEl>
                                          <p:spTgt spid="586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895" grpId="0" build="p" autoUpdateAnimBg="0" advAuto="0"/>
      <p:bldP spid="586898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80" name="Rectangle 4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91</a:t>
            </a:r>
          </a:p>
        </p:txBody>
      </p:sp>
      <p:sp>
        <p:nvSpPr>
          <p:cNvPr id="587922" name="Text Box 146"/>
          <p:cNvSpPr txBox="1">
            <a:spLocks noChangeArrowheads="1"/>
          </p:cNvSpPr>
          <p:nvPr/>
        </p:nvSpPr>
        <p:spPr bwMode="auto">
          <a:xfrm>
            <a:off x="357188" y="5810250"/>
            <a:ext cx="836771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2400">
                <a:solidFill>
                  <a:srgbClr val="FFFF00"/>
                </a:solidFill>
                <a:latin typeface="Arial" charset="0"/>
                <a:ea typeface="Gulim" charset="0"/>
                <a:cs typeface="Gulim" charset="0"/>
              </a:rPr>
              <a:t>BỘ THẺ BẢNG</a:t>
            </a:r>
            <a:r>
              <a:rPr lang="en-US" altLang="ko-KR">
                <a:solidFill>
                  <a:schemeClr val="tx2"/>
                </a:solidFill>
                <a:latin typeface="Arial" charset="0"/>
                <a:ea typeface="Gulim" charset="0"/>
                <a:cs typeface="Gulim" charset="0"/>
              </a:rPr>
              <a:t> </a:t>
            </a:r>
            <a:r>
              <a:rPr lang="en-US" altLang="ko-KR" sz="2400">
                <a:solidFill>
                  <a:srgbClr val="FFFF00"/>
                </a:solidFill>
                <a:latin typeface="Arial" charset="0"/>
                <a:ea typeface="Gulim" charset="0"/>
                <a:cs typeface="Gulim" charset="0"/>
              </a:rPr>
              <a:t>NIÊN ĐẠI NHANH </a:t>
            </a:r>
            <a:endParaRPr lang="en-US" sz="2400">
              <a:solidFill>
                <a:srgbClr val="FFFF00"/>
              </a:solidFill>
              <a:latin typeface="Arial" charset="0"/>
              <a:ea typeface="Gulim" charset="0"/>
              <a:cs typeface="Gulim" charset="0"/>
            </a:endParaRPr>
          </a:p>
        </p:txBody>
      </p:sp>
      <p:sp>
        <p:nvSpPr>
          <p:cNvPr id="587924" name="Text Box 148"/>
          <p:cNvSpPr txBox="1">
            <a:spLocks noChangeArrowheads="1"/>
          </p:cNvSpPr>
          <p:nvPr/>
        </p:nvSpPr>
        <p:spPr bwMode="auto">
          <a:xfrm>
            <a:off x="358775" y="5103813"/>
            <a:ext cx="4175125" cy="461962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altLang="ko-KR" dirty="0">
                <a:solidFill>
                  <a:srgbClr val="FFFF00"/>
                </a:solidFill>
                <a:latin typeface="Comic Sans MS" pitchFamily="66" charset="0"/>
                <a:ea typeface="Gulim" pitchFamily="34" charset="-127"/>
                <a:cs typeface="+mn-cs"/>
              </a:rPr>
              <a:t>H</a:t>
            </a:r>
            <a:r>
              <a:rPr lang="fr-FR" altLang="ko-KR" dirty="0">
                <a:solidFill>
                  <a:srgbClr val="FFFF00"/>
                </a:solidFill>
                <a:latin typeface="Lucida Grande" pitchFamily="8" charset="0"/>
                <a:ea typeface="Gulim" pitchFamily="34" charset="-127"/>
                <a:cs typeface="+mn-cs"/>
              </a:rPr>
              <a:t>Ư</a:t>
            </a:r>
            <a:r>
              <a:rPr lang="en-US" altLang="ko-KR" dirty="0">
                <a:solidFill>
                  <a:srgbClr val="FFFF00"/>
                </a:solidFill>
                <a:latin typeface="Comic Sans MS" pitchFamily="66" charset="0"/>
                <a:ea typeface="Gulim" pitchFamily="34" charset="-127"/>
                <a:cs typeface="+mn-cs"/>
              </a:rPr>
              <a:t>ỚNG DẪN HỌC TẬP</a:t>
            </a:r>
            <a:r>
              <a:rPr lang="en-US" altLang="ko-KR" dirty="0">
                <a:latin typeface="Comic Sans MS" pitchFamily="66" charset="0"/>
                <a:ea typeface="Gulim" pitchFamily="34" charset="-127"/>
                <a:cs typeface="+mn-cs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rPr>
              <a:t>#09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627188" y="257175"/>
            <a:ext cx="3621087" cy="4464050"/>
            <a:chOff x="1384300" y="258763"/>
            <a:chExt cx="3621088" cy="4464050"/>
          </a:xfrm>
        </p:grpSpPr>
        <p:pic>
          <p:nvPicPr>
            <p:cNvPr id="587920" name="Picture 144"/>
            <p:cNvPicPr>
              <a:picLocks noChangeAspect="1" noChangeArrowheads="1"/>
            </p:cNvPicPr>
            <p:nvPr/>
          </p:nvPicPr>
          <p:blipFill>
            <a:blip r:embed="rId3"/>
            <a:srcRect l="33038" t="14281" r="23285" b="4942"/>
            <a:stretch>
              <a:fillRect/>
            </a:stretch>
          </p:blipFill>
          <p:spPr bwMode="auto">
            <a:xfrm>
              <a:off x="1384300" y="258763"/>
              <a:ext cx="3621088" cy="4464050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</p:pic>
        <p:sp>
          <p:nvSpPr>
            <p:cNvPr id="198666" name="Rectangle 153"/>
            <p:cNvSpPr>
              <a:spLocks noChangeArrowheads="1"/>
            </p:cNvSpPr>
            <p:nvPr/>
          </p:nvSpPr>
          <p:spPr bwMode="auto">
            <a:xfrm>
              <a:off x="1698221" y="4081003"/>
              <a:ext cx="2797073" cy="3385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/>
              <a:r>
                <a:rPr lang="en-US" sz="1600">
                  <a:solidFill>
                    <a:schemeClr val="bg2"/>
                  </a:solidFill>
                </a:rPr>
                <a:t>PH</a:t>
              </a:r>
              <a:r>
                <a:rPr lang="en-US" sz="1600">
                  <a:solidFill>
                    <a:schemeClr val="bg2"/>
                  </a:solidFill>
                  <a:cs typeface="Lucida Grande" charset="0"/>
                </a:rPr>
                <a:t>Ầ</a:t>
              </a:r>
              <a:r>
                <a:rPr lang="en-US" sz="1600">
                  <a:solidFill>
                    <a:schemeClr val="bg2"/>
                  </a:solidFill>
                  <a:ea typeface="Lucida Grande" charset="0"/>
                  <a:cs typeface="Lucida Grande" charset="0"/>
                </a:rPr>
                <a:t>N CÂU H</a:t>
              </a:r>
              <a:r>
                <a:rPr lang="en-US" sz="1600">
                  <a:solidFill>
                    <a:schemeClr val="bg2"/>
                  </a:solidFill>
                  <a:cs typeface="Lucida Grande" charset="0"/>
                </a:rPr>
                <a:t>Ỏ</a:t>
              </a:r>
              <a:r>
                <a:rPr lang="en-US" sz="1600">
                  <a:solidFill>
                    <a:schemeClr val="bg2"/>
                  </a:solidFill>
                  <a:ea typeface="Lucida Grande" charset="0"/>
                  <a:cs typeface="Lucida Grande" charset="0"/>
                </a:rPr>
                <a:t>I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756150" y="627063"/>
            <a:ext cx="3949700" cy="4949825"/>
            <a:chOff x="4584700" y="538163"/>
            <a:chExt cx="3949700" cy="4949825"/>
          </a:xfrm>
        </p:grpSpPr>
        <p:pic>
          <p:nvPicPr>
            <p:cNvPr id="587921" name="Picture 145"/>
            <p:cNvPicPr>
              <a:picLocks noChangeAspect="1" noChangeArrowheads="1"/>
            </p:cNvPicPr>
            <p:nvPr/>
          </p:nvPicPr>
          <p:blipFill>
            <a:blip r:embed="rId4"/>
            <a:srcRect l="33406" t="14185" r="23340" b="4510"/>
            <a:stretch>
              <a:fillRect/>
            </a:stretch>
          </p:blipFill>
          <p:spPr bwMode="auto">
            <a:xfrm>
              <a:off x="4584700" y="538163"/>
              <a:ext cx="3949700" cy="4949825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</p:pic>
        <p:sp>
          <p:nvSpPr>
            <p:cNvPr id="198664" name="Rectangle 150"/>
            <p:cNvSpPr>
              <a:spLocks noChangeArrowheads="1"/>
            </p:cNvSpPr>
            <p:nvPr/>
          </p:nvSpPr>
          <p:spPr bwMode="auto">
            <a:xfrm>
              <a:off x="5108938" y="4791840"/>
              <a:ext cx="2854155" cy="3385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/>
              <a:r>
                <a:rPr lang="en-US" sz="1600">
                  <a:solidFill>
                    <a:schemeClr val="bg2"/>
                  </a:solidFill>
                </a:rPr>
                <a:t>PH</a:t>
              </a:r>
              <a:r>
                <a:rPr lang="en-US" sz="1600">
                  <a:solidFill>
                    <a:schemeClr val="bg2"/>
                  </a:solidFill>
                  <a:cs typeface="Lucida Grande" charset="0"/>
                </a:rPr>
                <a:t>Ầ</a:t>
              </a:r>
              <a:r>
                <a:rPr lang="en-US" sz="1600">
                  <a:solidFill>
                    <a:schemeClr val="bg2"/>
                  </a:solidFill>
                  <a:ea typeface="Lucida Grande" charset="0"/>
                  <a:cs typeface="Lucida Grande" charset="0"/>
                </a:rPr>
                <a:t>N TR</a:t>
              </a:r>
              <a:r>
                <a:rPr lang="en-US" sz="1600">
                  <a:solidFill>
                    <a:schemeClr val="bg2"/>
                  </a:solidFill>
                  <a:cs typeface="Lucida Grande" charset="0"/>
                </a:rPr>
                <a:t>Ả</a:t>
              </a:r>
              <a:r>
                <a:rPr lang="en-US" sz="1600">
                  <a:solidFill>
                    <a:schemeClr val="bg2"/>
                  </a:solidFill>
                  <a:ea typeface="Lucida Grande" charset="0"/>
                  <a:cs typeface="Lucida Grande" charset="0"/>
                </a:rPr>
                <a:t> L</a:t>
              </a:r>
              <a:r>
                <a:rPr lang="en-US" sz="1600">
                  <a:solidFill>
                    <a:schemeClr val="bg2"/>
                  </a:solidFill>
                  <a:cs typeface="Lucida Grande" charset="0"/>
                </a:rPr>
                <a:t>Ờ</a:t>
              </a:r>
              <a:r>
                <a:rPr lang="en-US" sz="1600">
                  <a:solidFill>
                    <a:schemeClr val="bg2"/>
                  </a:solidFill>
                  <a:ea typeface="Lucida Grande" charset="0"/>
                  <a:cs typeface="Lucida Grande" charset="0"/>
                </a:rPr>
                <a:t>I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7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7924" grpId="0" animBg="1" autoUpdateAnimBg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 descr="MIKE HEAD REVERSED - PHT                                       00000010MAGNUM                         ABA78158: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</p:pic>
      <p:sp>
        <p:nvSpPr>
          <p:cNvPr id="260099" name="Oval 3"/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FFEC14"/>
              </a:solidFill>
              <a:latin typeface="Time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60101" name="Text Box 5"/>
          <p:cNvSpPr txBox="1">
            <a:spLocks noChangeArrowheads="1"/>
          </p:cNvSpPr>
          <p:nvPr/>
        </p:nvSpPr>
        <p:spPr bwMode="auto">
          <a:xfrm>
            <a:off x="217488" y="1620838"/>
            <a:ext cx="9139237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rgbClr val="FFCC18"/>
                </a:solidFill>
              </a:rPr>
              <a:t>                  •Một ý tưởng gọi là </a:t>
            </a:r>
            <a:r>
              <a:rPr lang="ja-JP" altLang="en-US" sz="2400">
                <a:solidFill>
                  <a:srgbClr val="1EAFCC"/>
                </a:solidFill>
              </a:rPr>
              <a:t>“</a:t>
            </a:r>
            <a:r>
              <a:rPr lang="en-US" sz="2400">
                <a:solidFill>
                  <a:srgbClr val="1EAFCC"/>
                </a:solidFill>
              </a:rPr>
              <a:t>Hồ sơ Kinh Thánh</a:t>
            </a:r>
            <a:r>
              <a:rPr lang="ja-JP" altLang="en-US" sz="2400">
                <a:solidFill>
                  <a:srgbClr val="1EAFCC"/>
                </a:solidFill>
              </a:rPr>
              <a:t>”</a:t>
            </a:r>
            <a:endParaRPr lang="en-US" sz="2400">
              <a:solidFill>
                <a:srgbClr val="FFCC18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rgbClr val="FFCC18"/>
                </a:solidFill>
              </a:rPr>
              <a:t>•</a:t>
            </a:r>
            <a:r>
              <a:rPr lang="en-US" sz="2400">
                <a:solidFill>
                  <a:srgbClr val="1EAFCC"/>
                </a:solidFill>
              </a:rPr>
              <a:t>Chìa Khóa Tâm Trí </a:t>
            </a:r>
            <a:r>
              <a:rPr lang="en-US" sz="2400">
                <a:solidFill>
                  <a:srgbClr val="FFCC18"/>
                </a:solidFill>
              </a:rPr>
              <a:t>để mở </a:t>
            </a:r>
            <a:r>
              <a:rPr lang="ja-JP" altLang="en-US" sz="2400">
                <a:solidFill>
                  <a:srgbClr val="FFCC18"/>
                </a:solidFill>
              </a:rPr>
              <a:t>“</a:t>
            </a:r>
            <a:r>
              <a:rPr lang="en-US" sz="2400">
                <a:solidFill>
                  <a:srgbClr val="FFCC18"/>
                </a:solidFill>
              </a:rPr>
              <a:t>Hồ sơ Kinh Thánh</a:t>
            </a:r>
            <a:r>
              <a:rPr lang="ja-JP" altLang="en-US" sz="2400">
                <a:solidFill>
                  <a:srgbClr val="FFCC18"/>
                </a:solidFill>
              </a:rPr>
              <a:t>”</a:t>
            </a:r>
            <a:r>
              <a:rPr lang="en-US" sz="2400">
                <a:solidFill>
                  <a:srgbClr val="FFCC18"/>
                </a:solidFill>
              </a:rPr>
              <a:t>…S 7 Y G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rgbClr val="FFCC18"/>
                </a:solidFill>
              </a:rPr>
              <a:t>•</a:t>
            </a:r>
            <a:r>
              <a:rPr lang="en-US" sz="2400">
                <a:solidFill>
                  <a:srgbClr val="1EAFCC"/>
                </a:solidFill>
              </a:rPr>
              <a:t>Bản Đồ Tâm Trí</a:t>
            </a:r>
            <a:r>
              <a:rPr lang="en-US" sz="2400">
                <a:solidFill>
                  <a:srgbClr val="FFCC18"/>
                </a:solidFill>
              </a:rPr>
              <a:t> để xác định các sự kiện KT quan trọng</a:t>
            </a:r>
          </a:p>
          <a:p>
            <a:pPr>
              <a:spcBef>
                <a:spcPct val="50000"/>
              </a:spcBef>
            </a:pPr>
            <a:endParaRPr lang="en-US" sz="2400">
              <a:solidFill>
                <a:srgbClr val="FFCC18"/>
              </a:solidFill>
            </a:endParaRPr>
          </a:p>
        </p:txBody>
      </p:sp>
      <p:sp>
        <p:nvSpPr>
          <p:cNvPr id="260105" name="Rectangle 9"/>
          <p:cNvSpPr>
            <a:spLocks noChangeArrowheads="1"/>
          </p:cNvSpPr>
          <p:nvPr/>
        </p:nvSpPr>
        <p:spPr bwMode="auto">
          <a:xfrm>
            <a:off x="8091488" y="6513513"/>
            <a:ext cx="341312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92</a:t>
            </a:r>
          </a:p>
        </p:txBody>
      </p:sp>
      <p:sp>
        <p:nvSpPr>
          <p:cNvPr id="260106" name="Text Box 10"/>
          <p:cNvSpPr txBox="1">
            <a:spLocks noChangeArrowheads="1"/>
          </p:cNvSpPr>
          <p:nvPr/>
        </p:nvSpPr>
        <p:spPr bwMode="auto">
          <a:xfrm>
            <a:off x="365125" y="3624263"/>
            <a:ext cx="8247063" cy="101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rgbClr val="FFEA18"/>
                </a:solidFill>
              </a:rPr>
              <a:t>•Cốt lõi </a:t>
            </a:r>
            <a:r>
              <a:rPr lang="ja-JP" altLang="en-US" sz="2400">
                <a:solidFill>
                  <a:srgbClr val="FFEA18"/>
                </a:solidFill>
              </a:rPr>
              <a:t>“</a:t>
            </a:r>
            <a:r>
              <a:rPr lang="en-US" sz="2400">
                <a:solidFill>
                  <a:srgbClr val="FFEA18"/>
                </a:solidFill>
              </a:rPr>
              <a:t>CÂU CHUYỆN</a:t>
            </a:r>
            <a:r>
              <a:rPr lang="ja-JP" altLang="en-US" sz="2400">
                <a:solidFill>
                  <a:srgbClr val="FFEA18"/>
                </a:solidFill>
              </a:rPr>
              <a:t>”</a:t>
            </a:r>
            <a:r>
              <a:rPr lang="en-US" sz="2400">
                <a:solidFill>
                  <a:srgbClr val="FFEA18"/>
                </a:solidFill>
              </a:rPr>
              <a:t> KT: </a:t>
            </a:r>
            <a:r>
              <a:rPr lang="ja-JP" altLang="en-US" sz="2400">
                <a:solidFill>
                  <a:srgbClr val="43F22C"/>
                </a:solidFill>
              </a:rPr>
              <a:t>“</a:t>
            </a:r>
            <a:r>
              <a:rPr lang="en-US" sz="2400">
                <a:solidFill>
                  <a:srgbClr val="43F22C"/>
                </a:solidFill>
              </a:rPr>
              <a:t>Bảng Niên Đại Nhanh</a:t>
            </a:r>
            <a:r>
              <a:rPr lang="ja-JP" altLang="en-US" sz="2400">
                <a:solidFill>
                  <a:srgbClr val="43F22C"/>
                </a:solidFill>
              </a:rPr>
              <a:t>”</a:t>
            </a:r>
            <a:r>
              <a:rPr lang="en-US" sz="2400">
                <a:solidFill>
                  <a:srgbClr val="FFEA18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endParaRPr lang="en-US" sz="2400">
              <a:solidFill>
                <a:srgbClr val="43F22C"/>
              </a:solidFill>
            </a:endParaRPr>
          </a:p>
        </p:txBody>
      </p:sp>
      <p:sp>
        <p:nvSpPr>
          <p:cNvPr id="260109" name="AutoShape 13"/>
          <p:cNvSpPr>
            <a:spLocks noChangeArrowheads="1"/>
          </p:cNvSpPr>
          <p:nvPr/>
        </p:nvSpPr>
        <p:spPr bwMode="auto">
          <a:xfrm>
            <a:off x="412750" y="3544888"/>
            <a:ext cx="7986713" cy="67945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00712" name="Text Box 57"/>
          <p:cNvSpPr txBox="1">
            <a:spLocks noChangeArrowheads="1"/>
          </p:cNvSpPr>
          <p:nvPr/>
        </p:nvSpPr>
        <p:spPr bwMode="auto">
          <a:xfrm>
            <a:off x="8743950" y="6421438"/>
            <a:ext cx="327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1042988" y="4564063"/>
            <a:ext cx="3408362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chemeClr val="tx1"/>
                </a:solidFill>
                <a:latin typeface="Arial" charset="0"/>
              </a:rPr>
              <a:t>• </a:t>
            </a:r>
            <a:r>
              <a:rPr lang="en-US" altLang="ko-KR" sz="3200">
                <a:solidFill>
                  <a:schemeClr val="tx1"/>
                </a:solidFill>
                <a:latin typeface="Arial" charset="0"/>
                <a:ea typeface="Gulim" charset="0"/>
                <a:cs typeface="Gulim" charset="0"/>
              </a:rPr>
              <a:t>Ý NGHĨA </a:t>
            </a:r>
            <a:endParaRPr lang="en-US" sz="3200">
              <a:solidFill>
                <a:schemeClr val="tx1"/>
              </a:solidFill>
              <a:latin typeface="Arial" charset="0"/>
              <a:ea typeface="Gulim" charset="0"/>
              <a:cs typeface="Gulim" charset="0"/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2114550" y="5180013"/>
            <a:ext cx="3408363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• </a:t>
            </a:r>
            <a:r>
              <a:rPr lang="en-US" altLang="ko-KR" sz="3200">
                <a:solidFill>
                  <a:schemeClr val="tx1"/>
                </a:solidFill>
                <a:latin typeface="Arial" charset="0"/>
                <a:ea typeface="Gulim" pitchFamily="34" charset="-128"/>
                <a:cs typeface="Gulim" pitchFamily="34" charset="-128"/>
              </a:rPr>
              <a:t>LÝ DO </a:t>
            </a:r>
            <a:r>
              <a:rPr lang="en-US" sz="320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3516313" y="5586413"/>
            <a:ext cx="3408362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• </a:t>
            </a:r>
            <a:r>
              <a:rPr lang="en-US" altLang="ko-KR" sz="3200">
                <a:solidFill>
                  <a:schemeClr val="tx1"/>
                </a:solidFill>
                <a:latin typeface="Arial" charset="0"/>
                <a:ea typeface="Gulim" pitchFamily="34" charset="-128"/>
                <a:cs typeface="Gulim" pitchFamily="34" charset="-128"/>
              </a:rPr>
              <a:t>MỤC ĐÍCH </a:t>
            </a:r>
            <a:r>
              <a:rPr lang="en-US" sz="320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5059363" y="6037263"/>
            <a:ext cx="3408362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chemeClr val="tx1"/>
                </a:solidFill>
                <a:latin typeface="Arial" charset="0"/>
              </a:rPr>
              <a:t>• </a:t>
            </a:r>
            <a:r>
              <a:rPr lang="en-US" altLang="ko-KR" sz="3200">
                <a:solidFill>
                  <a:schemeClr val="tx1"/>
                </a:solidFill>
                <a:latin typeface="Arial" charset="0"/>
                <a:ea typeface="Gulim" charset="0"/>
                <a:cs typeface="Gulim" charset="0"/>
              </a:rPr>
              <a:t>ĐẢM BẢO </a:t>
            </a:r>
            <a:endParaRPr lang="en-US" sz="3200">
              <a:solidFill>
                <a:schemeClr val="tx1"/>
              </a:solidFill>
              <a:latin typeface="Arial" charset="0"/>
              <a:ea typeface="Gulim" charset="0"/>
              <a:cs typeface="Gulim" charset="0"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2730500" y="228600"/>
            <a:ext cx="61087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040404"/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i="1">
                <a:solidFill>
                  <a:srgbClr val="FF0A1E"/>
                </a:solidFill>
              </a:rPr>
              <a:t>Đến bây giờ</a:t>
            </a:r>
            <a:r>
              <a:rPr lang="en-US">
                <a:solidFill>
                  <a:srgbClr val="FF0A1E"/>
                </a:solidFill>
              </a:rPr>
              <a:t>,</a:t>
            </a:r>
            <a:r>
              <a:rPr lang="en-US" sz="2800" i="1">
                <a:solidFill>
                  <a:srgbClr val="FF0A1E"/>
                </a:solidFill>
              </a:rPr>
              <a:t>với Kinh Thánh…Căn Bản, bạn đã có trong suy nghĩ của mình…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60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9" grpId="0" animBg="1" autoUpdateAnimBg="0"/>
      <p:bldP spid="260101" grpId="0" build="p" autoUpdateAnimBg="0" advAuto="0"/>
      <p:bldP spid="260106" grpId="0" autoUpdateAnimBg="0"/>
      <p:bldP spid="260109" grpId="0" animBg="1"/>
      <p:bldP spid="18" grpId="0" autoUpdateAnimBg="0"/>
      <p:bldP spid="19" grpId="0" autoUpdateAnimBg="0"/>
      <p:bldP spid="20" grpId="0" autoUpdateAnimBg="0"/>
      <p:bldP spid="21" grpId="0" autoUpdateAnimBg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3" descr="untitle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144000" cy="704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1" name="WordArt 29"/>
          <p:cNvSpPr>
            <a:spLocks noChangeArrowheads="1" noChangeShapeType="1" noTextEdit="1"/>
          </p:cNvSpPr>
          <p:nvPr/>
        </p:nvSpPr>
        <p:spPr bwMode="auto">
          <a:xfrm rot="-224769">
            <a:off x="733425" y="623888"/>
            <a:ext cx="7058025" cy="1989137"/>
          </a:xfrm>
          <a:prstGeom prst="rect">
            <a:avLst/>
          </a:prstGeom>
        </p:spPr>
        <p:txBody>
          <a:bodyPr wrap="none" fromWordArt="1">
            <a:prstTxWarp prst="textFadeLeft">
              <a:avLst>
                <a:gd name="adj" fmla="val 17273"/>
              </a:avLst>
            </a:prstTxWarp>
            <a:scene3d>
              <a:camera prst="legacyObliqueBottomRight"/>
              <a:lightRig rig="legacyFlat3" dir="b"/>
            </a:scene3d>
            <a:sp3d extrusionH="430200" prstMaterial="legacyMatte">
              <a:extrusionClr>
                <a:srgbClr val="040404"/>
              </a:extrusionClr>
            </a:sp3d>
          </a:bodyPr>
          <a:lstStyle/>
          <a:p>
            <a:r>
              <a:rPr lang="en-US" sz="3600" i="1" kern="1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Cooper Black"/>
                <a:ea typeface="Cooper Black"/>
                <a:cs typeface="Cooper Black"/>
              </a:rPr>
              <a:t>THÁNH KINH...</a:t>
            </a:r>
          </a:p>
        </p:txBody>
      </p:sp>
      <p:sp>
        <p:nvSpPr>
          <p:cNvPr id="201732" name="Text Box 13"/>
          <p:cNvSpPr txBox="1">
            <a:spLocks noChangeArrowheads="1"/>
          </p:cNvSpPr>
          <p:nvPr/>
        </p:nvSpPr>
        <p:spPr bwMode="auto">
          <a:xfrm>
            <a:off x="220663" y="6542088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VNI-Times" charset="0"/>
              </a:rPr>
              <a:t>©2003 TBBMI</a:t>
            </a:r>
          </a:p>
        </p:txBody>
      </p:sp>
      <p:sp>
        <p:nvSpPr>
          <p:cNvPr id="201733" name="WordArt 28"/>
          <p:cNvSpPr>
            <a:spLocks noChangeArrowheads="1" noChangeShapeType="1" noTextEdit="1"/>
          </p:cNvSpPr>
          <p:nvPr/>
        </p:nvSpPr>
        <p:spPr bwMode="auto">
          <a:xfrm rot="-264660">
            <a:off x="1917700" y="2674938"/>
            <a:ext cx="5870575" cy="1500187"/>
          </a:xfrm>
          <a:prstGeom prst="rect">
            <a:avLst/>
          </a:prstGeom>
        </p:spPr>
        <p:txBody>
          <a:bodyPr wrap="none" fromWordArt="1">
            <a:prstTxWarp prst="textFadeLeft">
              <a:avLst>
                <a:gd name="adj" fmla="val 17606"/>
              </a:avLst>
            </a:prstTxWarp>
          </a:bodyPr>
          <a:lstStyle/>
          <a:p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63500" dist="38099" dir="2700000" algn="ctr" rotWithShape="0">
                    <a:srgbClr val="000000">
                      <a:alpha val="79999"/>
                    </a:srgbClr>
                  </a:outerShdw>
                </a:effectLst>
                <a:latin typeface="Algerian"/>
                <a:ea typeface="Algerian"/>
                <a:cs typeface="Algerian"/>
              </a:rPr>
              <a:t>CĂN BẢN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49288" y="5435600"/>
            <a:ext cx="8023225" cy="708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i="1">
                <a:solidFill>
                  <a:srgbClr val="FAFD00"/>
                </a:solidFill>
                <a:latin typeface="Times New Roman" charset="0"/>
                <a:ea typeface="Gulim" pitchFamily="34" charset="-128"/>
                <a:cs typeface="Gulim" pitchFamily="34" charset="-128"/>
              </a:rPr>
              <a:t>Phần trình bày  của Hội Kinh Thánh… Căn Bản Toàn Cầu</a:t>
            </a:r>
          </a:p>
          <a:p>
            <a:pPr algn="ctr">
              <a:defRPr/>
            </a:pPr>
            <a:r>
              <a:rPr lang="en-US" altLang="ko-KR" i="1">
                <a:solidFill>
                  <a:srgbClr val="FAFD00"/>
                </a:solidFill>
                <a:latin typeface="Times New Roman" charset="0"/>
                <a:ea typeface="Gulim" pitchFamily="34" charset="-128"/>
                <a:cs typeface="Gulim" pitchFamily="34" charset="-128"/>
              </a:rPr>
              <a:t>(The Bible ...Basically International Ministries Inc.), Fort Worth, Texas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3106738" y="6137275"/>
            <a:ext cx="3294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080435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dirty="0">
                <a:solidFill>
                  <a:srgbClr val="FFFB0C"/>
                </a:solidFill>
                <a:latin typeface="Helvetica" pitchFamily="-128" charset="0"/>
                <a:ea typeface="굴림" pitchFamily="34" charset="-127"/>
                <a:cs typeface="+mn-cs"/>
              </a:rPr>
              <a:t>www.biblebasically.com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437438" y="6519863"/>
            <a:ext cx="968375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9.65.03f.93</a:t>
            </a:r>
          </a:p>
        </p:txBody>
      </p:sp>
    </p:spTree>
  </p:cSld>
  <p:clrMapOvr>
    <a:masterClrMapping/>
  </p:clrMapOvr>
  <p:transition spd="slow">
    <p:wheel spokes="0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11" name="Rectangle 15"/>
          <p:cNvSpPr>
            <a:spLocks noChangeArrowheads="1"/>
          </p:cNvSpPr>
          <p:nvPr/>
        </p:nvSpPr>
        <p:spPr bwMode="auto">
          <a:xfrm>
            <a:off x="8093075" y="65024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94</a:t>
            </a:r>
          </a:p>
        </p:txBody>
      </p:sp>
      <p:sp>
        <p:nvSpPr>
          <p:cNvPr id="202756" name="Text Box 18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437438" y="6519863"/>
            <a:ext cx="811212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9.65.03f.</a:t>
            </a:r>
          </a:p>
        </p:txBody>
      </p:sp>
    </p:spTree>
  </p:cSld>
  <p:clrMapOvr>
    <a:masterClrMapping/>
  </p:clrMapOvr>
  <p:transition spd="med"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2800" b="1" dirty="0" err="1"/>
              <a:t>Kinh Thánh…Căn Bản</a:t>
            </a:r>
            <a:r>
              <a:rPr lang="en-US" sz="2800" b="1" dirty="0"/>
              <a:t>—</a:t>
            </a:r>
            <a:r>
              <a:rPr lang="en-US" sz="2800" b="1" dirty="0"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05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8259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3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Liệu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Nghiên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Cứu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Thánh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5" name="Picture 4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6" name="Picture 5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84804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ah\Bethlehem\Bethlehem sr\Shepherd with flock, 43-30tb sr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rea aerial, 115-19tb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erial, 115-18tb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Sea of Galilee\Capernaum view from Sea of Galilee boat, 53-31tb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from boat2, tb n011500 sr.jp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from boat, tb n011500 sr.jp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1 Galilee adds\070100 Detroit trip\sr\Capernaum synagogue from boat, tb n063000 sr.jp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Sea of Galilee\Capernaum entrance, 53-36tb.jp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synagogue, tb n011500 sr.jp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Sea of Galilee\sr\Capernaum synagogue panorama, df 100301.jp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 2002\01 Galilee\Capernaum\sr\Capernaum synagogue interior2, tb q102602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401 Pools of Bethesda\sr\Pools of Bethesda excavations from east, tb n051401 sr.jp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synagogue with earlier basalt level2, tb n011500 sr.jp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Sea of Galilee\sr\Capernaum synagogue with 1st c level, df 100301.jp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basalt insulae, tb n011500 sr.jp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Byzantine remains over Peter's house, tb n011500 sr.jp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1 Galilee\temp sr\Sunset from Kursi, tb n111800 sr.jp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1 Galilee adds\070100 Detroit trip\sr\Mount of Beatitudes, tb n063000 sr.jp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Galilee\View of Sea of Galilee and Arbel from Upper Galilee, 104-19tb.jp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Plain of Asher\sr\Mountains of Upper Galilee, 040102.jp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500 Golan\Sr\Banias cave2, tb n011500 sr.jp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52600 Hike adds\sr\Nahal Senir, tb n0516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ah\Bethlehem\Bethlehem sr\Bethlehem from above, 43-10tb sr.jp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Huleh Basin\sr\Jordan River aerial.jp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500 Golan\Sr\Banias waterfall, tb n011500 sr.jp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Jordan sr\Gadara\Gadara columns along Decumanus.jp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3 Judah\Scouting\sr\Dead Sea western cliffs to south from En Gedi.jp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100 Jericho adds\sr\Sycamore tree in Jericho, tb n062100 sr.jp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03 Jerusalem adds new\Temple Mount\sr\Golden Gate, Dome of Tablets fr Mt of Olives.jp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601 Mt of Olives\sr\Gethsemane olive tree2, tb n051601.jp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700 Last day\Sr\Southern shore of Galilee from above, tb n040700 sr.jp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E:\Todd Sites\0 Adds\0from home\8Post JD\Jordan River, tb n011700 sr.jpg"/>
  <p:tag name="PHOTO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050800 Scout Trip\sr\Nazareth from northeast2, tb n050800 sr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erial, 115-17tb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Holyland Hotel\sr\Herod's Temple from northeast, tb n020101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700 Last day\Sr\Southern shore of Galilee from above, tb n040700 sr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rea aerial, 115-20tb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10891</TotalTime>
  <Pages>52</Pages>
  <Words>4259</Words>
  <Application>Microsoft Macintosh PowerPoint</Application>
  <PresentationFormat>On-screen Show (4:3)</PresentationFormat>
  <Paragraphs>1397</Paragraphs>
  <Slides>96</Slides>
  <Notes>92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96</vt:i4>
      </vt:variant>
    </vt:vector>
  </HeadingPairs>
  <TitlesOfParts>
    <vt:vector size="120" baseType="lpstr">
      <vt:lpstr>Arial Unicode MS</vt:lpstr>
      <vt:lpstr>B VAG Rounded Bold</vt:lpstr>
      <vt:lpstr>Chicago</vt:lpstr>
      <vt:lpstr>Gulim</vt:lpstr>
      <vt:lpstr>Gulim</vt:lpstr>
      <vt:lpstr>Krone</vt:lpstr>
      <vt:lpstr>ＭＳ Ｐゴシック</vt:lpstr>
      <vt:lpstr>ＭＳ Ｐゴシック</vt:lpstr>
      <vt:lpstr>VNI-Times</vt:lpstr>
      <vt:lpstr>Algerian</vt:lpstr>
      <vt:lpstr>Arial</vt:lpstr>
      <vt:lpstr>Arial Black</vt:lpstr>
      <vt:lpstr>Comic Sans MS</vt:lpstr>
      <vt:lpstr>Cooper Black</vt:lpstr>
      <vt:lpstr>Helvetica</vt:lpstr>
      <vt:lpstr>Lucida Grande</vt:lpstr>
      <vt:lpstr>Matura MT Script Capitals</vt:lpstr>
      <vt:lpstr>Monotype Sorts</vt:lpstr>
      <vt:lpstr>Times</vt:lpstr>
      <vt:lpstr>Times New Roman</vt:lpstr>
      <vt:lpstr>Trebuchet MS</vt:lpstr>
      <vt:lpstr>untitled 3</vt:lpstr>
      <vt:lpstr>Blank Presentation</vt:lpstr>
      <vt:lpstr>8_Default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Kinh Thánh…Căn Bản—BibleStudyDownloads.org</vt:lpstr>
    </vt:vector>
  </TitlesOfParts>
  <Company>n.a.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03F - Jesus Bible Bisically</dc:title>
  <dc:subject>Translation into Vietnamese</dc:subject>
  <dc:creator>Luke VAN</dc:creator>
  <cp:keywords/>
  <dc:description/>
  <cp:lastModifiedBy>Rick Griffith</cp:lastModifiedBy>
  <cp:revision>457</cp:revision>
  <cp:lastPrinted>1997-02-12T13:49:34Z</cp:lastPrinted>
  <dcterms:created xsi:type="dcterms:W3CDTF">2003-05-11T22:47:54Z</dcterms:created>
  <dcterms:modified xsi:type="dcterms:W3CDTF">2018-09-24T08:28:31Z</dcterms:modified>
</cp:coreProperties>
</file>