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1.xml" ContentType="application/vnd.openxmlformats-officedocument.presentationml.tags+xml"/>
  <Override PartName="/ppt/notesSlides/notesSlide2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4" r:id="rId2"/>
    <p:sldMasterId id="2147483696" r:id="rId3"/>
  </p:sldMasterIdLst>
  <p:notesMasterIdLst>
    <p:notesMasterId r:id="rId40"/>
  </p:notesMasterIdLst>
  <p:handoutMasterIdLst>
    <p:handoutMasterId r:id="rId41"/>
  </p:handoutMasterIdLst>
  <p:sldIdLst>
    <p:sldId id="353" r:id="rId4"/>
    <p:sldId id="680" r:id="rId5"/>
    <p:sldId id="400" r:id="rId6"/>
    <p:sldId id="612" r:id="rId7"/>
    <p:sldId id="402" r:id="rId8"/>
    <p:sldId id="520" r:id="rId9"/>
    <p:sldId id="622" r:id="rId10"/>
    <p:sldId id="621" r:id="rId11"/>
    <p:sldId id="632" r:id="rId12"/>
    <p:sldId id="631" r:id="rId13"/>
    <p:sldId id="587" r:id="rId14"/>
    <p:sldId id="634" r:id="rId15"/>
    <p:sldId id="669" r:id="rId16"/>
    <p:sldId id="638" r:id="rId17"/>
    <p:sldId id="408" r:id="rId18"/>
    <p:sldId id="674" r:id="rId19"/>
    <p:sldId id="673" r:id="rId20"/>
    <p:sldId id="630" r:id="rId21"/>
    <p:sldId id="650" r:id="rId22"/>
    <p:sldId id="647" r:id="rId23"/>
    <p:sldId id="521" r:id="rId24"/>
    <p:sldId id="637" r:id="rId25"/>
    <p:sldId id="524" r:id="rId26"/>
    <p:sldId id="527" r:id="rId27"/>
    <p:sldId id="526" r:id="rId28"/>
    <p:sldId id="410" r:id="rId29"/>
    <p:sldId id="411" r:id="rId30"/>
    <p:sldId id="643" r:id="rId31"/>
    <p:sldId id="642" r:id="rId32"/>
    <p:sldId id="440" r:id="rId33"/>
    <p:sldId id="670" r:id="rId34"/>
    <p:sldId id="678" r:id="rId35"/>
    <p:sldId id="646" r:id="rId36"/>
    <p:sldId id="681" r:id="rId37"/>
    <p:sldId id="641" r:id="rId38"/>
    <p:sldId id="356" r:id="rId39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97">
          <p15:clr>
            <a:srgbClr val="A4A3A4"/>
          </p15:clr>
        </p15:guide>
        <p15:guide id="2" orient="horz" pos="4222">
          <p15:clr>
            <a:srgbClr val="A4A3A4"/>
          </p15:clr>
        </p15:guide>
        <p15:guide id="3" orient="horz" pos="607">
          <p15:clr>
            <a:srgbClr val="A4A3A4"/>
          </p15:clr>
        </p15:guide>
        <p15:guide id="4" orient="horz" pos="4160">
          <p15:clr>
            <a:srgbClr val="A4A3A4"/>
          </p15:clr>
        </p15:guide>
        <p15:guide id="5" pos="2875">
          <p15:clr>
            <a:srgbClr val="A4A3A4"/>
          </p15:clr>
        </p15:guide>
        <p15:guide id="6" pos="4822">
          <p15:clr>
            <a:srgbClr val="A4A3A4"/>
          </p15:clr>
        </p15:guide>
        <p15:guide id="7" pos="5471">
          <p15:clr>
            <a:srgbClr val="A4A3A4"/>
          </p15:clr>
        </p15:guide>
        <p15:guide id="8" pos="51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FF"/>
    <a:srgbClr val="3399FF"/>
    <a:srgbClr val="33CCCC"/>
    <a:srgbClr val="66CCFF"/>
    <a:srgbClr val="FF9900"/>
    <a:srgbClr val="99FFCC"/>
    <a:srgbClr val="FFFF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9" autoAdjust="0"/>
    <p:restoredTop sz="94653" autoAdjust="0"/>
  </p:normalViewPr>
  <p:slideViewPr>
    <p:cSldViewPr snapToGrid="0">
      <p:cViewPr varScale="1">
        <p:scale>
          <a:sx n="146" d="100"/>
          <a:sy n="146" d="100"/>
        </p:scale>
        <p:origin x="1440" y="176"/>
      </p:cViewPr>
      <p:guideLst>
        <p:guide orient="horz" pos="2697"/>
        <p:guide orient="horz" pos="4222"/>
        <p:guide orient="horz" pos="607"/>
        <p:guide orient="horz" pos="4160"/>
        <p:guide pos="2875"/>
        <p:guide pos="4822"/>
        <p:guide pos="5471"/>
        <p:guide pos="5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4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D61C942-B1B7-5C40-9A63-B2674D3352E1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9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BE105307-6765-814E-8626-E61DB2091FD2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74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324B6-FDDF-1C4A-836C-81FE79EAE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13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Basically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VN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3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453362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8292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354633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46EC3-FBF1-0046-94E7-99DD7FAEE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18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590B-E283-3144-A7DF-7B0DC5DA3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3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FCA4A-B31F-A84C-9EDB-95334E919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31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7EF49-3501-BF40-83B8-E3414ACEA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52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7395-211E-A641-B38F-F9A8FB73B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52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E8C73-4752-DD40-9561-37F7844BF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98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A4989-A420-8E44-A2B6-6560EF87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14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E074E-9B9B-534C-AA7F-5E725002C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05595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496B0-C74C-5443-AA59-BFAC83B5D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5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7775-9049-4041-8301-E7E7F82B1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42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D7A52-006C-1045-8871-15B5A216A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07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E8D7-CCD9-B84D-9F46-81BBD9009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23573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D50E-B55F-5745-98C7-350A181AA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34140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4DB2-975C-F546-8F4A-B71D119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91978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1537-D8BA-694E-82D4-7941F553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30186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5A97B-5DAB-0B41-8189-35EB393F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23736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6BB5-1234-0142-BCBF-7D187847F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84905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A1B8-B1A8-DF45-BA85-36066F62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90906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45771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F878-4C2A-4342-833A-760FFA50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89097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1FEB-66F6-8B4B-9B36-6CC9E6B7A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09827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CC51-CBC4-C44D-AF9A-C47727A6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86413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ED43D-582D-0046-A8C8-B2E283F67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50768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577668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50951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86725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7573963" y="6597650"/>
            <a:ext cx="617537" cy="246063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7464425" y="6534150"/>
            <a:ext cx="817563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9.65.03e.</a:t>
            </a:r>
          </a:p>
        </p:txBody>
      </p:sp>
    </p:spTree>
    <p:extLst>
      <p:ext uri="{BB962C8B-B14F-4D97-AF65-F5344CB8AC3E}">
        <p14:creationId xmlns:p14="http://schemas.microsoft.com/office/powerpoint/2010/main" val="69203403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94999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957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grpSp>
          <p:nvGrpSpPr>
            <p:cNvPr id="1032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dist="197566" dir="2700000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  <p:grpSp>
          <p:nvGrpSpPr>
            <p:cNvPr id="1033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sp>
        <p:nvSpPr>
          <p:cNvPr id="1075" name="Text Box 5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7558088" y="6526213"/>
            <a:ext cx="7334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9.6.03e.</a:t>
            </a:r>
          </a:p>
        </p:txBody>
      </p:sp>
      <p:sp>
        <p:nvSpPr>
          <p:cNvPr id="34" name="Rectangle 33"/>
          <p:cNvSpPr/>
          <p:nvPr userDrawn="1"/>
        </p:nvSpPr>
        <p:spPr bwMode="auto">
          <a:xfrm>
            <a:off x="7573963" y="6597650"/>
            <a:ext cx="617537" cy="246063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DFCA"/>
                </a:solidFill>
                <a:latin typeface="Matura MT Script Capital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5" name="Rectangle 34"/>
          <p:cNvSpPr>
            <a:spLocks noChangeArrowheads="1"/>
          </p:cNvSpPr>
          <p:nvPr userDrawn="1"/>
        </p:nvSpPr>
        <p:spPr bwMode="auto">
          <a:xfrm>
            <a:off x="7464425" y="6534150"/>
            <a:ext cx="817563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9.65.03e.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3" r:id="rId7"/>
    <p:sldLayoutId id="2147483679" r:id="rId8"/>
    <p:sldLayoutId id="2147483680" r:id="rId9"/>
    <p:sldLayoutId id="2147483681" r:id="rId10"/>
    <p:sldLayoutId id="2147483682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MS PGothic" charset="0"/>
              </a:defRPr>
            </a:lvl1pPr>
          </a:lstStyle>
          <a:p>
            <a:pPr>
              <a:defRPr/>
            </a:pPr>
            <a:fld id="{1382EB58-E45B-5341-84AE-3D7DF9661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BDAEAEC-9514-8348-98E3-9F58B798E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6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6.wmf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5.xml"/><Relationship Id="rId7" Type="http://schemas.openxmlformats.org/officeDocument/2006/relationships/image" Target="../media/image21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jpeg"/><Relationship Id="rId4" Type="http://schemas.openxmlformats.org/officeDocument/2006/relationships/tags" Target="../tags/tag6.xml"/><Relationship Id="rId9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14.xml"/><Relationship Id="rId7" Type="http://schemas.openxmlformats.org/officeDocument/2006/relationships/image" Target="../media/image37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6.jpe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file:///Macintosh%20HD/Desktop%20Folder/TBB%20BIG%20SHOW%207.0/7.0.03E-JESUS#-1,1,PowerPoint Presentation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3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4"/>
            <a:ext cx="9144000" cy="68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WordArt 29"/>
          <p:cNvSpPr>
            <a:spLocks noChangeArrowheads="1" noChangeShapeType="1" noTextEdit="1"/>
          </p:cNvSpPr>
          <p:nvPr/>
        </p:nvSpPr>
        <p:spPr bwMode="auto">
          <a:xfrm rot="-224769">
            <a:off x="733425" y="623888"/>
            <a:ext cx="7058025" cy="19891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273"/>
              </a:avLst>
            </a:prstTxWarp>
            <a:scene3d>
              <a:camera prst="legacyObliqueBottomRight"/>
              <a:lightRig rig="legacyFlat3" dir="b"/>
            </a:scene3d>
            <a:sp3d extrusionH="430200" prstMaterial="legacyMatte">
              <a:extrusionClr>
                <a:srgbClr val="040404"/>
              </a:extrusion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Cooper Black"/>
                <a:ea typeface="Cooper Black"/>
                <a:cs typeface="Cooper Black"/>
              </a:rPr>
              <a:t>KINH THÁNH...</a:t>
            </a:r>
          </a:p>
        </p:txBody>
      </p:sp>
      <p:sp>
        <p:nvSpPr>
          <p:cNvPr id="738315" name="Rectangle 11"/>
          <p:cNvSpPr>
            <a:spLocks noChangeArrowheads="1"/>
          </p:cNvSpPr>
          <p:nvPr/>
        </p:nvSpPr>
        <p:spPr bwMode="auto">
          <a:xfrm>
            <a:off x="8130892" y="6523752"/>
            <a:ext cx="327308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Times" charset="0"/>
                <a:ea typeface="ＭＳ Ｐゴシック" charset="0"/>
                <a:cs typeface="MS PGothic" charset="0"/>
              </a:rPr>
              <a:t>01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220663" y="65420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Times" charset="0"/>
                <a:ea typeface="ＭＳ Ｐゴシック" charset="0"/>
              </a:rPr>
              <a:t>©2003 TBBMI</a:t>
            </a:r>
          </a:p>
        </p:txBody>
      </p:sp>
      <p:sp>
        <p:nvSpPr>
          <p:cNvPr id="20485" name="WordArt 28"/>
          <p:cNvSpPr>
            <a:spLocks noChangeArrowheads="1" noChangeShapeType="1" noTextEdit="1"/>
          </p:cNvSpPr>
          <p:nvPr/>
        </p:nvSpPr>
        <p:spPr bwMode="auto">
          <a:xfrm rot="-264660">
            <a:off x="1917700" y="2674938"/>
            <a:ext cx="5870575" cy="150018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606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4925" dist="177800" dir="2700000" algn="tl" rotWithShape="0">
                    <a:srgbClr val="000000"/>
                  </a:outerShdw>
                </a:effectLst>
                <a:uLnTx/>
                <a:uFillTx/>
                <a:latin typeface="Cooper Black"/>
                <a:ea typeface="Algerian"/>
                <a:cs typeface="Cooper Black"/>
              </a:rPr>
              <a:t>CĂN BẢN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7848600" y="26670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®</a:t>
            </a: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7583488" y="6526213"/>
            <a:ext cx="746125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MS PGothic" charset="0"/>
              </a:rPr>
              <a:t>9.65.01.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49288" y="5435600"/>
            <a:ext cx="8023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uLnTx/>
                <a:uFillTx/>
                <a:latin typeface="Times New Roman" charset="0"/>
                <a:ea typeface="Gulim" charset="0"/>
                <a:cs typeface="Gulim" charset="0"/>
              </a:rPr>
              <a:t>Phần trình bày  của Hội Kinh Thánh… Căn Bản Toàn Cầu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uLnTx/>
                <a:uFillTx/>
                <a:latin typeface="Times New Roman" charset="0"/>
                <a:ea typeface="Gulim" charset="0"/>
                <a:cs typeface="Gulim" charset="0"/>
              </a:rPr>
              <a:t>(The Bible ...Basically International Ministries Inc.), Fort Worth, Texas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61372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80435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28" charset="0"/>
                <a:ea typeface="굴림" pitchFamily="34" charset="-127"/>
              </a:rPr>
              <a:t>BibleBasically.org • 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877295101"/>
      </p:ext>
    </p:extLst>
  </p:cSld>
  <p:clrMapOvr>
    <a:masterClrMapping/>
  </p:clrMapOvr>
  <p:transition spd="slow"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296" name="Picture 144"/>
          <p:cNvPicPr>
            <a:picLocks noChangeAspect="1" noChangeArrowheads="1"/>
          </p:cNvPicPr>
          <p:nvPr/>
        </p:nvPicPr>
        <p:blipFill>
          <a:blip r:embed="rId3"/>
          <a:srcRect l="3795" r="2512" b="10948"/>
          <a:stretch>
            <a:fillRect/>
          </a:stretch>
        </p:blipFill>
        <p:spPr bwMode="auto">
          <a:xfrm>
            <a:off x="606425" y="561975"/>
            <a:ext cx="7994650" cy="56943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43315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176588" y="1676400"/>
            <a:ext cx="3025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fr-FR" altLang="ko-KR" sz="2000">
                <a:solidFill>
                  <a:schemeClr val="accent2"/>
                </a:solidFill>
                <a:latin typeface="Arial" charset="0"/>
                <a:ea typeface="Gulim" charset="0"/>
                <a:cs typeface="Gulim" charset="0"/>
              </a:rPr>
              <a:t>A-LÉC-XAN-ĐƠ ĐẠI ĐẾ</a:t>
            </a:r>
            <a:endParaRPr lang="en-US" sz="2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1269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3028950" y="931863"/>
            <a:ext cx="158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chemeClr val="bg2"/>
                </a:solidFill>
                <a:latin typeface="Times" charset="0"/>
              </a:rPr>
              <a:t> </a:t>
            </a:r>
            <a:r>
              <a:rPr lang="de-DE" sz="2000">
                <a:solidFill>
                  <a:schemeClr val="accent2"/>
                </a:solidFill>
                <a:latin typeface="Arial" charset="0"/>
              </a:rPr>
              <a:t>YÊN L</a:t>
            </a:r>
            <a:r>
              <a:rPr lang="de-DE" sz="2000">
                <a:solidFill>
                  <a:schemeClr val="accent2"/>
                </a:solidFill>
                <a:latin typeface="Arial" charset="0"/>
                <a:cs typeface="Lucida Grande" charset="0"/>
              </a:rPr>
              <a:t>Ặ</a:t>
            </a:r>
            <a:r>
              <a:rPr lang="de-DE" sz="2000">
                <a:solidFill>
                  <a:schemeClr val="accent2"/>
                </a:solidFill>
                <a:latin typeface="Arial" charset="0"/>
              </a:rPr>
              <a:t>NG</a:t>
            </a:r>
            <a:endParaRPr lang="en-US" sz="2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8" name="Rectangle 16"/>
          <p:cNvSpPr>
            <a:spLocks noChangeArrowheads="1"/>
          </p:cNvSpPr>
          <p:nvPr/>
        </p:nvSpPr>
        <p:spPr bwMode="auto">
          <a:xfrm>
            <a:off x="4862513" y="874713"/>
            <a:ext cx="1520825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folHlink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187534"/>
                </a:solidFill>
                <a:latin typeface="Times" charset="0"/>
                <a:ea typeface="+mn-ea"/>
              </a:rPr>
              <a:t>500 T.C</a:t>
            </a:r>
            <a:r>
              <a:rPr lang="en-US" sz="2800" b="0" dirty="0">
                <a:solidFill>
                  <a:srgbClr val="187534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1276" name="Text Box 2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277" name="Text Box 3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3191" name="Rectangle 3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433192" name="Text Box 40"/>
          <p:cNvSpPr txBox="1">
            <a:spLocks noChangeArrowheads="1"/>
          </p:cNvSpPr>
          <p:nvPr/>
        </p:nvSpPr>
        <p:spPr bwMode="auto">
          <a:xfrm>
            <a:off x="2005013" y="3136900"/>
            <a:ext cx="5119687" cy="175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Lucida Grande" charset="0"/>
              </a:rPr>
              <a:t>Đ</a:t>
            </a:r>
            <a:r>
              <a:rPr lang="en-US" sz="3600">
                <a:solidFill>
                  <a:srgbClr val="FFFF00"/>
                </a:solidFill>
                <a:cs typeface="Lucida Grande" charset="0"/>
              </a:rPr>
              <a:t>ừ</a:t>
            </a:r>
            <a:r>
              <a:rPr lang="en-US" sz="3600">
                <a:solidFill>
                  <a:srgbClr val="FFFF00"/>
                </a:solidFill>
              </a:rPr>
              <a:t>ng bao gi</a:t>
            </a:r>
            <a:r>
              <a:rPr lang="en-US" sz="3600">
                <a:solidFill>
                  <a:srgbClr val="FFFF00"/>
                </a:solidFill>
                <a:cs typeface="Lucida Grande" charset="0"/>
              </a:rPr>
              <a:t>ờ</a:t>
            </a:r>
            <a:r>
              <a:rPr lang="en-US" sz="3600">
                <a:solidFill>
                  <a:srgbClr val="FFFF00"/>
                </a:solidFill>
              </a:rPr>
              <a:t> quên tri th</a:t>
            </a:r>
            <a:r>
              <a:rPr lang="en-US" sz="3600">
                <a:solidFill>
                  <a:srgbClr val="FFFF00"/>
                </a:solidFill>
                <a:cs typeface="Lucida Grande" charset="0"/>
              </a:rPr>
              <a:t>ứ</a:t>
            </a:r>
            <a:r>
              <a:rPr lang="en-US" sz="3600">
                <a:solidFill>
                  <a:srgbClr val="FFFF00"/>
                </a:solidFill>
              </a:rPr>
              <a:t>c và thiên tài của người Hy-Lạp.  </a:t>
            </a:r>
            <a:endParaRPr lang="en-US" sz="3600" u="sng">
              <a:solidFill>
                <a:srgbClr val="FFFF00"/>
              </a:solidFill>
            </a:endParaRPr>
          </a:p>
        </p:txBody>
      </p:sp>
      <p:sp>
        <p:nvSpPr>
          <p:cNvPr id="433193" name="Text Box 41"/>
          <p:cNvSpPr txBox="1">
            <a:spLocks noChangeArrowheads="1"/>
          </p:cNvSpPr>
          <p:nvPr/>
        </p:nvSpPr>
        <p:spPr bwMode="auto">
          <a:xfrm>
            <a:off x="3863975" y="5127625"/>
            <a:ext cx="47656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u="sng" dirty="0" err="1">
                <a:solidFill>
                  <a:srgbClr val="FFFF00"/>
                </a:solidFill>
                <a:latin typeface="Arial" charset="0"/>
                <a:ea typeface="+mn-ea"/>
              </a:rPr>
              <a:t>Phao-lô</a:t>
            </a:r>
            <a:r>
              <a:rPr lang="en-US" sz="3600" u="sng" dirty="0">
                <a:solidFill>
                  <a:srgbClr val="FFFF00"/>
                </a:solidFill>
                <a:latin typeface="Arial" charset="0"/>
                <a:ea typeface="+mn-ea"/>
              </a:rPr>
              <a:t> </a:t>
            </a:r>
            <a:r>
              <a:rPr lang="en-US" sz="3600" u="sng" dirty="0" err="1">
                <a:solidFill>
                  <a:srgbClr val="FFFF00"/>
                </a:solidFill>
                <a:latin typeface="Arial" charset="0"/>
                <a:ea typeface="+mn-ea"/>
              </a:rPr>
              <a:t>không</a:t>
            </a:r>
            <a:r>
              <a:rPr lang="en-US" sz="3600" u="sng" dirty="0">
                <a:solidFill>
                  <a:srgbClr val="FFFF00"/>
                </a:solidFill>
                <a:latin typeface="Arial" charset="0"/>
                <a:ea typeface="+mn-ea"/>
              </a:rPr>
              <a:t> </a:t>
            </a:r>
            <a:r>
              <a:rPr lang="en-US" sz="3600" u="sng" dirty="0" err="1">
                <a:solidFill>
                  <a:srgbClr val="FFFF00"/>
                </a:solidFill>
                <a:latin typeface="Arial" charset="0"/>
                <a:ea typeface="+mn-ea"/>
              </a:rPr>
              <a:t>quên</a:t>
            </a:r>
            <a:r>
              <a:rPr lang="en-US" sz="3600" u="sng" dirty="0">
                <a:solidFill>
                  <a:srgbClr val="FFFF00"/>
                </a:solidFill>
                <a:latin typeface="Arial" charset="0"/>
                <a:ea typeface="+mn-ea"/>
              </a:rPr>
              <a:t>!</a:t>
            </a:r>
          </a:p>
        </p:txBody>
      </p:sp>
      <p:sp>
        <p:nvSpPr>
          <p:cNvPr id="433265" name="Text Box 113"/>
          <p:cNvSpPr txBox="1">
            <a:spLocks noChangeArrowheads="1"/>
          </p:cNvSpPr>
          <p:nvPr/>
        </p:nvSpPr>
        <p:spPr bwMode="auto">
          <a:xfrm>
            <a:off x="1801813" y="23813"/>
            <a:ext cx="5957887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Công-v</a:t>
            </a:r>
            <a:r>
              <a:rPr lang="en-US" sz="1400">
                <a:solidFill>
                  <a:schemeClr val="tx1"/>
                </a:solidFill>
                <a:cs typeface="Lucida Grande" charset="0"/>
              </a:rPr>
              <a:t>ụ</a:t>
            </a:r>
            <a:r>
              <a:rPr lang="en-US" sz="1200">
                <a:solidFill>
                  <a:schemeClr val="tx1"/>
                </a:solidFill>
              </a:rPr>
              <a:t> 17:16-34</a:t>
            </a:r>
          </a:p>
        </p:txBody>
      </p:sp>
      <p:sp>
        <p:nvSpPr>
          <p:cNvPr id="11282" name="AutoShape 145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Rectangle 146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4" name="AutoShape 147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5" name="Line 148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6" name="Line 149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288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11290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1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92" grpId="0"/>
      <p:bldP spid="43319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4" name="Rectangle 54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2291" name="Rectangle 55"/>
          <p:cNvSpPr>
            <a:spLocks noChangeArrowheads="1"/>
          </p:cNvSpPr>
          <p:nvPr/>
        </p:nvSpPr>
        <p:spPr bwMode="auto">
          <a:xfrm>
            <a:off x="3176588" y="1676400"/>
            <a:ext cx="29337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fr-FR" altLang="ko-KR" sz="2000">
                <a:solidFill>
                  <a:schemeClr val="accent2"/>
                </a:solidFill>
                <a:latin typeface="Arial" charset="0"/>
                <a:ea typeface="Gulim" charset="0"/>
                <a:cs typeface="Gulim" charset="0"/>
              </a:rPr>
              <a:t>A-LÉC NGƯ</a:t>
            </a:r>
            <a:r>
              <a:rPr lang="en-US" altLang="ko-KR" sz="2000">
                <a:solidFill>
                  <a:schemeClr val="accent2"/>
                </a:solidFill>
                <a:latin typeface="Arial" charset="0"/>
                <a:ea typeface="Gulim" charset="0"/>
                <a:cs typeface="Gulim" charset="0"/>
              </a:rPr>
              <a:t>ỜI HY-LẠP</a:t>
            </a:r>
            <a:endParaRPr lang="en-US" sz="2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2292" name="AutoShape 56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Rectangle 57"/>
          <p:cNvSpPr>
            <a:spLocks noChangeArrowheads="1"/>
          </p:cNvSpPr>
          <p:nvPr/>
        </p:nvSpPr>
        <p:spPr bwMode="auto">
          <a:xfrm>
            <a:off x="3028950" y="931863"/>
            <a:ext cx="158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chemeClr val="bg2"/>
                </a:solidFill>
                <a:latin typeface="Times" charset="0"/>
              </a:rPr>
              <a:t> </a:t>
            </a:r>
            <a:r>
              <a:rPr lang="de-DE" sz="2000">
                <a:solidFill>
                  <a:schemeClr val="accent2"/>
                </a:solidFill>
                <a:latin typeface="Arial" charset="0"/>
              </a:rPr>
              <a:t>YÊN L</a:t>
            </a:r>
            <a:r>
              <a:rPr lang="de-DE" sz="2000">
                <a:solidFill>
                  <a:schemeClr val="accent2"/>
                </a:solidFill>
                <a:latin typeface="Arial" charset="0"/>
                <a:cs typeface="Lucida Grande" charset="0"/>
              </a:rPr>
              <a:t>Ặ</a:t>
            </a:r>
            <a:r>
              <a:rPr lang="de-DE" sz="2000">
                <a:solidFill>
                  <a:schemeClr val="accent2"/>
                </a:solidFill>
                <a:latin typeface="Arial" charset="0"/>
              </a:rPr>
              <a:t>NG</a:t>
            </a:r>
            <a:endParaRPr lang="en-US" sz="2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2294" name="Rectangle 5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Line 59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Line 60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1" name="Rectangle 61"/>
          <p:cNvSpPr>
            <a:spLocks noChangeArrowheads="1"/>
          </p:cNvSpPr>
          <p:nvPr/>
        </p:nvSpPr>
        <p:spPr bwMode="auto">
          <a:xfrm>
            <a:off x="4862513" y="874713"/>
            <a:ext cx="1520825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folHlink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187534"/>
                </a:solidFill>
                <a:latin typeface="Times" charset="0"/>
                <a:ea typeface="+mn-ea"/>
              </a:rPr>
              <a:t>500 T.C</a:t>
            </a:r>
            <a:r>
              <a:rPr lang="en-US" sz="2800" b="0" dirty="0">
                <a:solidFill>
                  <a:srgbClr val="187534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2298" name="Text Box 2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299" name="Text Box 3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8682" name="Rectangle 42"/>
          <p:cNvSpPr>
            <a:spLocks noChangeArrowheads="1"/>
          </p:cNvSpPr>
          <p:nvPr/>
        </p:nvSpPr>
        <p:spPr bwMode="auto">
          <a:xfrm>
            <a:off x="8093075" y="6516688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pic>
        <p:nvPicPr>
          <p:cNvPr id="368684" name="Picture 44"/>
          <p:cNvPicPr>
            <a:picLocks noChangeAspect="1" noChangeArrowheads="1"/>
          </p:cNvPicPr>
          <p:nvPr/>
        </p:nvPicPr>
        <p:blipFill>
          <a:blip r:embed="rId3"/>
          <a:srcRect b="10948"/>
          <a:stretch>
            <a:fillRect/>
          </a:stretch>
        </p:blipFill>
        <p:spPr bwMode="auto">
          <a:xfrm>
            <a:off x="725488" y="1639888"/>
            <a:ext cx="5978525" cy="3989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368685" name="Picture 45"/>
          <p:cNvPicPr>
            <a:picLocks noChangeAspect="1" noChangeArrowheads="1"/>
          </p:cNvPicPr>
          <p:nvPr/>
        </p:nvPicPr>
        <p:blipFill>
          <a:blip r:embed="rId4"/>
          <a:srcRect l="3305" r="6612" b="11978"/>
          <a:stretch>
            <a:fillRect/>
          </a:stretch>
        </p:blipFill>
        <p:spPr bwMode="auto">
          <a:xfrm>
            <a:off x="5951538" y="925513"/>
            <a:ext cx="2949575" cy="2160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</p:pic>
      <p:sp>
        <p:nvSpPr>
          <p:cNvPr id="12303" name="Text Box 46"/>
          <p:cNvSpPr txBox="1">
            <a:spLocks noChangeArrowheads="1"/>
          </p:cNvSpPr>
          <p:nvPr/>
        </p:nvSpPr>
        <p:spPr bwMode="auto">
          <a:xfrm>
            <a:off x="6570663" y="2733675"/>
            <a:ext cx="14668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Cô-rinh-tô</a:t>
            </a: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2241550" y="4349750"/>
            <a:ext cx="6157913" cy="1677988"/>
            <a:chOff x="1412" y="2740"/>
            <a:chExt cx="3879" cy="1057"/>
          </a:xfrm>
        </p:grpSpPr>
        <p:pic>
          <p:nvPicPr>
            <p:cNvPr id="368650" name="Picture 10"/>
            <p:cNvPicPr>
              <a:picLocks noChangeArrowheads="1"/>
            </p:cNvPicPr>
            <p:nvPr/>
          </p:nvPicPr>
          <p:blipFill>
            <a:blip r:embed="rId5">
              <a:lum bright="-30000"/>
            </a:blip>
            <a:srcRect/>
            <a:stretch>
              <a:fillRect/>
            </a:stretch>
          </p:blipFill>
          <p:spPr bwMode="auto">
            <a:xfrm>
              <a:off x="3725" y="2740"/>
              <a:ext cx="1566" cy="105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368651" name="Rectangle 11"/>
            <p:cNvSpPr>
              <a:spLocks noChangeArrowheads="1"/>
            </p:cNvSpPr>
            <p:nvPr/>
          </p:nvSpPr>
          <p:spPr bwMode="auto">
            <a:xfrm>
              <a:off x="1412" y="3147"/>
              <a:ext cx="2455" cy="522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 </a:t>
              </a:r>
              <a:r>
                <a:rPr lang="en-US" sz="2400">
                  <a:solidFill>
                    <a:schemeClr val="accent2"/>
                  </a:solidFill>
                </a:rPr>
                <a:t>A-thên: V</a:t>
              </a:r>
              <a:r>
                <a:rPr lang="en-US" sz="2400">
                  <a:solidFill>
                    <a:schemeClr val="accent2"/>
                  </a:solidFill>
                  <a:cs typeface="Lucida Grande" charset="0"/>
                </a:rPr>
                <a:t>ệ</a:t>
              </a:r>
              <a:r>
                <a:rPr lang="en-US" sz="2400">
                  <a:solidFill>
                    <a:schemeClr val="accent2"/>
                  </a:solidFill>
                </a:rPr>
                <a:t> thành và </a:t>
              </a:r>
              <a:r>
                <a:rPr lang="en-US" sz="2400">
                  <a:solidFill>
                    <a:schemeClr val="accent2"/>
                  </a:solidFill>
                  <a:latin typeface="Lucida Grande" charset="0"/>
                </a:rPr>
                <a:t>đ</a:t>
              </a:r>
              <a:r>
                <a:rPr lang="en-US" sz="2400">
                  <a:solidFill>
                    <a:schemeClr val="accent2"/>
                  </a:solidFill>
                  <a:cs typeface="Lucida Grande" charset="0"/>
                </a:rPr>
                <a:t>ề</a:t>
              </a:r>
              <a:r>
                <a:rPr lang="en-US" sz="2400">
                  <a:solidFill>
                    <a:schemeClr val="accent2"/>
                  </a:solidFill>
                </a:rPr>
                <a:t>n th</a:t>
              </a:r>
              <a:r>
                <a:rPr lang="en-US" sz="2400">
                  <a:solidFill>
                    <a:schemeClr val="accent2"/>
                  </a:solidFill>
                  <a:cs typeface="Lucida Grande" charset="0"/>
                </a:rPr>
                <a:t>ờ</a:t>
              </a:r>
              <a:r>
                <a:rPr lang="en-US" sz="2400">
                  <a:solidFill>
                    <a:schemeClr val="accent2"/>
                  </a:solidFill>
                </a:rPr>
                <a:t> A-thê-na Nike</a:t>
              </a:r>
            </a:p>
          </p:txBody>
        </p:sp>
      </p:grpSp>
      <p:sp>
        <p:nvSpPr>
          <p:cNvPr id="368689" name="Text Box 49"/>
          <p:cNvSpPr txBox="1">
            <a:spLocks noChangeArrowheads="1"/>
          </p:cNvSpPr>
          <p:nvPr/>
        </p:nvSpPr>
        <p:spPr bwMode="auto">
          <a:xfrm>
            <a:off x="1801813" y="23813"/>
            <a:ext cx="5957887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Công-v</a:t>
            </a:r>
            <a:r>
              <a:rPr lang="en-US" sz="1400">
                <a:solidFill>
                  <a:schemeClr val="tx1"/>
                </a:solidFill>
                <a:cs typeface="Lucida Grande" charset="0"/>
              </a:rPr>
              <a:t>ụ</a:t>
            </a:r>
            <a:r>
              <a:rPr lang="en-US" sz="1200">
                <a:solidFill>
                  <a:schemeClr val="tx1"/>
                </a:solidFill>
              </a:rPr>
              <a:t> 17:16-34;</a:t>
            </a:r>
            <a:r>
              <a:rPr lang="en-US" sz="1000">
                <a:solidFill>
                  <a:schemeClr val="tx1"/>
                </a:solidFill>
              </a:rPr>
              <a:t> </a:t>
            </a:r>
            <a:r>
              <a:rPr lang="en-US" sz="1400">
                <a:solidFill>
                  <a:schemeClr val="tx1"/>
                </a:solidFill>
              </a:rPr>
              <a:t>Công-v</a:t>
            </a:r>
            <a:r>
              <a:rPr lang="en-US" sz="1400">
                <a:solidFill>
                  <a:schemeClr val="tx1"/>
                </a:solidFill>
                <a:cs typeface="Lucida Grande" charset="0"/>
              </a:rPr>
              <a:t>ụ</a:t>
            </a:r>
            <a:r>
              <a:rPr lang="en-US" sz="1200">
                <a:solidFill>
                  <a:schemeClr val="tx1"/>
                </a:solidFill>
              </a:rPr>
              <a:t> 18</a:t>
            </a:r>
          </a:p>
        </p:txBody>
      </p:sp>
      <p:grpSp>
        <p:nvGrpSpPr>
          <p:cNvPr id="12306" name="Group 50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368691" name="Rectangle 51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>
                <a:latin typeface="Matura MT Script Capitals" charset="0"/>
                <a:ea typeface="+mn-ea"/>
              </a:endParaRPr>
            </a:p>
          </p:txBody>
        </p:sp>
        <p:sp>
          <p:nvSpPr>
            <p:cNvPr id="368692" name="Line 5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12307" name="AutoShape 62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8" name="Rectangle 63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AutoShape 64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0" name="Line 65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1" name="Line 66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2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313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3315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2819400" y="931863"/>
            <a:ext cx="20097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1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3321" name="Line 11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22" name="Group 12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8285" name="Rectangle 13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13357" name="AutoShape 14"/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8287" name="Rectangle 15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3324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332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685800" y="596900"/>
            <a:ext cx="7797800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8294" name="Freeform 22"/>
          <p:cNvSpPr>
            <a:spLocks/>
          </p:cNvSpPr>
          <p:nvPr/>
        </p:nvSpPr>
        <p:spPr bwMode="auto">
          <a:xfrm>
            <a:off x="685800" y="952500"/>
            <a:ext cx="1409700" cy="296863"/>
          </a:xfrm>
          <a:custGeom>
            <a:avLst/>
            <a:gdLst/>
            <a:ahLst/>
            <a:cxnLst>
              <a:cxn ang="0">
                <a:pos x="0" y="160"/>
              </a:cxn>
              <a:cxn ang="0">
                <a:pos x="144" y="168"/>
              </a:cxn>
              <a:cxn ang="0">
                <a:pos x="192" y="184"/>
              </a:cxn>
              <a:cxn ang="0">
                <a:pos x="376" y="168"/>
              </a:cxn>
              <a:cxn ang="0">
                <a:pos x="544" y="96"/>
              </a:cxn>
              <a:cxn ang="0">
                <a:pos x="640" y="88"/>
              </a:cxn>
              <a:cxn ang="0">
                <a:pos x="768" y="8"/>
              </a:cxn>
              <a:cxn ang="0">
                <a:pos x="888" y="24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8295" name="Freeform 23"/>
          <p:cNvSpPr>
            <a:spLocks/>
          </p:cNvSpPr>
          <p:nvPr/>
        </p:nvSpPr>
        <p:spPr bwMode="auto">
          <a:xfrm>
            <a:off x="3594100" y="1878013"/>
            <a:ext cx="1193800" cy="5222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76" y="33"/>
              </a:cxn>
              <a:cxn ang="0">
                <a:pos x="200" y="49"/>
              </a:cxn>
              <a:cxn ang="0">
                <a:pos x="304" y="65"/>
              </a:cxn>
              <a:cxn ang="0">
                <a:pos x="416" y="161"/>
              </a:cxn>
              <a:cxn ang="0">
                <a:pos x="600" y="209"/>
              </a:cxn>
              <a:cxn ang="0">
                <a:pos x="752" y="329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8296" name="Freeform 24"/>
          <p:cNvSpPr>
            <a:spLocks/>
          </p:cNvSpPr>
          <p:nvPr/>
        </p:nvSpPr>
        <p:spPr bwMode="auto">
          <a:xfrm>
            <a:off x="5181600" y="1274763"/>
            <a:ext cx="3048000" cy="3906837"/>
          </a:xfrm>
          <a:custGeom>
            <a:avLst/>
            <a:gdLst/>
            <a:ahLst/>
            <a:cxnLst>
              <a:cxn ang="0">
                <a:pos x="0" y="645"/>
              </a:cxn>
              <a:cxn ang="0">
                <a:pos x="160" y="645"/>
              </a:cxn>
              <a:cxn ang="0">
                <a:pos x="360" y="581"/>
              </a:cxn>
              <a:cxn ang="0">
                <a:pos x="392" y="557"/>
              </a:cxn>
              <a:cxn ang="0">
                <a:pos x="440" y="525"/>
              </a:cxn>
              <a:cxn ang="0">
                <a:pos x="520" y="429"/>
              </a:cxn>
              <a:cxn ang="0">
                <a:pos x="576" y="325"/>
              </a:cxn>
              <a:cxn ang="0">
                <a:pos x="656" y="205"/>
              </a:cxn>
              <a:cxn ang="0">
                <a:pos x="712" y="141"/>
              </a:cxn>
              <a:cxn ang="0">
                <a:pos x="744" y="101"/>
              </a:cxn>
              <a:cxn ang="0">
                <a:pos x="848" y="29"/>
              </a:cxn>
              <a:cxn ang="0">
                <a:pos x="912" y="13"/>
              </a:cxn>
              <a:cxn ang="0">
                <a:pos x="1128" y="29"/>
              </a:cxn>
              <a:cxn ang="0">
                <a:pos x="1232" y="165"/>
              </a:cxn>
              <a:cxn ang="0">
                <a:pos x="1352" y="301"/>
              </a:cxn>
              <a:cxn ang="0">
                <a:pos x="1376" y="325"/>
              </a:cxn>
              <a:cxn ang="0">
                <a:pos x="1592" y="397"/>
              </a:cxn>
              <a:cxn ang="0">
                <a:pos x="1648" y="485"/>
              </a:cxn>
              <a:cxn ang="0">
                <a:pos x="1664" y="573"/>
              </a:cxn>
              <a:cxn ang="0">
                <a:pos x="1696" y="621"/>
              </a:cxn>
              <a:cxn ang="0">
                <a:pos x="1712" y="669"/>
              </a:cxn>
              <a:cxn ang="0">
                <a:pos x="1720" y="885"/>
              </a:cxn>
              <a:cxn ang="0">
                <a:pos x="1776" y="941"/>
              </a:cxn>
              <a:cxn ang="0">
                <a:pos x="1816" y="1013"/>
              </a:cxn>
              <a:cxn ang="0">
                <a:pos x="1872" y="1245"/>
              </a:cxn>
              <a:cxn ang="0">
                <a:pos x="1904" y="1301"/>
              </a:cxn>
              <a:cxn ang="0">
                <a:pos x="1920" y="1349"/>
              </a:cxn>
              <a:cxn ang="0">
                <a:pos x="1840" y="1565"/>
              </a:cxn>
              <a:cxn ang="0">
                <a:pos x="1808" y="1613"/>
              </a:cxn>
              <a:cxn ang="0">
                <a:pos x="1712" y="1661"/>
              </a:cxn>
              <a:cxn ang="0">
                <a:pos x="1640" y="1693"/>
              </a:cxn>
              <a:cxn ang="0">
                <a:pos x="1584" y="1741"/>
              </a:cxn>
              <a:cxn ang="0">
                <a:pos x="1568" y="1765"/>
              </a:cxn>
              <a:cxn ang="0">
                <a:pos x="1544" y="1781"/>
              </a:cxn>
              <a:cxn ang="0">
                <a:pos x="1536" y="1805"/>
              </a:cxn>
              <a:cxn ang="0">
                <a:pos x="1488" y="1901"/>
              </a:cxn>
              <a:cxn ang="0">
                <a:pos x="1424" y="2189"/>
              </a:cxn>
              <a:cxn ang="0">
                <a:pos x="1416" y="2213"/>
              </a:cxn>
              <a:cxn ang="0">
                <a:pos x="1400" y="2237"/>
              </a:cxn>
              <a:cxn ang="0">
                <a:pos x="1384" y="2285"/>
              </a:cxn>
              <a:cxn ang="0">
                <a:pos x="1392" y="246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8297" name="Freeform 25"/>
          <p:cNvSpPr>
            <a:spLocks/>
          </p:cNvSpPr>
          <p:nvPr/>
        </p:nvSpPr>
        <p:spPr bwMode="auto">
          <a:xfrm>
            <a:off x="685800" y="3721100"/>
            <a:ext cx="1981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" y="32"/>
              </a:cxn>
              <a:cxn ang="0">
                <a:pos x="136" y="96"/>
              </a:cxn>
              <a:cxn ang="0">
                <a:pos x="184" y="192"/>
              </a:cxn>
              <a:cxn ang="0">
                <a:pos x="216" y="240"/>
              </a:cxn>
              <a:cxn ang="0">
                <a:pos x="248" y="312"/>
              </a:cxn>
              <a:cxn ang="0">
                <a:pos x="376" y="480"/>
              </a:cxn>
              <a:cxn ang="0">
                <a:pos x="408" y="576"/>
              </a:cxn>
              <a:cxn ang="0">
                <a:pos x="416" y="600"/>
              </a:cxn>
              <a:cxn ang="0">
                <a:pos x="488" y="648"/>
              </a:cxn>
              <a:cxn ang="0">
                <a:pos x="512" y="672"/>
              </a:cxn>
              <a:cxn ang="0">
                <a:pos x="592" y="712"/>
              </a:cxn>
              <a:cxn ang="0">
                <a:pos x="672" y="768"/>
              </a:cxn>
              <a:cxn ang="0">
                <a:pos x="816" y="952"/>
              </a:cxn>
              <a:cxn ang="0">
                <a:pos x="1080" y="1104"/>
              </a:cxn>
              <a:cxn ang="0">
                <a:pos x="1248" y="1096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8298" name="Freeform 26"/>
          <p:cNvSpPr>
            <a:spLocks/>
          </p:cNvSpPr>
          <p:nvPr/>
        </p:nvSpPr>
        <p:spPr bwMode="auto">
          <a:xfrm>
            <a:off x="2286000" y="3619500"/>
            <a:ext cx="2324100" cy="952500"/>
          </a:xfrm>
          <a:custGeom>
            <a:avLst/>
            <a:gdLst/>
            <a:ahLst/>
            <a:cxnLst>
              <a:cxn ang="0">
                <a:pos x="0" y="472"/>
              </a:cxn>
              <a:cxn ang="0">
                <a:pos x="240" y="416"/>
              </a:cxn>
              <a:cxn ang="0">
                <a:pos x="312" y="392"/>
              </a:cxn>
              <a:cxn ang="0">
                <a:pos x="408" y="336"/>
              </a:cxn>
              <a:cxn ang="0">
                <a:pos x="480" y="264"/>
              </a:cxn>
              <a:cxn ang="0">
                <a:pos x="528" y="184"/>
              </a:cxn>
              <a:cxn ang="0">
                <a:pos x="552" y="136"/>
              </a:cxn>
              <a:cxn ang="0">
                <a:pos x="656" y="72"/>
              </a:cxn>
              <a:cxn ang="0">
                <a:pos x="760" y="0"/>
              </a:cxn>
              <a:cxn ang="0">
                <a:pos x="888" y="24"/>
              </a:cxn>
              <a:cxn ang="0">
                <a:pos x="960" y="112"/>
              </a:cxn>
              <a:cxn ang="0">
                <a:pos x="1112" y="320"/>
              </a:cxn>
              <a:cxn ang="0">
                <a:pos x="1144" y="360"/>
              </a:cxn>
              <a:cxn ang="0">
                <a:pos x="1200" y="456"/>
              </a:cxn>
              <a:cxn ang="0">
                <a:pos x="1320" y="536"/>
              </a:cxn>
              <a:cxn ang="0">
                <a:pos x="1416" y="584"/>
              </a:cxn>
              <a:cxn ang="0">
                <a:pos x="1464" y="600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8326" name="Text Box 54"/>
          <p:cNvSpPr txBox="1">
            <a:spLocks noChangeArrowheads="1"/>
          </p:cNvSpPr>
          <p:nvPr/>
        </p:nvSpPr>
        <p:spPr bwMode="auto">
          <a:xfrm>
            <a:off x="1323975" y="1677988"/>
            <a:ext cx="6515100" cy="3768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rgbClr val="003366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>
                <a:solidFill>
                  <a:srgbClr val="B35A17"/>
                </a:solidFill>
                <a:ea typeface="+mn-ea"/>
              </a:rPr>
              <a:t> </a:t>
            </a:r>
            <a:r>
              <a:rPr lang="fr-FR" altLang="ko-KR" sz="6000">
                <a:solidFill>
                  <a:srgbClr val="B35A17"/>
                </a:solidFill>
                <a:latin typeface="Lucida Grande" charset="0"/>
                <a:ea typeface="Gulim" pitchFamily="34" charset="-127"/>
              </a:rPr>
              <a:t>Đ</a:t>
            </a:r>
            <a:r>
              <a:rPr lang="fr-FR" altLang="ko-KR" sz="6000">
                <a:solidFill>
                  <a:srgbClr val="B35A17"/>
                </a:solidFill>
                <a:ea typeface="Gulim" pitchFamily="34" charset="-127"/>
              </a:rPr>
              <a:t>ế quốc </a:t>
            </a:r>
          </a:p>
          <a:p>
            <a:pPr>
              <a:spcBef>
                <a:spcPct val="50000"/>
              </a:spcBef>
              <a:defRPr/>
            </a:pPr>
            <a:r>
              <a:rPr lang="fr-FR" altLang="ko-KR" sz="6000">
                <a:solidFill>
                  <a:srgbClr val="B35A17"/>
                </a:solidFill>
                <a:ea typeface="Gulim" pitchFamily="34" charset="-127"/>
              </a:rPr>
              <a:t>   A-lec-xan-</a:t>
            </a:r>
            <a:r>
              <a:rPr lang="fr-FR" altLang="ko-KR" sz="6000">
                <a:solidFill>
                  <a:srgbClr val="B35A17"/>
                </a:solidFill>
                <a:latin typeface="Lucida Grande" charset="0"/>
                <a:ea typeface="Gulim" pitchFamily="34" charset="-127"/>
              </a:rPr>
              <a:t>đơ</a:t>
            </a:r>
            <a:r>
              <a:rPr lang="en-US" altLang="ko-KR" sz="3600">
                <a:solidFill>
                  <a:srgbClr val="B35A17"/>
                </a:solidFill>
                <a:ea typeface="Gulim" pitchFamily="34" charset="-127"/>
              </a:rPr>
              <a:t> </a:t>
            </a:r>
            <a:endParaRPr lang="en-US" sz="3600">
              <a:solidFill>
                <a:srgbClr val="B35A17"/>
              </a:solidFill>
              <a:ea typeface="+mn-ea"/>
            </a:endParaRPr>
          </a:p>
        </p:txBody>
      </p: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1439863" y="3635375"/>
            <a:ext cx="3360737" cy="1028700"/>
            <a:chOff x="1196" y="2564"/>
            <a:chExt cx="3386" cy="648"/>
          </a:xfrm>
        </p:grpSpPr>
        <p:sp>
          <p:nvSpPr>
            <p:cNvPr id="438330" name="Text Box 58"/>
            <p:cNvSpPr txBox="1">
              <a:spLocks noChangeArrowheads="1"/>
            </p:cNvSpPr>
            <p:nvPr/>
          </p:nvSpPr>
          <p:spPr bwMode="auto">
            <a:xfrm>
              <a:off x="1196" y="2753"/>
              <a:ext cx="3386" cy="4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3600">
                <a:solidFill>
                  <a:srgbClr val="62D6AC"/>
                </a:solidFill>
                <a:ea typeface="+mn-ea"/>
              </a:endParaRPr>
            </a:p>
          </p:txBody>
        </p:sp>
        <p:grpSp>
          <p:nvGrpSpPr>
            <p:cNvPr id="13353" name="Group 61"/>
            <p:cNvGrpSpPr>
              <a:grpSpLocks/>
            </p:cNvGrpSpPr>
            <p:nvPr/>
          </p:nvGrpSpPr>
          <p:grpSpPr bwMode="auto">
            <a:xfrm>
              <a:off x="1378" y="2564"/>
              <a:ext cx="337" cy="300"/>
              <a:chOff x="3488" y="2712"/>
              <a:chExt cx="337" cy="300"/>
            </a:xfrm>
          </p:grpSpPr>
          <p:sp>
            <p:nvSpPr>
              <p:cNvPr id="438331" name="Oval 59"/>
              <p:cNvSpPr>
                <a:spLocks noChangeArrowheads="1"/>
              </p:cNvSpPr>
              <p:nvPr/>
            </p:nvSpPr>
            <p:spPr bwMode="auto">
              <a:xfrm>
                <a:off x="3600" y="2801"/>
                <a:ext cx="149" cy="12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438332" name="Oval 60"/>
              <p:cNvSpPr>
                <a:spLocks noChangeArrowheads="1"/>
              </p:cNvSpPr>
              <p:nvPr/>
            </p:nvSpPr>
            <p:spPr bwMode="auto">
              <a:xfrm>
                <a:off x="3488" y="2712"/>
                <a:ext cx="333" cy="300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sp>
        <p:nvSpPr>
          <p:cNvPr id="13333" name="Text Box 7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3334" name="Text Box 74"/>
          <p:cNvSpPr txBox="1">
            <a:spLocks noChangeArrowheads="1"/>
          </p:cNvSpPr>
          <p:nvPr/>
        </p:nvSpPr>
        <p:spPr bwMode="auto">
          <a:xfrm>
            <a:off x="8662988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8347" name="Rectangle 7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38350" name="Text Box 78"/>
          <p:cNvSpPr txBox="1">
            <a:spLocks noChangeArrowheads="1"/>
          </p:cNvSpPr>
          <p:nvPr/>
        </p:nvSpPr>
        <p:spPr bwMode="auto">
          <a:xfrm>
            <a:off x="611188" y="4002088"/>
            <a:ext cx="3735387" cy="1365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sz="3600">
                <a:solidFill>
                  <a:schemeClr val="tx1"/>
                </a:solidFill>
                <a:ea typeface="Gulim" pitchFamily="34" charset="-127"/>
              </a:rPr>
              <a:t>A-lec-xan-</a:t>
            </a:r>
            <a:r>
              <a:rPr lang="fr-FR" altLang="ko-KR" sz="3600">
                <a:solidFill>
                  <a:schemeClr val="tx1"/>
                </a:solidFill>
                <a:latin typeface="Lucida Grande" charset="0"/>
                <a:ea typeface="Gulim" pitchFamily="34" charset="-127"/>
              </a:rPr>
              <a:t>đơ</a:t>
            </a:r>
            <a:r>
              <a:rPr lang="fr-FR" altLang="ko-KR" sz="3600">
                <a:solidFill>
                  <a:schemeClr val="tx1"/>
                </a:solidFill>
                <a:ea typeface="Gulim" pitchFamily="34" charset="-127"/>
              </a:rPr>
              <a:t> của Ai-cập</a:t>
            </a:r>
            <a:r>
              <a:rPr lang="en-US" altLang="ko-KR" sz="3600">
                <a:solidFill>
                  <a:schemeClr val="tx1"/>
                </a:solidFill>
                <a:ea typeface="Gulim" pitchFamily="34" charset="-127"/>
              </a:rPr>
              <a:t> </a:t>
            </a:r>
            <a:endParaRPr lang="en-US" sz="3600">
              <a:solidFill>
                <a:schemeClr val="tx1"/>
              </a:solidFill>
              <a:ea typeface="+mn-ea"/>
            </a:endParaRPr>
          </a:p>
        </p:txBody>
      </p:sp>
      <p:sp>
        <p:nvSpPr>
          <p:cNvPr id="438353" name="Text Box 81"/>
          <p:cNvSpPr txBox="1">
            <a:spLocks noChangeArrowheads="1"/>
          </p:cNvSpPr>
          <p:nvPr/>
        </p:nvSpPr>
        <p:spPr bwMode="auto">
          <a:xfrm>
            <a:off x="812800" y="5334000"/>
            <a:ext cx="261620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CHÂU PHI</a:t>
            </a:r>
          </a:p>
        </p:txBody>
      </p:sp>
      <p:sp>
        <p:nvSpPr>
          <p:cNvPr id="438354" name="Text Box 82"/>
          <p:cNvSpPr txBox="1">
            <a:spLocks noChangeArrowheads="1"/>
          </p:cNvSpPr>
          <p:nvPr/>
        </p:nvSpPr>
        <p:spPr bwMode="auto">
          <a:xfrm>
            <a:off x="2959100" y="4749800"/>
            <a:ext cx="261620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003366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</a:rPr>
              <a:t>A-R</a:t>
            </a:r>
            <a:r>
              <a:rPr lang="en-US" sz="3200">
                <a:solidFill>
                  <a:schemeClr val="accent1"/>
                </a:solidFill>
                <a:cs typeface="Lucida Grande" charset="0"/>
              </a:rPr>
              <a:t>Ậ</a:t>
            </a:r>
            <a:r>
              <a:rPr lang="en-US" sz="3200">
                <a:solidFill>
                  <a:schemeClr val="accent1"/>
                </a:solidFill>
              </a:rPr>
              <a:t>P</a:t>
            </a:r>
          </a:p>
        </p:txBody>
      </p:sp>
      <p:sp>
        <p:nvSpPr>
          <p:cNvPr id="438355" name="Text Box 83"/>
          <p:cNvSpPr txBox="1">
            <a:spLocks noChangeArrowheads="1"/>
          </p:cNvSpPr>
          <p:nvPr/>
        </p:nvSpPr>
        <p:spPr bwMode="auto">
          <a:xfrm>
            <a:off x="6184900" y="2286000"/>
            <a:ext cx="193040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003366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</a:rPr>
              <a:t>CHÂU Á</a:t>
            </a:r>
          </a:p>
        </p:txBody>
      </p:sp>
      <p:sp>
        <p:nvSpPr>
          <p:cNvPr id="13340" name="Text Box 84"/>
          <p:cNvSpPr txBox="1">
            <a:spLocks noChangeArrowheads="1"/>
          </p:cNvSpPr>
          <p:nvPr/>
        </p:nvSpPr>
        <p:spPr bwMode="auto">
          <a:xfrm rot="1299097">
            <a:off x="458788" y="3144838"/>
            <a:ext cx="239236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Bi</a:t>
            </a:r>
            <a:r>
              <a:rPr lang="en-US">
                <a:solidFill>
                  <a:schemeClr val="tx1"/>
                </a:solidFill>
                <a:cs typeface="Lucida Grande" charset="0"/>
              </a:rPr>
              <a:t>ể</a:t>
            </a:r>
            <a:r>
              <a:rPr lang="en-US">
                <a:solidFill>
                  <a:schemeClr val="tx1"/>
                </a:solidFill>
              </a:rPr>
              <a:t>n Mê-</a:t>
            </a:r>
            <a:r>
              <a:rPr lang="en-US">
                <a:solidFill>
                  <a:schemeClr val="tx1"/>
                </a:solidFill>
                <a:latin typeface="Lucida Grande" charset="0"/>
              </a:rPr>
              <a:t>đ</a:t>
            </a:r>
            <a:r>
              <a:rPr lang="en-US">
                <a:solidFill>
                  <a:schemeClr val="tx1"/>
                </a:solidFill>
              </a:rPr>
              <a:t>i-t</a:t>
            </a:r>
            <a:r>
              <a:rPr lang="en-US">
                <a:solidFill>
                  <a:schemeClr val="tx1"/>
                </a:solidFill>
                <a:latin typeface="Lucida Grande" charset="0"/>
              </a:rPr>
              <a:t>ơ</a:t>
            </a:r>
            <a:r>
              <a:rPr lang="en-US">
                <a:solidFill>
                  <a:schemeClr val="tx1"/>
                </a:solidFill>
              </a:rPr>
              <a:t>-ra-an</a:t>
            </a:r>
          </a:p>
        </p:txBody>
      </p:sp>
      <p:pic>
        <p:nvPicPr>
          <p:cNvPr id="438351" name="Picture 79" descr="Alexandria bay to east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568950" y="1320800"/>
            <a:ext cx="2541588" cy="19065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438349" name="Picture 77"/>
          <p:cNvPicPr>
            <a:picLocks noChangeAspect="1" noChangeArrowheads="1"/>
          </p:cNvPicPr>
          <p:nvPr/>
        </p:nvPicPr>
        <p:blipFill>
          <a:blip r:embed="rId6"/>
          <a:srcRect b="9610"/>
          <a:stretch>
            <a:fillRect/>
          </a:stretch>
        </p:blipFill>
        <p:spPr bwMode="auto">
          <a:xfrm>
            <a:off x="2282825" y="3060700"/>
            <a:ext cx="4562475" cy="3090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13343" name="AutoShape 92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4" name="Rectangle 93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5" name="AutoShape 94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6" name="Line 95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7" name="Line 96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8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3349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13351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2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50" grpId="0" autoUpdateAnimBg="0"/>
      <p:bldP spid="4383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340" name="Text Box 4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88490" name="Rectangle 4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pic>
        <p:nvPicPr>
          <p:cNvPr id="14342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769225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8495" name="Text Box 47"/>
          <p:cNvSpPr txBox="1">
            <a:spLocks noChangeArrowheads="1"/>
          </p:cNvSpPr>
          <p:nvPr/>
        </p:nvSpPr>
        <p:spPr bwMode="auto">
          <a:xfrm>
            <a:off x="1090613" y="5546725"/>
            <a:ext cx="6853237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3200">
                <a:solidFill>
                  <a:srgbClr val="FFFF00"/>
                </a:solidFill>
              </a:rPr>
              <a:t>Th</a:t>
            </a:r>
            <a:r>
              <a:rPr lang="fr-FR" sz="3200">
                <a:solidFill>
                  <a:srgbClr val="FFFF00"/>
                </a:solidFill>
                <a:latin typeface="Lucida Grande" charset="0"/>
              </a:rPr>
              <a:t>ư</a:t>
            </a:r>
            <a:r>
              <a:rPr lang="fr-FR" sz="3200">
                <a:solidFill>
                  <a:srgbClr val="FFFF00"/>
                </a:solidFill>
              </a:rPr>
              <a:t> vi</a:t>
            </a:r>
            <a:r>
              <a:rPr lang="fr-FR" sz="3200">
                <a:solidFill>
                  <a:srgbClr val="FFFF00"/>
                </a:solidFill>
                <a:cs typeface="Lucida Grande" charset="0"/>
              </a:rPr>
              <a:t>ệ</a:t>
            </a:r>
            <a:r>
              <a:rPr lang="fr-FR" sz="3200">
                <a:solidFill>
                  <a:srgbClr val="FFFF00"/>
                </a:solidFill>
              </a:rPr>
              <a:t>n đồ sộ t</a:t>
            </a:r>
            <a:r>
              <a:rPr lang="fr-FR" sz="3200">
                <a:solidFill>
                  <a:srgbClr val="FFFF00"/>
                </a:solidFill>
                <a:cs typeface="Lucida Grande" charset="0"/>
              </a:rPr>
              <a:t>ạ</a:t>
            </a:r>
            <a:r>
              <a:rPr lang="fr-FR" sz="3200">
                <a:solidFill>
                  <a:srgbClr val="FFFF00"/>
                </a:solidFill>
              </a:rPr>
              <a:t>i A-lec-xan-</a:t>
            </a:r>
            <a:r>
              <a:rPr lang="fr-FR" sz="3200">
                <a:solidFill>
                  <a:srgbClr val="FFFF00"/>
                </a:solidFill>
                <a:latin typeface="Lucida Grande" charset="0"/>
              </a:rPr>
              <a:t>đơ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14344" name="AutoShape 48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Rectangle 49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AutoShape 50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Line 51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Line 52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350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9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5363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2819400" y="931863"/>
            <a:ext cx="20097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5369" name="Line 11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70" name="Group 12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44429" name="Rectangle 13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15404" name="AutoShape 14"/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4431" name="Rectangle 15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5372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537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68350" y="539750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4438" name="Freeform 22"/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/>
            <a:ahLst/>
            <a:cxnLst>
              <a:cxn ang="0">
                <a:pos x="0" y="160"/>
              </a:cxn>
              <a:cxn ang="0">
                <a:pos x="144" y="168"/>
              </a:cxn>
              <a:cxn ang="0">
                <a:pos x="192" y="184"/>
              </a:cxn>
              <a:cxn ang="0">
                <a:pos x="376" y="168"/>
              </a:cxn>
              <a:cxn ang="0">
                <a:pos x="544" y="96"/>
              </a:cxn>
              <a:cxn ang="0">
                <a:pos x="640" y="88"/>
              </a:cxn>
              <a:cxn ang="0">
                <a:pos x="768" y="8"/>
              </a:cxn>
              <a:cxn ang="0">
                <a:pos x="888" y="24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44439" name="Freeform 23"/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76" y="33"/>
              </a:cxn>
              <a:cxn ang="0">
                <a:pos x="200" y="49"/>
              </a:cxn>
              <a:cxn ang="0">
                <a:pos x="304" y="65"/>
              </a:cxn>
              <a:cxn ang="0">
                <a:pos x="416" y="161"/>
              </a:cxn>
              <a:cxn ang="0">
                <a:pos x="600" y="209"/>
              </a:cxn>
              <a:cxn ang="0">
                <a:pos x="752" y="329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44440" name="Freeform 24"/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/>
            <a:ahLst/>
            <a:cxnLst>
              <a:cxn ang="0">
                <a:pos x="0" y="645"/>
              </a:cxn>
              <a:cxn ang="0">
                <a:pos x="160" y="645"/>
              </a:cxn>
              <a:cxn ang="0">
                <a:pos x="360" y="581"/>
              </a:cxn>
              <a:cxn ang="0">
                <a:pos x="392" y="557"/>
              </a:cxn>
              <a:cxn ang="0">
                <a:pos x="440" y="525"/>
              </a:cxn>
              <a:cxn ang="0">
                <a:pos x="520" y="429"/>
              </a:cxn>
              <a:cxn ang="0">
                <a:pos x="576" y="325"/>
              </a:cxn>
              <a:cxn ang="0">
                <a:pos x="656" y="205"/>
              </a:cxn>
              <a:cxn ang="0">
                <a:pos x="712" y="141"/>
              </a:cxn>
              <a:cxn ang="0">
                <a:pos x="744" y="101"/>
              </a:cxn>
              <a:cxn ang="0">
                <a:pos x="848" y="29"/>
              </a:cxn>
              <a:cxn ang="0">
                <a:pos x="912" y="13"/>
              </a:cxn>
              <a:cxn ang="0">
                <a:pos x="1128" y="29"/>
              </a:cxn>
              <a:cxn ang="0">
                <a:pos x="1232" y="165"/>
              </a:cxn>
              <a:cxn ang="0">
                <a:pos x="1352" y="301"/>
              </a:cxn>
              <a:cxn ang="0">
                <a:pos x="1376" y="325"/>
              </a:cxn>
              <a:cxn ang="0">
                <a:pos x="1592" y="397"/>
              </a:cxn>
              <a:cxn ang="0">
                <a:pos x="1648" y="485"/>
              </a:cxn>
              <a:cxn ang="0">
                <a:pos x="1664" y="573"/>
              </a:cxn>
              <a:cxn ang="0">
                <a:pos x="1696" y="621"/>
              </a:cxn>
              <a:cxn ang="0">
                <a:pos x="1712" y="669"/>
              </a:cxn>
              <a:cxn ang="0">
                <a:pos x="1720" y="885"/>
              </a:cxn>
              <a:cxn ang="0">
                <a:pos x="1776" y="941"/>
              </a:cxn>
              <a:cxn ang="0">
                <a:pos x="1816" y="1013"/>
              </a:cxn>
              <a:cxn ang="0">
                <a:pos x="1872" y="1245"/>
              </a:cxn>
              <a:cxn ang="0">
                <a:pos x="1904" y="1301"/>
              </a:cxn>
              <a:cxn ang="0">
                <a:pos x="1920" y="1349"/>
              </a:cxn>
              <a:cxn ang="0">
                <a:pos x="1840" y="1565"/>
              </a:cxn>
              <a:cxn ang="0">
                <a:pos x="1808" y="1613"/>
              </a:cxn>
              <a:cxn ang="0">
                <a:pos x="1712" y="1661"/>
              </a:cxn>
              <a:cxn ang="0">
                <a:pos x="1640" y="1693"/>
              </a:cxn>
              <a:cxn ang="0">
                <a:pos x="1584" y="1741"/>
              </a:cxn>
              <a:cxn ang="0">
                <a:pos x="1568" y="1765"/>
              </a:cxn>
              <a:cxn ang="0">
                <a:pos x="1544" y="1781"/>
              </a:cxn>
              <a:cxn ang="0">
                <a:pos x="1536" y="1805"/>
              </a:cxn>
              <a:cxn ang="0">
                <a:pos x="1488" y="1901"/>
              </a:cxn>
              <a:cxn ang="0">
                <a:pos x="1424" y="2189"/>
              </a:cxn>
              <a:cxn ang="0">
                <a:pos x="1416" y="2213"/>
              </a:cxn>
              <a:cxn ang="0">
                <a:pos x="1400" y="2237"/>
              </a:cxn>
              <a:cxn ang="0">
                <a:pos x="1384" y="2285"/>
              </a:cxn>
              <a:cxn ang="0">
                <a:pos x="1392" y="246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44441" name="Freeform 25"/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" y="32"/>
              </a:cxn>
              <a:cxn ang="0">
                <a:pos x="136" y="96"/>
              </a:cxn>
              <a:cxn ang="0">
                <a:pos x="184" y="192"/>
              </a:cxn>
              <a:cxn ang="0">
                <a:pos x="216" y="240"/>
              </a:cxn>
              <a:cxn ang="0">
                <a:pos x="248" y="312"/>
              </a:cxn>
              <a:cxn ang="0">
                <a:pos x="376" y="480"/>
              </a:cxn>
              <a:cxn ang="0">
                <a:pos x="408" y="576"/>
              </a:cxn>
              <a:cxn ang="0">
                <a:pos x="416" y="600"/>
              </a:cxn>
              <a:cxn ang="0">
                <a:pos x="488" y="648"/>
              </a:cxn>
              <a:cxn ang="0">
                <a:pos x="512" y="672"/>
              </a:cxn>
              <a:cxn ang="0">
                <a:pos x="592" y="712"/>
              </a:cxn>
              <a:cxn ang="0">
                <a:pos x="672" y="768"/>
              </a:cxn>
              <a:cxn ang="0">
                <a:pos x="816" y="952"/>
              </a:cxn>
              <a:cxn ang="0">
                <a:pos x="1080" y="1104"/>
              </a:cxn>
              <a:cxn ang="0">
                <a:pos x="1248" y="1096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44442" name="Freeform 26"/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/>
            <a:ahLst/>
            <a:cxnLst>
              <a:cxn ang="0">
                <a:pos x="0" y="472"/>
              </a:cxn>
              <a:cxn ang="0">
                <a:pos x="240" y="416"/>
              </a:cxn>
              <a:cxn ang="0">
                <a:pos x="312" y="392"/>
              </a:cxn>
              <a:cxn ang="0">
                <a:pos x="408" y="336"/>
              </a:cxn>
              <a:cxn ang="0">
                <a:pos x="480" y="264"/>
              </a:cxn>
              <a:cxn ang="0">
                <a:pos x="528" y="184"/>
              </a:cxn>
              <a:cxn ang="0">
                <a:pos x="552" y="136"/>
              </a:cxn>
              <a:cxn ang="0">
                <a:pos x="656" y="72"/>
              </a:cxn>
              <a:cxn ang="0">
                <a:pos x="760" y="0"/>
              </a:cxn>
              <a:cxn ang="0">
                <a:pos x="888" y="24"/>
              </a:cxn>
              <a:cxn ang="0">
                <a:pos x="960" y="112"/>
              </a:cxn>
              <a:cxn ang="0">
                <a:pos x="1112" y="320"/>
              </a:cxn>
              <a:cxn ang="0">
                <a:pos x="1144" y="360"/>
              </a:cxn>
              <a:cxn ang="0">
                <a:pos x="1200" y="456"/>
              </a:cxn>
              <a:cxn ang="0">
                <a:pos x="1320" y="536"/>
              </a:cxn>
              <a:cxn ang="0">
                <a:pos x="1416" y="584"/>
              </a:cxn>
              <a:cxn ang="0">
                <a:pos x="1464" y="600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5379" name="Text Box 4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4466" name="Text Box 50"/>
          <p:cNvSpPr txBox="1">
            <a:spLocks noChangeArrowheads="1"/>
          </p:cNvSpPr>
          <p:nvPr/>
        </p:nvSpPr>
        <p:spPr bwMode="auto">
          <a:xfrm>
            <a:off x="584200" y="284163"/>
            <a:ext cx="4764088" cy="5238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TRỢ GIÚP HỌC TẬP</a:t>
            </a:r>
            <a:r>
              <a:rPr lang="en-US" altLang="ko-KR" sz="2400">
                <a:ea typeface="Gulim" charset="0"/>
                <a:cs typeface="Gulim" charset="0"/>
              </a:rPr>
              <a:t> </a:t>
            </a:r>
            <a:r>
              <a:rPr lang="en-US" sz="2800">
                <a:solidFill>
                  <a:srgbClr val="FFFF00"/>
                </a:solidFill>
              </a:rPr>
              <a:t>#05</a:t>
            </a:r>
          </a:p>
        </p:txBody>
      </p:sp>
      <p:sp>
        <p:nvSpPr>
          <p:cNvPr id="444481" name="Rectangle 6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5382" name="AutoShape 76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77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AutoShape 78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5" name="Line 79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6" name="Line 80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99" name="Text Box 83"/>
          <p:cNvSpPr txBox="1">
            <a:spLocks noChangeArrowheads="1"/>
          </p:cNvSpPr>
          <p:nvPr/>
        </p:nvSpPr>
        <p:spPr bwMode="auto">
          <a:xfrm>
            <a:off x="1323975" y="1677988"/>
            <a:ext cx="6921500" cy="285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rgbClr val="003366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>
                <a:solidFill>
                  <a:srgbClr val="B35A17"/>
                </a:solidFill>
                <a:ea typeface="+mn-ea"/>
              </a:rPr>
              <a:t> </a:t>
            </a:r>
            <a:r>
              <a:rPr lang="fr-FR" altLang="ko-KR" sz="6000">
                <a:solidFill>
                  <a:srgbClr val="B35A17"/>
                </a:solidFill>
                <a:latin typeface="Lucida Grande" charset="0"/>
                <a:ea typeface="Gulim" pitchFamily="34" charset="-127"/>
              </a:rPr>
              <a:t>Đ</a:t>
            </a:r>
            <a:r>
              <a:rPr lang="fr-FR" altLang="ko-KR" sz="6000">
                <a:solidFill>
                  <a:srgbClr val="B35A17"/>
                </a:solidFill>
                <a:ea typeface="Gulim" pitchFamily="34" charset="-127"/>
              </a:rPr>
              <a:t>ế quốc </a:t>
            </a:r>
          </a:p>
          <a:p>
            <a:pPr>
              <a:spcBef>
                <a:spcPct val="50000"/>
              </a:spcBef>
              <a:defRPr/>
            </a:pPr>
            <a:r>
              <a:rPr lang="fr-FR" altLang="ko-KR" sz="6000">
                <a:solidFill>
                  <a:srgbClr val="B35A17"/>
                </a:solidFill>
                <a:ea typeface="Gulim" pitchFamily="34" charset="-127"/>
              </a:rPr>
              <a:t>   A-lec-xan-</a:t>
            </a:r>
            <a:r>
              <a:rPr lang="fr-FR" altLang="ko-KR" sz="6000">
                <a:solidFill>
                  <a:srgbClr val="B35A17"/>
                </a:solidFill>
                <a:latin typeface="Lucida Grande" charset="0"/>
                <a:ea typeface="Gulim" pitchFamily="34" charset="-127"/>
              </a:rPr>
              <a:t>đơ</a:t>
            </a:r>
            <a:r>
              <a:rPr lang="en-US" altLang="ko-KR" sz="3600">
                <a:solidFill>
                  <a:srgbClr val="B35A17"/>
                </a:solidFill>
                <a:ea typeface="Gulim" pitchFamily="34" charset="-127"/>
              </a:rPr>
              <a:t> </a:t>
            </a:r>
            <a:endParaRPr lang="en-US" sz="3600">
              <a:solidFill>
                <a:srgbClr val="B35A17"/>
              </a:solidFill>
              <a:ea typeface="+mn-ea"/>
            </a:endParaRPr>
          </a:p>
        </p:txBody>
      </p:sp>
      <p:sp>
        <p:nvSpPr>
          <p:cNvPr id="444500" name="Text Box 84"/>
          <p:cNvSpPr txBox="1">
            <a:spLocks noChangeArrowheads="1"/>
          </p:cNvSpPr>
          <p:nvPr/>
        </p:nvSpPr>
        <p:spPr bwMode="auto">
          <a:xfrm>
            <a:off x="812800" y="5334000"/>
            <a:ext cx="261620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CHÂU PHI</a:t>
            </a:r>
          </a:p>
        </p:txBody>
      </p:sp>
      <p:sp>
        <p:nvSpPr>
          <p:cNvPr id="444501" name="Text Box 85"/>
          <p:cNvSpPr txBox="1">
            <a:spLocks noChangeArrowheads="1"/>
          </p:cNvSpPr>
          <p:nvPr/>
        </p:nvSpPr>
        <p:spPr bwMode="auto">
          <a:xfrm>
            <a:off x="2959100" y="4749800"/>
            <a:ext cx="261620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003366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</a:rPr>
              <a:t>A-R</a:t>
            </a:r>
            <a:r>
              <a:rPr lang="en-US" sz="3200">
                <a:solidFill>
                  <a:schemeClr val="accent1"/>
                </a:solidFill>
                <a:cs typeface="Lucida Grande" charset="0"/>
              </a:rPr>
              <a:t>Ậ</a:t>
            </a:r>
            <a:r>
              <a:rPr lang="en-US" sz="3200">
                <a:solidFill>
                  <a:schemeClr val="accent1"/>
                </a:solidFill>
              </a:rPr>
              <a:t>P</a:t>
            </a:r>
          </a:p>
        </p:txBody>
      </p:sp>
      <p:sp>
        <p:nvSpPr>
          <p:cNvPr id="444502" name="Text Box 86"/>
          <p:cNvSpPr txBox="1">
            <a:spLocks noChangeArrowheads="1"/>
          </p:cNvSpPr>
          <p:nvPr/>
        </p:nvSpPr>
        <p:spPr bwMode="auto">
          <a:xfrm>
            <a:off x="6184900" y="2286000"/>
            <a:ext cx="193040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003366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</a:rPr>
              <a:t>CHÂU Á</a:t>
            </a:r>
          </a:p>
        </p:txBody>
      </p:sp>
      <p:grpSp>
        <p:nvGrpSpPr>
          <p:cNvPr id="3" name="Group 91"/>
          <p:cNvGrpSpPr>
            <a:grpSpLocks/>
          </p:cNvGrpSpPr>
          <p:nvPr/>
        </p:nvGrpSpPr>
        <p:grpSpPr bwMode="auto">
          <a:xfrm>
            <a:off x="4487863" y="1674813"/>
            <a:ext cx="3738562" cy="3049587"/>
            <a:chOff x="2827" y="1055"/>
            <a:chExt cx="2355" cy="1921"/>
          </a:xfrm>
        </p:grpSpPr>
        <p:sp>
          <p:nvSpPr>
            <p:cNvPr id="444472" name="Rectangle 56"/>
            <p:cNvSpPr>
              <a:spLocks noChangeArrowheads="1"/>
            </p:cNvSpPr>
            <p:nvPr/>
          </p:nvSpPr>
          <p:spPr bwMode="auto">
            <a:xfrm>
              <a:off x="2827" y="1055"/>
              <a:ext cx="2355" cy="1921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400">
                <a:solidFill>
                  <a:schemeClr val="tx1"/>
                </a:solidFill>
                <a:ea typeface="+mn-ea"/>
              </a:endParaRPr>
            </a:p>
          </p:txBody>
        </p:sp>
        <p:sp>
          <p:nvSpPr>
            <p:cNvPr id="444478" name="Text Box 62"/>
            <p:cNvSpPr txBox="1">
              <a:spLocks noChangeArrowheads="1"/>
            </p:cNvSpPr>
            <p:nvPr/>
          </p:nvSpPr>
          <p:spPr bwMode="auto">
            <a:xfrm>
              <a:off x="2869" y="1146"/>
              <a:ext cx="2295" cy="16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 sz="4000">
                  <a:solidFill>
                    <a:schemeClr val="tx2"/>
                  </a:solidFill>
                  <a:ea typeface="Gulim" charset="0"/>
                  <a:cs typeface="Gulim" charset="0"/>
                </a:rPr>
                <a:t>Hãy nhìn vào bối cảnh hành động giữa Cựu và Tân Ước </a:t>
              </a:r>
              <a:endParaRPr lang="en-US" sz="4000">
                <a:solidFill>
                  <a:schemeClr val="tx2"/>
                </a:solidFill>
              </a:endParaRPr>
            </a:p>
          </p:txBody>
        </p:sp>
      </p:grpSp>
      <p:sp>
        <p:nvSpPr>
          <p:cNvPr id="15392" name="Text Box 88"/>
          <p:cNvSpPr txBox="1">
            <a:spLocks noChangeArrowheads="1"/>
          </p:cNvSpPr>
          <p:nvPr/>
        </p:nvSpPr>
        <p:spPr bwMode="auto">
          <a:xfrm rot="1299097">
            <a:off x="458788" y="3144838"/>
            <a:ext cx="239236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Bi</a:t>
            </a:r>
            <a:r>
              <a:rPr lang="en-US">
                <a:solidFill>
                  <a:schemeClr val="tx1"/>
                </a:solidFill>
                <a:cs typeface="Lucida Grande" charset="0"/>
              </a:rPr>
              <a:t>ể</a:t>
            </a:r>
            <a:r>
              <a:rPr lang="en-US">
                <a:solidFill>
                  <a:schemeClr val="tx1"/>
                </a:solidFill>
              </a:rPr>
              <a:t>n Mê-</a:t>
            </a:r>
            <a:r>
              <a:rPr lang="en-US">
                <a:solidFill>
                  <a:schemeClr val="tx1"/>
                </a:solidFill>
                <a:latin typeface="Lucida Grande" charset="0"/>
              </a:rPr>
              <a:t>đ</a:t>
            </a:r>
            <a:r>
              <a:rPr lang="en-US">
                <a:solidFill>
                  <a:schemeClr val="tx1"/>
                </a:solidFill>
              </a:rPr>
              <a:t>i-t</a:t>
            </a:r>
            <a:r>
              <a:rPr lang="en-US">
                <a:solidFill>
                  <a:schemeClr val="tx1"/>
                </a:solidFill>
                <a:latin typeface="Lucida Grande" charset="0"/>
              </a:rPr>
              <a:t>ơ</a:t>
            </a:r>
            <a:r>
              <a:rPr lang="en-US">
                <a:solidFill>
                  <a:schemeClr val="tx1"/>
                </a:solidFill>
              </a:rPr>
              <a:t>-ra-an</a:t>
            </a: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1912938" y="3178175"/>
            <a:ext cx="2239962" cy="2444750"/>
            <a:chOff x="1366" y="377"/>
            <a:chExt cx="3012" cy="3426"/>
          </a:xfrm>
        </p:grpSpPr>
        <p:pic>
          <p:nvPicPr>
            <p:cNvPr id="444475" name="Picture 59"/>
            <p:cNvPicPr>
              <a:picLocks noChangeAspect="1" noChangeArrowheads="1"/>
            </p:cNvPicPr>
            <p:nvPr/>
          </p:nvPicPr>
          <p:blipFill>
            <a:blip r:embed="rId4"/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15399" name="Rectangle 60"/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5400" name="Rectangle 61"/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15394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5395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47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15397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1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66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1938338" y="657225"/>
            <a:ext cx="6927850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solidFill>
                  <a:srgbClr val="FFFF00"/>
                </a:solidFill>
                <a:ea typeface="Gulim" charset="0"/>
                <a:cs typeface="Gulim" charset="0"/>
              </a:rPr>
              <a:t>A-lec-xan-</a:t>
            </a:r>
            <a:r>
              <a:rPr lang="en-US" altLang="ko-KR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đơ</a:t>
            </a:r>
            <a:r>
              <a:rPr lang="en-US" altLang="ko-KR">
                <a:solidFill>
                  <a:srgbClr val="FFFF00"/>
                </a:solidFill>
                <a:ea typeface="Gulim" charset="0"/>
                <a:cs typeface="Gulim" charset="0"/>
              </a:rPr>
              <a:t> chết … lúc 33 tuổi … vào thời kỳ 300s TC. 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2114550" y="1195388"/>
            <a:ext cx="6451600" cy="338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latin typeface="Lucida Grande" charset="0"/>
              </a:rPr>
              <a:t>Đ</a:t>
            </a:r>
            <a:r>
              <a:rPr lang="en-US">
                <a:solidFill>
                  <a:srgbClr val="FFFF00"/>
                </a:solidFill>
                <a:cs typeface="Lucida Grande" charset="0"/>
              </a:rPr>
              <a:t>ế</a:t>
            </a:r>
            <a:r>
              <a:rPr lang="en-US">
                <a:solidFill>
                  <a:srgbClr val="FFFF00"/>
                </a:solidFill>
              </a:rPr>
              <a:t> qu</a:t>
            </a:r>
            <a:r>
              <a:rPr lang="en-US">
                <a:solidFill>
                  <a:srgbClr val="FFFF00"/>
                </a:solidFill>
                <a:cs typeface="Lucida Grande" charset="0"/>
              </a:rPr>
              <a:t>ố</a:t>
            </a:r>
            <a:r>
              <a:rPr lang="en-US">
                <a:solidFill>
                  <a:srgbClr val="FFFF00"/>
                </a:solidFill>
              </a:rPr>
              <a:t>c c</a:t>
            </a:r>
            <a:r>
              <a:rPr lang="en-US">
                <a:solidFill>
                  <a:srgbClr val="FFFF00"/>
                </a:solidFill>
                <a:cs typeface="Lucida Grande" charset="0"/>
              </a:rPr>
              <a:t>ủ</a:t>
            </a:r>
            <a:r>
              <a:rPr lang="en-US">
                <a:solidFill>
                  <a:srgbClr val="FFFF00"/>
                </a:solidFill>
              </a:rPr>
              <a:t>a ông </a:t>
            </a:r>
            <a:r>
              <a:rPr lang="en-US">
                <a:solidFill>
                  <a:srgbClr val="FFFF00"/>
                </a:solidFill>
                <a:latin typeface="Lucida Grande" charset="0"/>
              </a:rPr>
              <a:t>đư</a:t>
            </a:r>
            <a:r>
              <a:rPr lang="en-US">
                <a:solidFill>
                  <a:srgbClr val="FFFF00"/>
                </a:solidFill>
                <a:cs typeface="Lucida Grande" charset="0"/>
              </a:rPr>
              <a:t>ợ</a:t>
            </a:r>
            <a:r>
              <a:rPr lang="en-US">
                <a:solidFill>
                  <a:srgbClr val="FFFF00"/>
                </a:solidFill>
              </a:rPr>
              <a:t>c chia ra cho 4 </a:t>
            </a:r>
            <a:r>
              <a:rPr lang="en-US">
                <a:solidFill>
                  <a:srgbClr val="FFFF00"/>
                </a:solidFill>
                <a:latin typeface="Lucida Grande" charset="0"/>
              </a:rPr>
              <a:t>đ</a:t>
            </a:r>
            <a:r>
              <a:rPr lang="en-US">
                <a:solidFill>
                  <a:srgbClr val="FFFF00"/>
                </a:solidFill>
                <a:cs typeface="Lucida Grande" charset="0"/>
              </a:rPr>
              <a:t>ạ</a:t>
            </a:r>
            <a:r>
              <a:rPr lang="en-US">
                <a:solidFill>
                  <a:srgbClr val="FFFF00"/>
                </a:solidFill>
              </a:rPr>
              <a:t>i t</a:t>
            </a:r>
            <a:r>
              <a:rPr lang="en-US">
                <a:solidFill>
                  <a:srgbClr val="FFFF00"/>
                </a:solidFill>
                <a:latin typeface="Lucida Grande" charset="0"/>
              </a:rPr>
              <a:t>ư</a:t>
            </a:r>
            <a:r>
              <a:rPr lang="en-US">
                <a:solidFill>
                  <a:srgbClr val="FFFF00"/>
                </a:solidFill>
                <a:cs typeface="Lucida Grande" charset="0"/>
              </a:rPr>
              <a:t>ớ</a:t>
            </a:r>
            <a:r>
              <a:rPr lang="en-US">
                <a:solidFill>
                  <a:srgbClr val="FFFF00"/>
                </a:solidFill>
              </a:rPr>
              <a:t>ng c</a:t>
            </a:r>
            <a:r>
              <a:rPr lang="en-US">
                <a:solidFill>
                  <a:srgbClr val="FFFF00"/>
                </a:solidFill>
                <a:cs typeface="Lucida Grande" charset="0"/>
              </a:rPr>
              <a:t>ủ</a:t>
            </a:r>
            <a:r>
              <a:rPr lang="en-US">
                <a:solidFill>
                  <a:srgbClr val="FFFF00"/>
                </a:solidFill>
              </a:rPr>
              <a:t>a ông</a:t>
            </a: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2651125" y="1668463"/>
            <a:ext cx="2227263" cy="1179512"/>
            <a:chOff x="1670" y="1051"/>
            <a:chExt cx="1403" cy="743"/>
          </a:xfrm>
        </p:grpSpPr>
        <p:sp>
          <p:nvSpPr>
            <p:cNvPr id="162828" name="Oval 12"/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62838" name="Text Box 22"/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TiỂU Á: </a:t>
              </a:r>
            </a:p>
          </p:txBody>
        </p:sp>
      </p:grpSp>
      <p:grpSp>
        <p:nvGrpSpPr>
          <p:cNvPr id="3" name="Group 106"/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2861" y="1705"/>
            <a:chExt cx="1357" cy="743"/>
          </a:xfrm>
        </p:grpSpPr>
        <p:sp>
          <p:nvSpPr>
            <p:cNvPr id="162829" name="Oval 13"/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62839" name="Text Box 23"/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FFFF00"/>
                  </a:solidFill>
                  <a:ea typeface="+mn-ea"/>
                </a:rPr>
                <a:t>SI-RI:</a:t>
              </a:r>
            </a:p>
          </p:txBody>
        </p:sp>
      </p:grpSp>
      <p:grpSp>
        <p:nvGrpSpPr>
          <p:cNvPr id="4" name="Group 107"/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1951" y="3300"/>
            <a:chExt cx="1357" cy="743"/>
          </a:xfrm>
        </p:grpSpPr>
        <p:sp>
          <p:nvSpPr>
            <p:cNvPr id="162830" name="Oval 14"/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62840" name="Text Box 24"/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dirty="0">
                  <a:solidFill>
                    <a:srgbClr val="FFFF00"/>
                  </a:solidFill>
                  <a:ea typeface="Gulim" pitchFamily="34" charset="-127"/>
                </a:rPr>
                <a:t>AI CẬP:</a:t>
              </a:r>
              <a:endParaRPr lang="en-US" sz="2000" dirty="0">
                <a:solidFill>
                  <a:srgbClr val="FFFF00"/>
                </a:solidFill>
                <a:ea typeface="+mn-ea"/>
              </a:endParaRPr>
            </a:p>
          </p:txBody>
        </p:sp>
      </p:grpSp>
      <p:grpSp>
        <p:nvGrpSpPr>
          <p:cNvPr id="5" name="Group 98"/>
          <p:cNvGrpSpPr>
            <a:grpSpLocks/>
          </p:cNvGrpSpPr>
          <p:nvPr/>
        </p:nvGrpSpPr>
        <p:grpSpPr bwMode="auto">
          <a:xfrm>
            <a:off x="1069975" y="2857500"/>
            <a:ext cx="3125788" cy="2605088"/>
            <a:chOff x="674" y="1800"/>
            <a:chExt cx="1969" cy="1641"/>
          </a:xfrm>
        </p:grpSpPr>
        <p:sp>
          <p:nvSpPr>
            <p:cNvPr id="162832" name="Arc 16"/>
            <p:cNvSpPr>
              <a:spLocks/>
            </p:cNvSpPr>
            <p:nvPr/>
          </p:nvSpPr>
          <p:spPr bwMode="auto">
            <a:xfrm rot="5287382">
              <a:off x="933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-1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-1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62842" name="Text Box 26"/>
            <p:cNvSpPr txBox="1">
              <a:spLocks noChangeArrowheads="1"/>
            </p:cNvSpPr>
            <p:nvPr/>
          </p:nvSpPr>
          <p:spPr bwMode="auto">
            <a:xfrm rot="-1434223">
              <a:off x="674" y="2506"/>
              <a:ext cx="1674" cy="2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66FFFF"/>
                  </a:solidFill>
                </a:rPr>
                <a:t>Bi</a:t>
              </a:r>
              <a:r>
                <a:rPr lang="en-US" sz="1800">
                  <a:solidFill>
                    <a:srgbClr val="66FFFF"/>
                  </a:solidFill>
                  <a:cs typeface="Lucida Grande" charset="0"/>
                </a:rPr>
                <a:t>ể</a:t>
              </a:r>
              <a:r>
                <a:rPr lang="en-US" sz="1800">
                  <a:solidFill>
                    <a:srgbClr val="66FFFF"/>
                  </a:solidFill>
                </a:rPr>
                <a:t>n Mê-</a:t>
              </a:r>
              <a:r>
                <a:rPr lang="en-US" sz="1800">
                  <a:solidFill>
                    <a:srgbClr val="66FFFF"/>
                  </a:solidFill>
                  <a:latin typeface="Lucida Grande" charset="0"/>
                </a:rPr>
                <a:t>đ</a:t>
              </a:r>
              <a:r>
                <a:rPr lang="en-US" sz="1800">
                  <a:solidFill>
                    <a:srgbClr val="66FFFF"/>
                  </a:solidFill>
                </a:rPr>
                <a:t>i-t</a:t>
              </a:r>
              <a:r>
                <a:rPr lang="en-US" sz="1800">
                  <a:solidFill>
                    <a:srgbClr val="66FFFF"/>
                  </a:solidFill>
                  <a:latin typeface="Lucida Grande" charset="0"/>
                </a:rPr>
                <a:t>ơ</a:t>
              </a:r>
              <a:r>
                <a:rPr lang="en-US" sz="1800">
                  <a:solidFill>
                    <a:srgbClr val="66FFFF"/>
                  </a:solidFill>
                </a:rPr>
                <a:t>-ra-an</a:t>
              </a:r>
            </a:p>
          </p:txBody>
        </p:sp>
      </p:grpSp>
      <p:sp>
        <p:nvSpPr>
          <p:cNvPr id="16392" name="Text Box 7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2889" name="Oval 73"/>
          <p:cNvSpPr>
            <a:spLocks noChangeArrowheads="1"/>
          </p:cNvSpPr>
          <p:nvPr/>
        </p:nvSpPr>
        <p:spPr bwMode="auto">
          <a:xfrm>
            <a:off x="4340225" y="461963"/>
            <a:ext cx="1146175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ea typeface="+mn-ea"/>
            </a:endParaRPr>
          </a:p>
        </p:txBody>
      </p:sp>
      <p:sp>
        <p:nvSpPr>
          <p:cNvPr id="162890" name="Oval 74"/>
          <p:cNvSpPr>
            <a:spLocks noChangeArrowheads="1"/>
          </p:cNvSpPr>
          <p:nvPr/>
        </p:nvSpPr>
        <p:spPr bwMode="auto">
          <a:xfrm>
            <a:off x="5505450" y="1101725"/>
            <a:ext cx="1309688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62893" name="Rectangle 77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grpSp>
        <p:nvGrpSpPr>
          <p:cNvPr id="6" name="Group 104"/>
          <p:cNvGrpSpPr>
            <a:grpSpLocks/>
          </p:cNvGrpSpPr>
          <p:nvPr/>
        </p:nvGrpSpPr>
        <p:grpSpPr bwMode="auto">
          <a:xfrm>
            <a:off x="296863" y="1643063"/>
            <a:ext cx="2154237" cy="1179512"/>
            <a:chOff x="187" y="1035"/>
            <a:chExt cx="1357" cy="743"/>
          </a:xfrm>
        </p:grpSpPr>
        <p:sp>
          <p:nvSpPr>
            <p:cNvPr id="162907" name="Oval 91"/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62908" name="Text Box 92"/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HY-L</a:t>
              </a:r>
              <a:r>
                <a:rPr lang="en-US" sz="2000">
                  <a:solidFill>
                    <a:srgbClr val="FFFF00"/>
                  </a:solidFill>
                  <a:cs typeface="Lucida Grande" charset="0"/>
                </a:rPr>
                <a:t>Ạ</a:t>
              </a:r>
              <a:r>
                <a:rPr lang="en-US" sz="2000">
                  <a:solidFill>
                    <a:srgbClr val="FFFF00"/>
                  </a:solidFill>
                </a:rPr>
                <a:t>P: </a:t>
              </a:r>
            </a:p>
          </p:txBody>
        </p:sp>
      </p:grpSp>
      <p:sp>
        <p:nvSpPr>
          <p:cNvPr id="162915" name="Text Box 99"/>
          <p:cNvSpPr txBox="1">
            <a:spLocks noChangeArrowheads="1"/>
          </p:cNvSpPr>
          <p:nvPr/>
        </p:nvSpPr>
        <p:spPr bwMode="auto">
          <a:xfrm>
            <a:off x="4778375" y="4513263"/>
            <a:ext cx="3989388" cy="4000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>
                <a:solidFill>
                  <a:srgbClr val="FFFF00"/>
                </a:solidFill>
                <a:ea typeface="Gulim" charset="0"/>
                <a:cs typeface="Gulim" charset="0"/>
              </a:rPr>
              <a:t>TRỢ GIÚP HỌC TẬP</a:t>
            </a:r>
            <a:r>
              <a:rPr lang="en-US" altLang="ko-KR" sz="2000">
                <a:ea typeface="Gulim" charset="0"/>
                <a:cs typeface="Gulim" charset="0"/>
              </a:rPr>
              <a:t> </a:t>
            </a:r>
            <a:r>
              <a:rPr lang="en-US" sz="2000">
                <a:solidFill>
                  <a:srgbClr val="FFFF00"/>
                </a:solidFill>
              </a:rPr>
              <a:t>#05</a:t>
            </a:r>
          </a:p>
        </p:txBody>
      </p:sp>
      <p:grpSp>
        <p:nvGrpSpPr>
          <p:cNvPr id="7" name="Group 108"/>
          <p:cNvGrpSpPr>
            <a:grpSpLocks/>
          </p:cNvGrpSpPr>
          <p:nvPr/>
        </p:nvGrpSpPr>
        <p:grpSpPr bwMode="auto">
          <a:xfrm>
            <a:off x="350838" y="1531938"/>
            <a:ext cx="3756025" cy="1103312"/>
            <a:chOff x="221" y="965"/>
            <a:chExt cx="2366" cy="695"/>
          </a:xfrm>
        </p:grpSpPr>
        <p:sp>
          <p:nvSpPr>
            <p:cNvPr id="162916" name="Text Box 100"/>
            <p:cNvSpPr txBox="1">
              <a:spLocks noChangeArrowheads="1"/>
            </p:cNvSpPr>
            <p:nvPr/>
          </p:nvSpPr>
          <p:spPr bwMode="auto">
            <a:xfrm>
              <a:off x="221" y="1290"/>
              <a:ext cx="1270" cy="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dirty="0" err="1">
                  <a:solidFill>
                    <a:schemeClr val="tx1"/>
                  </a:solidFill>
                  <a:ea typeface="+mn-ea"/>
                </a:rPr>
                <a:t>Casander</a:t>
              </a:r>
              <a:endParaRPr lang="en-US" sz="2800" dirty="0">
                <a:solidFill>
                  <a:schemeClr val="tx1"/>
                </a:solidFill>
                <a:ea typeface="+mn-ea"/>
              </a:endParaRPr>
            </a:p>
          </p:txBody>
        </p:sp>
        <p:grpSp>
          <p:nvGrpSpPr>
            <p:cNvPr id="16428" name="Group 93"/>
            <p:cNvGrpSpPr>
              <a:grpSpLocks/>
            </p:cNvGrpSpPr>
            <p:nvPr/>
          </p:nvGrpSpPr>
          <p:grpSpPr bwMode="auto">
            <a:xfrm>
              <a:off x="310" y="965"/>
              <a:ext cx="2277" cy="674"/>
              <a:chOff x="310" y="965"/>
              <a:chExt cx="2277" cy="674"/>
            </a:xfrm>
          </p:grpSpPr>
          <p:sp>
            <p:nvSpPr>
              <p:cNvPr id="162843" name="Text Box 27"/>
              <p:cNvSpPr txBox="1">
                <a:spLocks noChangeArrowheads="1"/>
              </p:cNvSpPr>
              <p:nvPr/>
            </p:nvSpPr>
            <p:spPr bwMode="auto">
              <a:xfrm>
                <a:off x="310" y="1358"/>
                <a:ext cx="11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chemeClr val="tx1"/>
                  </a:solidFill>
                  <a:ea typeface="+mn-ea"/>
                </a:endParaRPr>
              </a:p>
            </p:txBody>
          </p:sp>
          <p:sp>
            <p:nvSpPr>
              <p:cNvPr id="162853" name="Line 37"/>
              <p:cNvSpPr>
                <a:spLocks noChangeShapeType="1"/>
              </p:cNvSpPr>
              <p:nvPr/>
            </p:nvSpPr>
            <p:spPr bwMode="auto">
              <a:xfrm flipH="1">
                <a:off x="1251" y="965"/>
                <a:ext cx="1336" cy="51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grpSp>
        <p:nvGrpSpPr>
          <p:cNvPr id="9" name="Group 109"/>
          <p:cNvGrpSpPr>
            <a:grpSpLocks/>
          </p:cNvGrpSpPr>
          <p:nvPr/>
        </p:nvGrpSpPr>
        <p:grpSpPr bwMode="auto">
          <a:xfrm>
            <a:off x="2584450" y="1617663"/>
            <a:ext cx="2295525" cy="1069975"/>
            <a:chOff x="1628" y="1019"/>
            <a:chExt cx="1446" cy="674"/>
          </a:xfrm>
        </p:grpSpPr>
        <p:sp>
          <p:nvSpPr>
            <p:cNvPr id="162917" name="Text Box 101"/>
            <p:cNvSpPr txBox="1">
              <a:spLocks noChangeArrowheads="1"/>
            </p:cNvSpPr>
            <p:nvPr/>
          </p:nvSpPr>
          <p:spPr bwMode="auto">
            <a:xfrm>
              <a:off x="1628" y="1304"/>
              <a:ext cx="1446" cy="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1"/>
                  </a:solidFill>
                  <a:ea typeface="+mn-ea"/>
                </a:rPr>
                <a:t>Lysimachus</a:t>
              </a:r>
            </a:p>
          </p:txBody>
        </p:sp>
        <p:grpSp>
          <p:nvGrpSpPr>
            <p:cNvPr id="16424" name="Group 94"/>
            <p:cNvGrpSpPr>
              <a:grpSpLocks/>
            </p:cNvGrpSpPr>
            <p:nvPr/>
          </p:nvGrpSpPr>
          <p:grpSpPr bwMode="auto">
            <a:xfrm>
              <a:off x="1637" y="1019"/>
              <a:ext cx="1379" cy="674"/>
              <a:chOff x="1637" y="1019"/>
              <a:chExt cx="1379" cy="674"/>
            </a:xfrm>
          </p:grpSpPr>
          <p:sp>
            <p:nvSpPr>
              <p:cNvPr id="162844" name="Text Box 28"/>
              <p:cNvSpPr txBox="1">
                <a:spLocks noChangeArrowheads="1"/>
              </p:cNvSpPr>
              <p:nvPr/>
            </p:nvSpPr>
            <p:spPr bwMode="auto">
              <a:xfrm>
                <a:off x="1637" y="1412"/>
                <a:ext cx="137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>
                    <a:solidFill>
                      <a:schemeClr val="tx1"/>
                    </a:solidFill>
                    <a:ea typeface="+mn-ea"/>
                  </a:rPr>
                  <a:t> </a:t>
                </a:r>
              </a:p>
            </p:txBody>
          </p:sp>
          <p:sp>
            <p:nvSpPr>
              <p:cNvPr id="162852" name="Line 36"/>
              <p:cNvSpPr>
                <a:spLocks noChangeShapeType="1"/>
              </p:cNvSpPr>
              <p:nvPr/>
            </p:nvSpPr>
            <p:spPr bwMode="auto">
              <a:xfrm flipH="1">
                <a:off x="2583" y="1019"/>
                <a:ext cx="206" cy="463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grpSp>
        <p:nvGrpSpPr>
          <p:cNvPr id="11" name="Group 110"/>
          <p:cNvGrpSpPr>
            <a:grpSpLocks/>
          </p:cNvGrpSpPr>
          <p:nvPr/>
        </p:nvGrpSpPr>
        <p:grpSpPr bwMode="auto">
          <a:xfrm>
            <a:off x="2971800" y="1612900"/>
            <a:ext cx="2470150" cy="4651375"/>
            <a:chOff x="1872" y="1016"/>
            <a:chExt cx="1556" cy="2930"/>
          </a:xfrm>
        </p:grpSpPr>
        <p:sp>
          <p:nvSpPr>
            <p:cNvPr id="162919" name="Text Box 103"/>
            <p:cNvSpPr txBox="1">
              <a:spLocks noChangeArrowheads="1"/>
            </p:cNvSpPr>
            <p:nvPr/>
          </p:nvSpPr>
          <p:spPr bwMode="auto">
            <a:xfrm>
              <a:off x="1872" y="3576"/>
              <a:ext cx="1556" cy="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1"/>
                  </a:solidFill>
                  <a:ea typeface="+mn-ea"/>
                </a:rPr>
                <a:t>Ptolemy</a:t>
              </a:r>
            </a:p>
          </p:txBody>
        </p:sp>
        <p:grpSp>
          <p:nvGrpSpPr>
            <p:cNvPr id="16420" name="Group 95"/>
            <p:cNvGrpSpPr>
              <a:grpSpLocks/>
            </p:cNvGrpSpPr>
            <p:nvPr/>
          </p:nvGrpSpPr>
          <p:grpSpPr bwMode="auto">
            <a:xfrm>
              <a:off x="2082" y="1016"/>
              <a:ext cx="1109" cy="2910"/>
              <a:chOff x="2082" y="1016"/>
              <a:chExt cx="1109" cy="2910"/>
            </a:xfrm>
          </p:grpSpPr>
          <p:sp>
            <p:nvSpPr>
              <p:cNvPr id="162899" name="Text Box 83"/>
              <p:cNvSpPr txBox="1">
                <a:spLocks noChangeArrowheads="1"/>
              </p:cNvSpPr>
              <p:nvPr/>
            </p:nvSpPr>
            <p:spPr bwMode="auto">
              <a:xfrm>
                <a:off x="2082" y="3645"/>
                <a:ext cx="11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chemeClr val="tx1"/>
                  </a:solidFill>
                  <a:ea typeface="+mn-ea"/>
                </a:endParaRPr>
              </a:p>
            </p:txBody>
          </p:sp>
          <p:sp>
            <p:nvSpPr>
              <p:cNvPr id="162900" name="Line 84"/>
              <p:cNvSpPr>
                <a:spLocks noChangeShapeType="1"/>
              </p:cNvSpPr>
              <p:nvPr/>
            </p:nvSpPr>
            <p:spPr bwMode="auto">
              <a:xfrm flipH="1">
                <a:off x="2730" y="1016"/>
                <a:ext cx="226" cy="273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grpSp>
        <p:nvGrpSpPr>
          <p:cNvPr id="13" name="Group 111"/>
          <p:cNvGrpSpPr>
            <a:grpSpLocks/>
          </p:cNvGrpSpPr>
          <p:nvPr/>
        </p:nvGrpSpPr>
        <p:grpSpPr bwMode="auto">
          <a:xfrm>
            <a:off x="4421188" y="1604963"/>
            <a:ext cx="2341562" cy="2155825"/>
            <a:chOff x="2785" y="1011"/>
            <a:chExt cx="1475" cy="1358"/>
          </a:xfrm>
        </p:grpSpPr>
        <p:sp>
          <p:nvSpPr>
            <p:cNvPr id="162918" name="Text Box 102"/>
            <p:cNvSpPr txBox="1">
              <a:spLocks noChangeArrowheads="1"/>
            </p:cNvSpPr>
            <p:nvPr/>
          </p:nvSpPr>
          <p:spPr bwMode="auto">
            <a:xfrm>
              <a:off x="2785" y="1999"/>
              <a:ext cx="1475" cy="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1"/>
                  </a:solidFill>
                  <a:ea typeface="+mn-ea"/>
                </a:rPr>
                <a:t>Seleucus</a:t>
              </a:r>
            </a:p>
          </p:txBody>
        </p:sp>
        <p:grpSp>
          <p:nvGrpSpPr>
            <p:cNvPr id="16416" name="Group 96"/>
            <p:cNvGrpSpPr>
              <a:grpSpLocks/>
            </p:cNvGrpSpPr>
            <p:nvPr/>
          </p:nvGrpSpPr>
          <p:grpSpPr bwMode="auto">
            <a:xfrm>
              <a:off x="2946" y="1011"/>
              <a:ext cx="1109" cy="1311"/>
              <a:chOff x="2946" y="1011"/>
              <a:chExt cx="1109" cy="1311"/>
            </a:xfrm>
          </p:grpSpPr>
          <p:sp>
            <p:nvSpPr>
              <p:cNvPr id="162845" name="Text Box 29"/>
              <p:cNvSpPr txBox="1">
                <a:spLocks noChangeArrowheads="1"/>
              </p:cNvSpPr>
              <p:nvPr/>
            </p:nvSpPr>
            <p:spPr bwMode="auto">
              <a:xfrm>
                <a:off x="2946" y="2041"/>
                <a:ext cx="11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chemeClr val="tx1"/>
                  </a:solidFill>
                  <a:ea typeface="+mn-ea"/>
                </a:endParaRPr>
              </a:p>
            </p:txBody>
          </p:sp>
          <p:sp>
            <p:nvSpPr>
              <p:cNvPr id="162855" name="Line 39"/>
              <p:cNvSpPr>
                <a:spLocks noChangeShapeType="1"/>
              </p:cNvSpPr>
              <p:nvPr/>
            </p:nvSpPr>
            <p:spPr bwMode="auto">
              <a:xfrm>
                <a:off x="3139" y="1011"/>
                <a:ext cx="416" cy="108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sp>
        <p:nvSpPr>
          <p:cNvPr id="162901" name="Oval 85"/>
          <p:cNvSpPr>
            <a:spLocks noChangeArrowheads="1"/>
          </p:cNvSpPr>
          <p:nvPr/>
        </p:nvSpPr>
        <p:spPr bwMode="auto">
          <a:xfrm>
            <a:off x="4381500" y="1169988"/>
            <a:ext cx="890588" cy="419100"/>
          </a:xfrm>
          <a:prstGeom prst="ellipse">
            <a:avLst/>
          </a:prstGeom>
          <a:noFill/>
          <a:ln w="57150">
            <a:solidFill>
              <a:srgbClr val="62D6A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grpSp>
        <p:nvGrpSpPr>
          <p:cNvPr id="16403" name="Group 11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162930" name="Rectangle 11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 dirty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 dirty="0">
                <a:latin typeface="Matura MT Script Capitals" charset="0"/>
                <a:ea typeface="+mn-ea"/>
              </a:endParaRPr>
            </a:p>
          </p:txBody>
        </p:sp>
        <p:sp>
          <p:nvSpPr>
            <p:cNvPr id="162931" name="Line 11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16404" name="AutoShape 116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5" name="Rectangle 117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6" name="AutoShape 118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7" name="Line 119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8" name="Line 120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9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6410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9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16412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9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utoUpdateAnimBg="0"/>
      <p:bldP spid="162823" grpId="0" autoUpdateAnimBg="0"/>
      <p:bldP spid="162889" grpId="0" animBg="1" autoUpdateAnimBg="0"/>
      <p:bldP spid="162890" grpId="0" animBg="1"/>
      <p:bldP spid="162915" grpId="0" animBg="1" autoUpdateAnimBg="0"/>
      <p:bldP spid="1629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9"/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1523" y="1631"/>
            <a:chExt cx="1357" cy="743"/>
          </a:xfrm>
        </p:grpSpPr>
        <p:sp>
          <p:nvSpPr>
            <p:cNvPr id="522250" name="Oval 10"/>
            <p:cNvSpPr>
              <a:spLocks noChangeArrowheads="1"/>
            </p:cNvSpPr>
            <p:nvPr/>
          </p:nvSpPr>
          <p:spPr bwMode="auto">
            <a:xfrm>
              <a:off x="1523" y="163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522251" name="Text Box 11"/>
            <p:cNvSpPr txBox="1">
              <a:spLocks noChangeArrowheads="1"/>
            </p:cNvSpPr>
            <p:nvPr/>
          </p:nvSpPr>
          <p:spPr bwMode="auto">
            <a:xfrm>
              <a:off x="1658" y="1693"/>
              <a:ext cx="1109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 dirty="0">
                  <a:solidFill>
                    <a:srgbClr val="FFFF00"/>
                  </a:solidFill>
                  <a:ea typeface="+mn-ea"/>
                </a:rPr>
                <a:t>SI-RI:</a:t>
              </a:r>
            </a:p>
          </p:txBody>
        </p:sp>
      </p:grpSp>
      <p:grpSp>
        <p:nvGrpSpPr>
          <p:cNvPr id="17411" name="Group 12"/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818" y="3477"/>
            <a:chExt cx="1357" cy="743"/>
          </a:xfrm>
        </p:grpSpPr>
        <p:sp>
          <p:nvSpPr>
            <p:cNvPr id="522253" name="Oval 13"/>
            <p:cNvSpPr>
              <a:spLocks noChangeArrowheads="1"/>
            </p:cNvSpPr>
            <p:nvPr/>
          </p:nvSpPr>
          <p:spPr bwMode="auto">
            <a:xfrm>
              <a:off x="818" y="3477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522254" name="Text Box 14"/>
            <p:cNvSpPr txBox="1">
              <a:spLocks noChangeArrowheads="1"/>
            </p:cNvSpPr>
            <p:nvPr/>
          </p:nvSpPr>
          <p:spPr bwMode="auto">
            <a:xfrm>
              <a:off x="954" y="3527"/>
              <a:ext cx="1109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ko-KR" sz="1800" dirty="0">
                  <a:solidFill>
                    <a:srgbClr val="FFFF00"/>
                  </a:solidFill>
                  <a:ea typeface="Gulim" pitchFamily="34" charset="-127"/>
                </a:rPr>
                <a:t>AI CẬP:</a:t>
              </a:r>
              <a:endParaRPr lang="en-US" sz="1800" dirty="0">
                <a:solidFill>
                  <a:srgbClr val="FFFF00"/>
                </a:solidFill>
                <a:ea typeface="+mn-ea"/>
              </a:endParaRPr>
            </a:p>
          </p:txBody>
        </p:sp>
      </p:grpSp>
      <p:grpSp>
        <p:nvGrpSpPr>
          <p:cNvPr id="17412" name="Group 15"/>
          <p:cNvGrpSpPr>
            <a:grpSpLocks/>
          </p:cNvGrpSpPr>
          <p:nvPr/>
        </p:nvGrpSpPr>
        <p:grpSpPr bwMode="auto">
          <a:xfrm>
            <a:off x="1176338" y="2857500"/>
            <a:ext cx="3019425" cy="2605088"/>
            <a:chOff x="741" y="1800"/>
            <a:chExt cx="1902" cy="1641"/>
          </a:xfrm>
        </p:grpSpPr>
        <p:sp>
          <p:nvSpPr>
            <p:cNvPr id="522256" name="Arc 16"/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-1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-1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522257" name="Text Box 17"/>
            <p:cNvSpPr txBox="1">
              <a:spLocks noChangeArrowheads="1"/>
            </p:cNvSpPr>
            <p:nvPr/>
          </p:nvSpPr>
          <p:spPr bwMode="auto">
            <a:xfrm rot="-1434223">
              <a:off x="741" y="2491"/>
              <a:ext cx="1674" cy="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66FFFF"/>
                  </a:solidFill>
                </a:rPr>
                <a:t>Bi</a:t>
              </a:r>
              <a:r>
                <a:rPr lang="en-US" sz="2400">
                  <a:solidFill>
                    <a:srgbClr val="66FFFF"/>
                  </a:solidFill>
                  <a:cs typeface="Lucida Grande" charset="0"/>
                </a:rPr>
                <a:t>ể</a:t>
              </a:r>
              <a:r>
                <a:rPr lang="en-US" sz="2400">
                  <a:solidFill>
                    <a:srgbClr val="66FFFF"/>
                  </a:solidFill>
                </a:rPr>
                <a:t>n Mê-</a:t>
              </a:r>
              <a:r>
                <a:rPr lang="en-US" sz="2400">
                  <a:solidFill>
                    <a:srgbClr val="66FFFF"/>
                  </a:solidFill>
                  <a:latin typeface="Lucida Grande" charset="0"/>
                </a:rPr>
                <a:t>đ</a:t>
              </a:r>
              <a:r>
                <a:rPr lang="en-US" sz="2400">
                  <a:solidFill>
                    <a:srgbClr val="66FFFF"/>
                  </a:solidFill>
                </a:rPr>
                <a:t>i-t</a:t>
              </a:r>
              <a:r>
                <a:rPr lang="en-US" sz="2400">
                  <a:solidFill>
                    <a:srgbClr val="66FFFF"/>
                  </a:solidFill>
                  <a:latin typeface="Lucida Grande" charset="0"/>
                </a:rPr>
                <a:t>ơ</a:t>
              </a:r>
              <a:r>
                <a:rPr lang="en-US" sz="2400">
                  <a:solidFill>
                    <a:srgbClr val="66FFFF"/>
                  </a:solidFill>
                </a:rPr>
                <a:t>-ra-an</a:t>
              </a:r>
            </a:p>
          </p:txBody>
        </p:sp>
      </p:grpSp>
      <p:sp>
        <p:nvSpPr>
          <p:cNvPr id="17413" name="Text Box 3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2274" name="Rectangle 34"/>
          <p:cNvSpPr>
            <a:spLocks noChangeArrowheads="1"/>
          </p:cNvSpPr>
          <p:nvPr/>
        </p:nvSpPr>
        <p:spPr bwMode="auto">
          <a:xfrm>
            <a:off x="8093075" y="651827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522280" name="Text Box 40"/>
          <p:cNvSpPr txBox="1">
            <a:spLocks noChangeArrowheads="1"/>
          </p:cNvSpPr>
          <p:nvPr/>
        </p:nvSpPr>
        <p:spPr bwMode="auto">
          <a:xfrm>
            <a:off x="4676775" y="3240088"/>
            <a:ext cx="1760538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ea typeface="+mn-ea"/>
              </a:rPr>
              <a:t> Seleucus</a:t>
            </a:r>
          </a:p>
        </p:txBody>
      </p:sp>
      <p:sp>
        <p:nvSpPr>
          <p:cNvPr id="522283" name="Text Box 43"/>
          <p:cNvSpPr txBox="1">
            <a:spLocks noChangeArrowheads="1"/>
          </p:cNvSpPr>
          <p:nvPr/>
        </p:nvSpPr>
        <p:spPr bwMode="auto">
          <a:xfrm>
            <a:off x="3305175" y="5786438"/>
            <a:ext cx="1760538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ea typeface="+mn-ea"/>
              </a:rPr>
              <a:t>Ptolemy</a:t>
            </a:r>
          </a:p>
        </p:txBody>
      </p:sp>
      <p:sp>
        <p:nvSpPr>
          <p:cNvPr id="522292" name="Text Box 52"/>
          <p:cNvSpPr txBox="1">
            <a:spLocks noChangeArrowheads="1"/>
          </p:cNvSpPr>
          <p:nvPr/>
        </p:nvSpPr>
        <p:spPr bwMode="auto">
          <a:xfrm>
            <a:off x="6219825" y="2171700"/>
            <a:ext cx="2924175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rgbClr val="FF0000"/>
                </a:solidFill>
                <a:latin typeface="Lucida Grande" charset="0"/>
                <a:ea typeface="Gulim" pitchFamily="34" charset="-127"/>
              </a:rPr>
              <a:t>Đ</a:t>
            </a:r>
            <a:r>
              <a:rPr lang="en-US" altLang="ko-KR" sz="2400">
                <a:solidFill>
                  <a:srgbClr val="FF0000"/>
                </a:solidFill>
                <a:ea typeface="Gulim" pitchFamily="34" charset="-127"/>
              </a:rPr>
              <a:t>ế quốc</a:t>
            </a:r>
            <a:r>
              <a:rPr lang="en-US" altLang="ko-KR" sz="320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sz="2400">
                <a:solidFill>
                  <a:srgbClr val="FA4E19"/>
                </a:solidFill>
                <a:ea typeface="+mn-ea"/>
              </a:rPr>
              <a:t>Seleucid</a:t>
            </a:r>
          </a:p>
        </p:txBody>
      </p:sp>
      <p:sp>
        <p:nvSpPr>
          <p:cNvPr id="522293" name="Text Box 53"/>
          <p:cNvSpPr txBox="1">
            <a:spLocks noChangeArrowheads="1"/>
          </p:cNvSpPr>
          <p:nvPr/>
        </p:nvSpPr>
        <p:spPr bwMode="auto">
          <a:xfrm>
            <a:off x="1192213" y="5567363"/>
            <a:ext cx="2765425" cy="830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ko-KR" sz="2400" dirty="0" err="1">
                <a:solidFill>
                  <a:srgbClr val="FF0000"/>
                </a:solidFill>
                <a:ea typeface="Gulim" pitchFamily="34" charset="-127"/>
              </a:rPr>
              <a:t>Vua</a:t>
            </a:r>
            <a:r>
              <a:rPr lang="en-US" altLang="ko-KR" sz="2400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2400" dirty="0" err="1">
                <a:solidFill>
                  <a:srgbClr val="FF0000"/>
                </a:solidFill>
                <a:ea typeface="Gulim" pitchFamily="34" charset="-127"/>
              </a:rPr>
              <a:t>Pha-ra-ôn</a:t>
            </a:r>
            <a:r>
              <a:rPr lang="en-US" altLang="ko-KR" sz="2400" dirty="0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sz="2400" dirty="0" err="1">
                <a:solidFill>
                  <a:srgbClr val="FF0000"/>
                </a:solidFill>
                <a:ea typeface="Gulim" pitchFamily="34" charset="-127"/>
              </a:rPr>
              <a:t>thời</a:t>
            </a:r>
            <a:r>
              <a:rPr lang="en-US" altLang="ko-KR" sz="2400" dirty="0">
                <a:solidFill>
                  <a:srgbClr val="FF0000"/>
                </a:solidFill>
                <a:ea typeface="Gulim" pitchFamily="34" charset="-127"/>
              </a:rPr>
              <a:t> Ptolemy </a:t>
            </a:r>
            <a:endParaRPr lang="en-US" sz="2400" dirty="0">
              <a:solidFill>
                <a:srgbClr val="FF0000"/>
              </a:solidFill>
              <a:ea typeface="+mn-ea"/>
            </a:endParaRPr>
          </a:p>
        </p:txBody>
      </p:sp>
      <p:grpSp>
        <p:nvGrpSpPr>
          <p:cNvPr id="17419" name="Group 66"/>
          <p:cNvGrpSpPr>
            <a:grpSpLocks/>
          </p:cNvGrpSpPr>
          <p:nvPr/>
        </p:nvGrpSpPr>
        <p:grpSpPr bwMode="auto">
          <a:xfrm>
            <a:off x="4248150" y="4159250"/>
            <a:ext cx="1762125" cy="1009650"/>
            <a:chOff x="1287" y="2624"/>
            <a:chExt cx="1110" cy="636"/>
          </a:xfrm>
        </p:grpSpPr>
        <p:sp>
          <p:nvSpPr>
            <p:cNvPr id="522307" name="Oval 67"/>
            <p:cNvSpPr>
              <a:spLocks noChangeArrowheads="1"/>
            </p:cNvSpPr>
            <p:nvPr/>
          </p:nvSpPr>
          <p:spPr bwMode="auto">
            <a:xfrm>
              <a:off x="1287" y="2624"/>
              <a:ext cx="1064" cy="636"/>
            </a:xfrm>
            <a:prstGeom prst="ellipse">
              <a:avLst/>
            </a:prstGeom>
            <a:noFill/>
            <a:ln w="76200">
              <a:noFill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522308" name="Text Box 68"/>
            <p:cNvSpPr txBox="1">
              <a:spLocks noChangeArrowheads="1"/>
            </p:cNvSpPr>
            <p:nvPr/>
          </p:nvSpPr>
          <p:spPr bwMode="auto">
            <a:xfrm>
              <a:off x="1397" y="2807"/>
              <a:ext cx="1000" cy="2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>
                <a:solidFill>
                  <a:schemeClr val="tx1"/>
                </a:solidFill>
                <a:ea typeface="+mn-ea"/>
              </a:endParaRPr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3125788" y="3267075"/>
            <a:ext cx="3506787" cy="2814638"/>
            <a:chOff x="1969" y="2058"/>
            <a:chExt cx="2209" cy="1773"/>
          </a:xfrm>
        </p:grpSpPr>
        <p:grpSp>
          <p:nvGrpSpPr>
            <p:cNvPr id="17447" name="Group 74"/>
            <p:cNvGrpSpPr>
              <a:grpSpLocks/>
            </p:cNvGrpSpPr>
            <p:nvPr/>
          </p:nvGrpSpPr>
          <p:grpSpPr bwMode="auto">
            <a:xfrm>
              <a:off x="2581" y="2538"/>
              <a:ext cx="1298" cy="828"/>
              <a:chOff x="2581" y="2538"/>
              <a:chExt cx="1298" cy="828"/>
            </a:xfrm>
          </p:grpSpPr>
          <p:grpSp>
            <p:nvGrpSpPr>
              <p:cNvPr id="17452" name="Group 70"/>
              <p:cNvGrpSpPr>
                <a:grpSpLocks/>
              </p:cNvGrpSpPr>
              <p:nvPr/>
            </p:nvGrpSpPr>
            <p:grpSpPr bwMode="auto">
              <a:xfrm>
                <a:off x="2678" y="2625"/>
                <a:ext cx="1110" cy="636"/>
                <a:chOff x="1287" y="2624"/>
                <a:chExt cx="1110" cy="636"/>
              </a:xfrm>
            </p:grpSpPr>
            <p:sp>
              <p:nvSpPr>
                <p:cNvPr id="522311" name="Oval 71"/>
                <p:cNvSpPr>
                  <a:spLocks noChangeArrowheads="1"/>
                </p:cNvSpPr>
                <p:nvPr/>
              </p:nvSpPr>
              <p:spPr bwMode="auto">
                <a:xfrm>
                  <a:off x="1287" y="2624"/>
                  <a:ext cx="1064" cy="636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  <p:sp>
              <p:nvSpPr>
                <p:cNvPr id="522312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397" y="2807"/>
                  <a:ext cx="1000" cy="21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>
                  <a:lvl1pPr>
                    <a:defRPr sz="1600" b="1">
                      <a:solidFill>
                        <a:srgbClr val="00DFCA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>
                    <a:defRPr sz="1600" b="1">
                      <a:solidFill>
                        <a:srgbClr val="00DFCA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>
                    <a:defRPr sz="1600" b="1">
                      <a:solidFill>
                        <a:srgbClr val="00DFCA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>
                    <a:defRPr sz="1600" b="1">
                      <a:solidFill>
                        <a:srgbClr val="00DFCA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>
                    <a:defRPr sz="1600" b="1">
                      <a:solidFill>
                        <a:srgbClr val="00DFCA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fr-FR" altLang="ko-KR">
                      <a:solidFill>
                        <a:srgbClr val="66FFFF"/>
                      </a:solidFill>
                      <a:ea typeface="Gulim" charset="0"/>
                      <a:cs typeface="Gulim" charset="0"/>
                    </a:rPr>
                    <a:t>PA-LÉX-TIN</a:t>
                  </a:r>
                  <a:endParaRPr lang="en-US">
                    <a:solidFill>
                      <a:srgbClr val="66FFFF"/>
                    </a:solidFill>
                  </a:endParaRPr>
                </a:p>
              </p:txBody>
            </p:sp>
          </p:grpSp>
          <p:sp>
            <p:nvSpPr>
              <p:cNvPr id="522313" name="Oval 73"/>
              <p:cNvSpPr>
                <a:spLocks noChangeArrowheads="1"/>
              </p:cNvSpPr>
              <p:nvPr/>
            </p:nvSpPr>
            <p:spPr bwMode="auto">
              <a:xfrm>
                <a:off x="2581" y="2538"/>
                <a:ext cx="1298" cy="828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25724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  <p:sp>
          <p:nvSpPr>
            <p:cNvPr id="522298" name="Freeform 58"/>
            <p:cNvSpPr>
              <a:spLocks/>
            </p:cNvSpPr>
            <p:nvPr/>
          </p:nvSpPr>
          <p:spPr bwMode="auto">
            <a:xfrm rot="1142504">
              <a:off x="3398" y="3145"/>
              <a:ext cx="355" cy="686"/>
            </a:xfrm>
            <a:custGeom>
              <a:avLst/>
              <a:gdLst/>
              <a:ahLst/>
              <a:cxnLst>
                <a:cxn ang="0">
                  <a:pos x="0" y="686"/>
                </a:cxn>
                <a:cxn ang="0">
                  <a:pos x="93" y="657"/>
                </a:cxn>
                <a:cxn ang="0">
                  <a:pos x="114" y="650"/>
                </a:cxn>
                <a:cxn ang="0">
                  <a:pos x="229" y="557"/>
                </a:cxn>
                <a:cxn ang="0">
                  <a:pos x="272" y="500"/>
                </a:cxn>
                <a:cxn ang="0">
                  <a:pos x="279" y="471"/>
                </a:cxn>
                <a:cxn ang="0">
                  <a:pos x="307" y="428"/>
                </a:cxn>
                <a:cxn ang="0">
                  <a:pos x="343" y="307"/>
                </a:cxn>
                <a:cxn ang="0">
                  <a:pos x="293" y="71"/>
                </a:cxn>
                <a:cxn ang="0">
                  <a:pos x="193" y="14"/>
                </a:cxn>
                <a:cxn ang="0">
                  <a:pos x="150" y="0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522297" name="Freeform 57"/>
            <p:cNvSpPr>
              <a:spLocks/>
            </p:cNvSpPr>
            <p:nvPr/>
          </p:nvSpPr>
          <p:spPr bwMode="auto">
            <a:xfrm>
              <a:off x="3821" y="2277"/>
              <a:ext cx="357" cy="601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350" y="43"/>
                </a:cxn>
                <a:cxn ang="0">
                  <a:pos x="357" y="65"/>
                </a:cxn>
                <a:cxn ang="0">
                  <a:pos x="350" y="215"/>
                </a:cxn>
                <a:cxn ang="0">
                  <a:pos x="221" y="436"/>
                </a:cxn>
                <a:cxn ang="0">
                  <a:pos x="64" y="565"/>
                </a:cxn>
                <a:cxn ang="0">
                  <a:pos x="21" y="593"/>
                </a:cxn>
                <a:cxn ang="0">
                  <a:pos x="0" y="601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522303" name="Freeform 63"/>
            <p:cNvSpPr>
              <a:spLocks/>
            </p:cNvSpPr>
            <p:nvPr/>
          </p:nvSpPr>
          <p:spPr bwMode="auto">
            <a:xfrm rot="1974329" flipH="1">
              <a:off x="2586" y="2058"/>
              <a:ext cx="329" cy="601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350" y="43"/>
                </a:cxn>
                <a:cxn ang="0">
                  <a:pos x="357" y="65"/>
                </a:cxn>
                <a:cxn ang="0">
                  <a:pos x="350" y="215"/>
                </a:cxn>
                <a:cxn ang="0">
                  <a:pos x="221" y="436"/>
                </a:cxn>
                <a:cxn ang="0">
                  <a:pos x="64" y="565"/>
                </a:cxn>
                <a:cxn ang="0">
                  <a:pos x="21" y="593"/>
                </a:cxn>
                <a:cxn ang="0">
                  <a:pos x="0" y="601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522304" name="Freeform 64"/>
            <p:cNvSpPr>
              <a:spLocks/>
            </p:cNvSpPr>
            <p:nvPr/>
          </p:nvSpPr>
          <p:spPr bwMode="auto">
            <a:xfrm rot="3224292" flipH="1">
              <a:off x="2151" y="2705"/>
              <a:ext cx="327" cy="686"/>
            </a:xfrm>
            <a:custGeom>
              <a:avLst/>
              <a:gdLst/>
              <a:ahLst/>
              <a:cxnLst>
                <a:cxn ang="0">
                  <a:pos x="0" y="686"/>
                </a:cxn>
                <a:cxn ang="0">
                  <a:pos x="93" y="657"/>
                </a:cxn>
                <a:cxn ang="0">
                  <a:pos x="114" y="650"/>
                </a:cxn>
                <a:cxn ang="0">
                  <a:pos x="229" y="557"/>
                </a:cxn>
                <a:cxn ang="0">
                  <a:pos x="272" y="500"/>
                </a:cxn>
                <a:cxn ang="0">
                  <a:pos x="279" y="471"/>
                </a:cxn>
                <a:cxn ang="0">
                  <a:pos x="307" y="428"/>
                </a:cxn>
                <a:cxn ang="0">
                  <a:pos x="343" y="307"/>
                </a:cxn>
                <a:cxn ang="0">
                  <a:pos x="293" y="71"/>
                </a:cxn>
                <a:cxn ang="0">
                  <a:pos x="193" y="14"/>
                </a:cxn>
                <a:cxn ang="0">
                  <a:pos x="150" y="0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grpSp>
        <p:nvGrpSpPr>
          <p:cNvPr id="9" name="Group 80"/>
          <p:cNvGrpSpPr>
            <a:grpSpLocks/>
          </p:cNvGrpSpPr>
          <p:nvPr/>
        </p:nvGrpSpPr>
        <p:grpSpPr bwMode="auto">
          <a:xfrm>
            <a:off x="685800" y="2898775"/>
            <a:ext cx="3540125" cy="2540000"/>
            <a:chOff x="415" y="1818"/>
            <a:chExt cx="2230" cy="1600"/>
          </a:xfrm>
        </p:grpSpPr>
        <p:sp>
          <p:nvSpPr>
            <p:cNvPr id="522317" name="Oval 77"/>
            <p:cNvSpPr>
              <a:spLocks noChangeArrowheads="1"/>
            </p:cNvSpPr>
            <p:nvPr/>
          </p:nvSpPr>
          <p:spPr bwMode="auto">
            <a:xfrm>
              <a:off x="415" y="1818"/>
              <a:ext cx="2230" cy="1600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113592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522316" name="Text Box 76"/>
            <p:cNvSpPr txBox="1">
              <a:spLocks noChangeArrowheads="1"/>
            </p:cNvSpPr>
            <p:nvPr/>
          </p:nvSpPr>
          <p:spPr bwMode="auto">
            <a:xfrm>
              <a:off x="571" y="2064"/>
              <a:ext cx="1932" cy="11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96720" dir="4008085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ja-JP" altLang="en-US" sz="3600" i="1">
                  <a:solidFill>
                    <a:schemeClr val="tx1"/>
                  </a:solidFill>
                  <a:latin typeface="Arial" charset="0"/>
                </a:rPr>
                <a:t>“</a:t>
              </a:r>
              <a:r>
                <a:rPr lang="en-US" sz="3600" i="1">
                  <a:solidFill>
                    <a:schemeClr val="tx1"/>
                  </a:solidFill>
                  <a:latin typeface="Arial" charset="0"/>
                </a:rPr>
                <a:t>TÂM ĐiỂM C</a:t>
              </a:r>
              <a:r>
                <a:rPr lang="en-US" sz="3600" i="1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Ủ</a:t>
              </a:r>
              <a:r>
                <a:rPr lang="en-US" sz="3600" i="1">
                  <a:solidFill>
                    <a:schemeClr val="tx1"/>
                  </a:solidFill>
                  <a:latin typeface="Arial" charset="0"/>
                </a:rPr>
                <a:t>A TRÁI Đ</a:t>
              </a:r>
              <a:r>
                <a:rPr lang="en-US" sz="3600" i="1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Ấ</a:t>
              </a:r>
              <a:r>
                <a:rPr lang="en-US" sz="3600" i="1">
                  <a:solidFill>
                    <a:schemeClr val="tx1"/>
                  </a:solidFill>
                  <a:latin typeface="Arial" charset="0"/>
                </a:rPr>
                <a:t>T</a:t>
              </a:r>
              <a:r>
                <a:rPr lang="ja-JP" altLang="en-US" sz="3600" i="1">
                  <a:solidFill>
                    <a:schemeClr val="tx1"/>
                  </a:solidFill>
                  <a:latin typeface="Arial" charset="0"/>
                </a:rPr>
                <a:t>”</a:t>
              </a:r>
              <a:endParaRPr lang="en-US" sz="3600" i="1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17422" name="Group 81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22322" name="Rectangle 82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>
                <a:latin typeface="Matura MT Script Capitals" charset="0"/>
                <a:ea typeface="+mn-ea"/>
              </a:endParaRPr>
            </a:p>
          </p:txBody>
        </p:sp>
        <p:sp>
          <p:nvSpPr>
            <p:cNvPr id="522323" name="Line 8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grpSp>
        <p:nvGrpSpPr>
          <p:cNvPr id="17423" name="Group 129"/>
          <p:cNvGrpSpPr>
            <a:grpSpLocks/>
          </p:cNvGrpSpPr>
          <p:nvPr/>
        </p:nvGrpSpPr>
        <p:grpSpPr bwMode="auto">
          <a:xfrm>
            <a:off x="1862138" y="649288"/>
            <a:ext cx="6927850" cy="876300"/>
            <a:chOff x="1173" y="409"/>
            <a:chExt cx="4364" cy="552"/>
          </a:xfrm>
        </p:grpSpPr>
        <p:sp>
          <p:nvSpPr>
            <p:cNvPr id="522324" name="Text Box 84"/>
            <p:cNvSpPr txBox="1">
              <a:spLocks noChangeArrowheads="1"/>
            </p:cNvSpPr>
            <p:nvPr/>
          </p:nvSpPr>
          <p:spPr bwMode="auto">
            <a:xfrm>
              <a:off x="1173" y="409"/>
              <a:ext cx="4364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tabLst>
                  <a:tab pos="3489325" algn="l"/>
                </a:tabLs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tabLst>
                  <a:tab pos="3489325" algn="l"/>
                </a:tabLs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tabLst>
                  <a:tab pos="3489325" algn="l"/>
                </a:tabLs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tabLst>
                  <a:tab pos="3489325" algn="l"/>
                </a:tabLs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tabLst>
                  <a:tab pos="3489325" algn="l"/>
                </a:tabLs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9325" algn="l"/>
                </a:tabLs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9325" algn="l"/>
                </a:tabLs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9325" algn="l"/>
                </a:tabLs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89325" algn="l"/>
                </a:tabLs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ko-KR">
                  <a:solidFill>
                    <a:srgbClr val="008080"/>
                  </a:solidFill>
                  <a:ea typeface="Gulim" charset="0"/>
                  <a:cs typeface="Gulim" charset="0"/>
                </a:rPr>
                <a:t>A-léc-xan-</a:t>
              </a:r>
              <a:r>
                <a:rPr lang="en-US" altLang="ko-KR">
                  <a:solidFill>
                    <a:srgbClr val="008080"/>
                  </a:solidFill>
                  <a:latin typeface="Lucida Grande" charset="0"/>
                  <a:ea typeface="Gulim" charset="0"/>
                  <a:cs typeface="Gulim" charset="0"/>
                </a:rPr>
                <a:t>đơ</a:t>
              </a:r>
              <a:r>
                <a:rPr lang="en-US" altLang="ko-KR">
                  <a:solidFill>
                    <a:srgbClr val="008080"/>
                  </a:solidFill>
                  <a:ea typeface="Gulim" charset="0"/>
                  <a:cs typeface="Gulim" charset="0"/>
                </a:rPr>
                <a:t> chết … lúc 33 tuổi … vào thời kỳ 300s TC. </a:t>
              </a:r>
              <a:endParaRPr lang="en-US">
                <a:solidFill>
                  <a:srgbClr val="008080"/>
                </a:solidFill>
              </a:endParaRPr>
            </a:p>
          </p:txBody>
        </p:sp>
        <p:sp>
          <p:nvSpPr>
            <p:cNvPr id="522325" name="Text Box 85"/>
            <p:cNvSpPr txBox="1">
              <a:spLocks noChangeArrowheads="1"/>
            </p:cNvSpPr>
            <p:nvPr/>
          </p:nvSpPr>
          <p:spPr bwMode="auto">
            <a:xfrm>
              <a:off x="1284" y="748"/>
              <a:ext cx="4064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8080"/>
                  </a:solidFill>
                  <a:latin typeface="Lucida Grande" charset="0"/>
                </a:rPr>
                <a:t>Đ</a:t>
              </a:r>
              <a:r>
                <a:rPr lang="en-US">
                  <a:solidFill>
                    <a:srgbClr val="008080"/>
                  </a:solidFill>
                  <a:cs typeface="Lucida Grande" charset="0"/>
                </a:rPr>
                <a:t>ế</a:t>
              </a:r>
              <a:r>
                <a:rPr lang="en-US">
                  <a:solidFill>
                    <a:srgbClr val="008080"/>
                  </a:solidFill>
                </a:rPr>
                <a:t> qu</a:t>
              </a:r>
              <a:r>
                <a:rPr lang="en-US">
                  <a:solidFill>
                    <a:srgbClr val="008080"/>
                  </a:solidFill>
                  <a:cs typeface="Lucida Grande" charset="0"/>
                </a:rPr>
                <a:t>ố</a:t>
              </a:r>
              <a:r>
                <a:rPr lang="en-US">
                  <a:solidFill>
                    <a:srgbClr val="008080"/>
                  </a:solidFill>
                </a:rPr>
                <a:t>c c</a:t>
              </a:r>
              <a:r>
                <a:rPr lang="en-US">
                  <a:solidFill>
                    <a:srgbClr val="008080"/>
                  </a:solidFill>
                  <a:cs typeface="Lucida Grande" charset="0"/>
                </a:rPr>
                <a:t>ủ</a:t>
              </a:r>
              <a:r>
                <a:rPr lang="en-US">
                  <a:solidFill>
                    <a:srgbClr val="008080"/>
                  </a:solidFill>
                </a:rPr>
                <a:t>a ông </a:t>
              </a:r>
              <a:r>
                <a:rPr lang="en-US">
                  <a:solidFill>
                    <a:srgbClr val="008080"/>
                  </a:solidFill>
                  <a:latin typeface="Lucida Grande" charset="0"/>
                </a:rPr>
                <a:t>đư</a:t>
              </a:r>
              <a:r>
                <a:rPr lang="en-US">
                  <a:solidFill>
                    <a:srgbClr val="008080"/>
                  </a:solidFill>
                  <a:cs typeface="Lucida Grande" charset="0"/>
                </a:rPr>
                <a:t>ợ</a:t>
              </a:r>
              <a:r>
                <a:rPr lang="en-US">
                  <a:solidFill>
                    <a:srgbClr val="008080"/>
                  </a:solidFill>
                </a:rPr>
                <a:t>c chia ra cho 4 </a:t>
              </a:r>
              <a:r>
                <a:rPr lang="en-US">
                  <a:solidFill>
                    <a:srgbClr val="008080"/>
                  </a:solidFill>
                  <a:latin typeface="Lucida Grande" charset="0"/>
                </a:rPr>
                <a:t>đ</a:t>
              </a:r>
              <a:r>
                <a:rPr lang="en-US">
                  <a:solidFill>
                    <a:srgbClr val="008080"/>
                  </a:solidFill>
                  <a:cs typeface="Lucida Grande" charset="0"/>
                </a:rPr>
                <a:t>ạ</a:t>
              </a:r>
              <a:r>
                <a:rPr lang="en-US">
                  <a:solidFill>
                    <a:srgbClr val="008080"/>
                  </a:solidFill>
                </a:rPr>
                <a:t>i t</a:t>
              </a:r>
              <a:r>
                <a:rPr lang="en-US">
                  <a:solidFill>
                    <a:srgbClr val="008080"/>
                  </a:solidFill>
                  <a:latin typeface="Lucida Grande" charset="0"/>
                </a:rPr>
                <a:t>ư</a:t>
              </a:r>
              <a:r>
                <a:rPr lang="en-US">
                  <a:solidFill>
                    <a:srgbClr val="008080"/>
                  </a:solidFill>
                  <a:cs typeface="Lucida Grande" charset="0"/>
                </a:rPr>
                <a:t>ớ</a:t>
              </a:r>
              <a:r>
                <a:rPr lang="en-US">
                  <a:solidFill>
                    <a:srgbClr val="008080"/>
                  </a:solidFill>
                </a:rPr>
                <a:t>ng c</a:t>
              </a:r>
              <a:r>
                <a:rPr lang="en-US">
                  <a:solidFill>
                    <a:srgbClr val="008080"/>
                  </a:solidFill>
                  <a:cs typeface="Lucida Grande" charset="0"/>
                </a:rPr>
                <a:t>ủ</a:t>
              </a:r>
              <a:r>
                <a:rPr lang="en-US">
                  <a:solidFill>
                    <a:srgbClr val="008080"/>
                  </a:solidFill>
                </a:rPr>
                <a:t>a ông</a:t>
              </a:r>
            </a:p>
          </p:txBody>
        </p:sp>
      </p:grpSp>
      <p:sp>
        <p:nvSpPr>
          <p:cNvPr id="522334" name="Text Box 94"/>
          <p:cNvSpPr txBox="1">
            <a:spLocks noChangeArrowheads="1"/>
          </p:cNvSpPr>
          <p:nvPr/>
        </p:nvSpPr>
        <p:spPr bwMode="auto">
          <a:xfrm>
            <a:off x="2598738" y="2241550"/>
            <a:ext cx="2189162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339966"/>
                </a:solidFill>
                <a:ea typeface="+mn-ea"/>
              </a:rPr>
              <a:t> </a:t>
            </a:r>
          </a:p>
        </p:txBody>
      </p:sp>
      <p:sp>
        <p:nvSpPr>
          <p:cNvPr id="522346" name="Oval 106"/>
          <p:cNvSpPr>
            <a:spLocks noChangeArrowheads="1"/>
          </p:cNvSpPr>
          <p:nvPr/>
        </p:nvSpPr>
        <p:spPr bwMode="auto">
          <a:xfrm>
            <a:off x="2803525" y="1820863"/>
            <a:ext cx="2154238" cy="1179512"/>
          </a:xfrm>
          <a:prstGeom prst="ellipse">
            <a:avLst/>
          </a:prstGeom>
          <a:noFill/>
          <a:ln w="76200">
            <a:solidFill>
              <a:srgbClr val="006666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2347" name="Text Box 107"/>
          <p:cNvSpPr txBox="1">
            <a:spLocks noChangeArrowheads="1"/>
          </p:cNvSpPr>
          <p:nvPr/>
        </p:nvSpPr>
        <p:spPr bwMode="auto">
          <a:xfrm>
            <a:off x="2841625" y="1982788"/>
            <a:ext cx="218916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8080"/>
                </a:solidFill>
              </a:rPr>
              <a:t>TiỂU Á: </a:t>
            </a:r>
          </a:p>
        </p:txBody>
      </p:sp>
      <p:sp>
        <p:nvSpPr>
          <p:cNvPr id="522349" name="Oval 109"/>
          <p:cNvSpPr>
            <a:spLocks noChangeArrowheads="1"/>
          </p:cNvSpPr>
          <p:nvPr/>
        </p:nvSpPr>
        <p:spPr bwMode="auto">
          <a:xfrm>
            <a:off x="449263" y="1795463"/>
            <a:ext cx="2154237" cy="1179512"/>
          </a:xfrm>
          <a:prstGeom prst="ellipse">
            <a:avLst/>
          </a:prstGeom>
          <a:noFill/>
          <a:ln w="76200">
            <a:solidFill>
              <a:srgbClr val="006666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2350" name="Text Box 110"/>
          <p:cNvSpPr txBox="1">
            <a:spLocks noChangeArrowheads="1"/>
          </p:cNvSpPr>
          <p:nvPr/>
        </p:nvSpPr>
        <p:spPr bwMode="auto">
          <a:xfrm>
            <a:off x="668338" y="1908175"/>
            <a:ext cx="1760537" cy="458788"/>
          </a:xfrm>
          <a:prstGeom prst="rect">
            <a:avLst/>
          </a:prstGeom>
          <a:noFill/>
          <a:ln w="12700">
            <a:solidFill>
              <a:srgbClr val="006666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8080"/>
                </a:solidFill>
              </a:rPr>
              <a:t>HY-L</a:t>
            </a:r>
            <a:r>
              <a:rPr lang="en-US" sz="2000">
                <a:solidFill>
                  <a:srgbClr val="008080"/>
                </a:solidFill>
                <a:cs typeface="Lucida Grande" charset="0"/>
              </a:rPr>
              <a:t>Ạ</a:t>
            </a:r>
            <a:r>
              <a:rPr lang="en-US" sz="2000">
                <a:solidFill>
                  <a:srgbClr val="008080"/>
                </a:solidFill>
              </a:rPr>
              <a:t>P: </a:t>
            </a:r>
          </a:p>
        </p:txBody>
      </p:sp>
      <p:sp>
        <p:nvSpPr>
          <p:cNvPr id="522352" name="Text Box 112"/>
          <p:cNvSpPr txBox="1">
            <a:spLocks noChangeArrowheads="1"/>
          </p:cNvSpPr>
          <p:nvPr/>
        </p:nvSpPr>
        <p:spPr bwMode="auto">
          <a:xfrm>
            <a:off x="503238" y="2200275"/>
            <a:ext cx="2016125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008080"/>
                </a:solidFill>
                <a:ea typeface="+mn-ea"/>
              </a:rPr>
              <a:t>Casander</a:t>
            </a:r>
          </a:p>
        </p:txBody>
      </p:sp>
      <p:sp>
        <p:nvSpPr>
          <p:cNvPr id="522357" name="Text Box 117"/>
          <p:cNvSpPr txBox="1">
            <a:spLocks noChangeArrowheads="1"/>
          </p:cNvSpPr>
          <p:nvPr/>
        </p:nvSpPr>
        <p:spPr bwMode="auto">
          <a:xfrm>
            <a:off x="2736850" y="2222500"/>
            <a:ext cx="2295525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008080"/>
                </a:solidFill>
                <a:ea typeface="+mn-ea"/>
              </a:rPr>
              <a:t>Lysimachus</a:t>
            </a:r>
          </a:p>
        </p:txBody>
      </p:sp>
      <p:sp>
        <p:nvSpPr>
          <p:cNvPr id="522359" name="Text Box 119"/>
          <p:cNvSpPr txBox="1">
            <a:spLocks noChangeArrowheads="1"/>
          </p:cNvSpPr>
          <p:nvPr/>
        </p:nvSpPr>
        <p:spPr bwMode="auto">
          <a:xfrm>
            <a:off x="2751138" y="2393950"/>
            <a:ext cx="2189162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008080"/>
                </a:solidFill>
                <a:ea typeface="+mn-ea"/>
              </a:rPr>
              <a:t> </a:t>
            </a:r>
          </a:p>
        </p:txBody>
      </p:sp>
      <p:sp>
        <p:nvSpPr>
          <p:cNvPr id="17432" name="AutoShape 122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Rectangle 123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4" name="AutoShape 124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5" name="Line 125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6" name="Line 126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7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7438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8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17440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2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2" grpId="0" autoUpdateAnimBg="0"/>
      <p:bldP spid="52229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502797" name="Rectangle 13"/>
          <p:cNvSpPr>
            <a:spLocks noChangeArrowheads="1"/>
          </p:cNvSpPr>
          <p:nvPr/>
        </p:nvSpPr>
        <p:spPr bwMode="auto">
          <a:xfrm>
            <a:off x="8093075" y="651827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502799" name="Text Box 15"/>
          <p:cNvSpPr txBox="1">
            <a:spLocks noChangeArrowheads="1"/>
          </p:cNvSpPr>
          <p:nvPr/>
        </p:nvSpPr>
        <p:spPr bwMode="auto">
          <a:xfrm>
            <a:off x="153988" y="2406650"/>
            <a:ext cx="8785225" cy="1508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Tin Lành:</a:t>
            </a:r>
            <a:br>
              <a:rPr lang="en-US" sz="32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Không có sự mặc khải thánh trong nh</a:t>
            </a:r>
            <a:r>
              <a:rPr lang="en-US" sz="2400">
                <a:solidFill>
                  <a:srgbClr val="FFFF00"/>
                </a:solidFill>
                <a:cs typeface="Lucida Grande" charset="0"/>
              </a:rPr>
              <a:t>ữ</a:t>
            </a:r>
            <a:r>
              <a:rPr lang="en-US" sz="2400">
                <a:solidFill>
                  <a:srgbClr val="FFFF00"/>
                </a:solidFill>
              </a:rPr>
              <a:t>ng quy</a:t>
            </a:r>
            <a:r>
              <a:rPr lang="en-US" sz="2400">
                <a:solidFill>
                  <a:srgbClr val="FFFF00"/>
                </a:solidFill>
                <a:cs typeface="Lucida Grande" charset="0"/>
              </a:rPr>
              <a:t>ể</a:t>
            </a:r>
            <a:r>
              <a:rPr lang="en-US" sz="2400">
                <a:solidFill>
                  <a:srgbClr val="FFFF00"/>
                </a:solidFill>
              </a:rPr>
              <a:t>n sách này.</a:t>
            </a:r>
            <a:endParaRPr lang="en-US" sz="400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Công Giáo ch</a:t>
            </a:r>
            <a:r>
              <a:rPr lang="en-US" sz="2400">
                <a:solidFill>
                  <a:srgbClr val="FFFF00"/>
                </a:solidFill>
                <a:cs typeface="Lucida Grande" charset="0"/>
              </a:rPr>
              <a:t>ấ</a:t>
            </a:r>
            <a:r>
              <a:rPr lang="en-US" sz="2400">
                <a:solidFill>
                  <a:srgbClr val="FFFF00"/>
                </a:solidFill>
              </a:rPr>
              <a:t>p nh</a:t>
            </a:r>
            <a:r>
              <a:rPr lang="en-US" sz="2400">
                <a:solidFill>
                  <a:srgbClr val="FFFF00"/>
                </a:solidFill>
                <a:cs typeface="Lucida Grande" charset="0"/>
              </a:rPr>
              <a:t>ậ</a:t>
            </a:r>
            <a:r>
              <a:rPr lang="en-US" sz="2400">
                <a:solidFill>
                  <a:srgbClr val="FFFF00"/>
                </a:solidFill>
              </a:rPr>
              <a:t>n CH</a:t>
            </a:r>
            <a:r>
              <a:rPr lang="en-US" sz="2400">
                <a:solidFill>
                  <a:srgbClr val="FFFF00"/>
                </a:solidFill>
                <a:cs typeface="Lucida Grande" charset="0"/>
              </a:rPr>
              <a:t>Ỉ</a:t>
            </a:r>
            <a:r>
              <a:rPr lang="en-US" sz="2400">
                <a:solidFill>
                  <a:srgbClr val="FFFF00"/>
                </a:solidFill>
              </a:rPr>
              <a:t> 7 QUY</a:t>
            </a:r>
            <a:r>
              <a:rPr lang="en-US" sz="2400">
                <a:solidFill>
                  <a:srgbClr val="FFFF00"/>
                </a:solidFill>
                <a:cs typeface="Lucida Grande" charset="0"/>
              </a:rPr>
              <a:t>Ể</a:t>
            </a:r>
            <a:r>
              <a:rPr lang="en-US" sz="2400">
                <a:solidFill>
                  <a:srgbClr val="FFFF00"/>
                </a:solidFill>
              </a:rPr>
              <a:t>N trong n</a:t>
            </a:r>
            <a:r>
              <a:rPr lang="en-US" sz="2400">
                <a:solidFill>
                  <a:srgbClr val="FFFF00"/>
                </a:solidFill>
                <a:latin typeface="Lucida Grande" charset="0"/>
              </a:rPr>
              <a:t>ă</a:t>
            </a:r>
            <a:r>
              <a:rPr lang="en-US" sz="2400">
                <a:solidFill>
                  <a:srgbClr val="FFFF00"/>
                </a:solidFill>
              </a:rPr>
              <a:t>m 1546.</a:t>
            </a:r>
          </a:p>
        </p:txBody>
      </p:sp>
      <p:sp>
        <p:nvSpPr>
          <p:cNvPr id="502800" name="Text Box 16"/>
          <p:cNvSpPr txBox="1">
            <a:spLocks noChangeArrowheads="1"/>
          </p:cNvSpPr>
          <p:nvPr/>
        </p:nvSpPr>
        <p:spPr bwMode="auto">
          <a:xfrm>
            <a:off x="1725613" y="371475"/>
            <a:ext cx="6997700" cy="165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4400">
                <a:solidFill>
                  <a:schemeClr val="tx1"/>
                </a:solidFill>
                <a:ea typeface="Gulim" charset="0"/>
                <a:cs typeface="Gulim" charset="0"/>
              </a:rPr>
              <a:t>15 QUYỂN SÁCH NGOẠI KINH 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502803" name="Text Box 19"/>
          <p:cNvSpPr txBox="1">
            <a:spLocks noChangeArrowheads="1"/>
          </p:cNvSpPr>
          <p:nvPr/>
        </p:nvSpPr>
        <p:spPr bwMode="auto">
          <a:xfrm>
            <a:off x="7437438" y="3413125"/>
            <a:ext cx="1052512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accent1"/>
                </a:solidFill>
                <a:ea typeface="+mn-ea"/>
              </a:rPr>
              <a:t>1546</a:t>
            </a:r>
            <a:endParaRPr lang="en-US">
              <a:solidFill>
                <a:schemeClr val="accent1"/>
              </a:solidFill>
              <a:ea typeface="+mn-ea"/>
            </a:endParaRPr>
          </a:p>
        </p:txBody>
      </p:sp>
      <p:sp>
        <p:nvSpPr>
          <p:cNvPr id="502802" name="Text Box 18"/>
          <p:cNvSpPr txBox="1">
            <a:spLocks noChangeArrowheads="1"/>
          </p:cNvSpPr>
          <p:nvPr/>
        </p:nvSpPr>
        <p:spPr bwMode="auto">
          <a:xfrm>
            <a:off x="7461250" y="3436938"/>
            <a:ext cx="1052513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CCECFF"/>
                </a:solidFill>
                <a:ea typeface="+mn-ea"/>
              </a:rPr>
              <a:t>1546</a:t>
            </a:r>
            <a:endParaRPr lang="en-US">
              <a:solidFill>
                <a:srgbClr val="CCECFF"/>
              </a:solidFill>
              <a:ea typeface="+mn-ea"/>
            </a:endParaRPr>
          </a:p>
        </p:txBody>
      </p:sp>
      <p:grpSp>
        <p:nvGrpSpPr>
          <p:cNvPr id="18440" name="Group 20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>
                <a:latin typeface="Matura MT Script Capitals" charset="0"/>
                <a:ea typeface="+mn-ea"/>
              </a:endParaRPr>
            </a:p>
          </p:txBody>
        </p:sp>
        <p:sp>
          <p:nvSpPr>
            <p:cNvPr id="502806" name="Line 2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502801" name="Text Box 17"/>
          <p:cNvSpPr txBox="1">
            <a:spLocks noChangeArrowheads="1"/>
          </p:cNvSpPr>
          <p:nvPr/>
        </p:nvSpPr>
        <p:spPr bwMode="auto">
          <a:xfrm>
            <a:off x="7462838" y="3436938"/>
            <a:ext cx="1052512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0000"/>
                </a:solidFill>
                <a:ea typeface="+mn-ea"/>
              </a:rPr>
              <a:t>1546</a:t>
            </a:r>
            <a:endParaRPr lang="en-US">
              <a:solidFill>
                <a:srgbClr val="FF0000"/>
              </a:solidFill>
              <a:ea typeface="+mn-ea"/>
            </a:endParaRPr>
          </a:p>
        </p:txBody>
      </p:sp>
      <p:sp>
        <p:nvSpPr>
          <p:cNvPr id="502807" name="Text Box 23"/>
          <p:cNvSpPr txBox="1">
            <a:spLocks noChangeArrowheads="1"/>
          </p:cNvSpPr>
          <p:nvPr/>
        </p:nvSpPr>
        <p:spPr bwMode="auto">
          <a:xfrm>
            <a:off x="274638" y="4976813"/>
            <a:ext cx="8721725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5A84FC"/>
                </a:solidFill>
                <a:ea typeface="+mn-ea"/>
              </a:rPr>
              <a:t>(</a:t>
            </a:r>
            <a:r>
              <a:rPr lang="de-DE" altLang="ko-KR" sz="4800">
                <a:solidFill>
                  <a:srgbClr val="5A84FC"/>
                </a:solidFill>
                <a:ea typeface="Gulim" pitchFamily="34" charset="-127"/>
              </a:rPr>
              <a:t>C.</a:t>
            </a:r>
            <a:r>
              <a:rPr lang="en-US" altLang="ko-KR" sz="4800">
                <a:solidFill>
                  <a:srgbClr val="5A84FC"/>
                </a:solidFill>
                <a:latin typeface="Lucida Grande" charset="0"/>
                <a:ea typeface="Gulim" pitchFamily="34" charset="-127"/>
              </a:rPr>
              <a:t>Ư</a:t>
            </a:r>
            <a:r>
              <a:rPr lang="en-US" altLang="ko-KR">
                <a:solidFill>
                  <a:srgbClr val="5A84FC"/>
                </a:solidFill>
                <a:ea typeface="Gulim" pitchFamily="34" charset="-127"/>
              </a:rPr>
              <a:t> </a:t>
            </a:r>
            <a:r>
              <a:rPr lang="en-US" sz="4800">
                <a:solidFill>
                  <a:srgbClr val="5A84FC"/>
                </a:solidFill>
                <a:ea typeface="+mn-ea"/>
              </a:rPr>
              <a:t>)</a:t>
            </a:r>
            <a:r>
              <a:rPr lang="en-US" sz="4800">
                <a:solidFill>
                  <a:srgbClr val="FFFF00"/>
                </a:solidFill>
                <a:ea typeface="+mn-ea"/>
              </a:rPr>
              <a:t>  </a:t>
            </a:r>
            <a:r>
              <a:rPr lang="en-US" altLang="ko-KR" sz="3600">
                <a:solidFill>
                  <a:srgbClr val="FFFF00"/>
                </a:solidFill>
                <a:ea typeface="Gulim" pitchFamily="34" charset="-127"/>
              </a:rPr>
              <a:t>Khoảng 400 N</a:t>
            </a:r>
            <a:r>
              <a:rPr lang="en-US" altLang="ko-KR" sz="3600">
                <a:solidFill>
                  <a:srgbClr val="FFFF00"/>
                </a:solidFill>
                <a:latin typeface="Lucida Grande" charset="0"/>
                <a:ea typeface="Gulim" pitchFamily="34" charset="-127"/>
              </a:rPr>
              <a:t>ă</a:t>
            </a:r>
            <a:r>
              <a:rPr lang="en-US" altLang="ko-KR" sz="3600">
                <a:solidFill>
                  <a:srgbClr val="FFFF00"/>
                </a:solidFill>
                <a:ea typeface="Gulim" pitchFamily="34" charset="-127"/>
              </a:rPr>
              <a:t>m </a:t>
            </a:r>
            <a:r>
              <a:rPr lang="en-US" sz="3600">
                <a:solidFill>
                  <a:srgbClr val="FFFF00"/>
                </a:solidFill>
                <a:ea typeface="+mn-ea"/>
              </a:rPr>
              <a:t> </a:t>
            </a:r>
            <a:r>
              <a:rPr lang="en-US" sz="4800">
                <a:solidFill>
                  <a:srgbClr val="66FF33"/>
                </a:solidFill>
                <a:ea typeface="+mn-ea"/>
              </a:rPr>
              <a:t>(</a:t>
            </a:r>
            <a:r>
              <a:rPr lang="de-DE" altLang="ko-KR" sz="4800">
                <a:solidFill>
                  <a:srgbClr val="00FF00"/>
                </a:solidFill>
                <a:ea typeface="Gulim" pitchFamily="34" charset="-127"/>
              </a:rPr>
              <a:t>T.</a:t>
            </a:r>
            <a:r>
              <a:rPr lang="en-US" altLang="ko-KR" sz="4800">
                <a:solidFill>
                  <a:srgbClr val="00FF00"/>
                </a:solidFill>
                <a:latin typeface="Lucida Grande" charset="0"/>
                <a:ea typeface="Gulim" pitchFamily="34" charset="-127"/>
              </a:rPr>
              <a:t>Ư</a:t>
            </a:r>
            <a:r>
              <a:rPr lang="en-US" altLang="ko-KR">
                <a:ea typeface="Gulim" pitchFamily="34" charset="-127"/>
              </a:rPr>
              <a:t> </a:t>
            </a:r>
            <a:r>
              <a:rPr lang="en-US" sz="4800">
                <a:solidFill>
                  <a:srgbClr val="66FF33"/>
                </a:solidFill>
                <a:ea typeface="+mn-ea"/>
              </a:rPr>
              <a:t>)</a:t>
            </a:r>
          </a:p>
        </p:txBody>
      </p:sp>
      <p:sp>
        <p:nvSpPr>
          <p:cNvPr id="502808" name="AutoShape 24"/>
          <p:cNvSpPr>
            <a:spLocks noChangeArrowheads="1"/>
          </p:cNvSpPr>
          <p:nvPr/>
        </p:nvSpPr>
        <p:spPr bwMode="auto">
          <a:xfrm>
            <a:off x="1062038" y="3997325"/>
            <a:ext cx="8081962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8444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8445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3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0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99" grpId="0" build="p" autoUpdateAnimBg="0"/>
      <p:bldP spid="502803" grpId="0" autoUpdateAnimBg="0"/>
      <p:bldP spid="502802" grpId="0" autoUpdateAnimBg="0"/>
      <p:bldP spid="502801" grpId="0" autoUpdateAnimBg="0"/>
      <p:bldP spid="502807" grpId="0" autoUpdateAnimBg="0"/>
      <p:bldP spid="50280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60" name="Text Box 32"/>
          <p:cNvSpPr txBox="1">
            <a:spLocks noChangeArrowheads="1"/>
          </p:cNvSpPr>
          <p:nvPr/>
        </p:nvSpPr>
        <p:spPr bwMode="auto">
          <a:xfrm>
            <a:off x="2087563" y="477838"/>
            <a:ext cx="5781675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>
                <a:solidFill>
                  <a:srgbClr val="FFFF00"/>
                </a:solidFill>
                <a:ea typeface="Gulim" charset="0"/>
                <a:cs typeface="Gulim" charset="0"/>
              </a:rPr>
              <a:t>15 QUYỂN SÁCH NGOẠI KINH 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432161" name="Text Box 33"/>
          <p:cNvSpPr txBox="1">
            <a:spLocks noChangeArrowheads="1"/>
          </p:cNvSpPr>
          <p:nvPr/>
        </p:nvSpPr>
        <p:spPr bwMode="auto">
          <a:xfrm>
            <a:off x="1598613" y="849313"/>
            <a:ext cx="7545387" cy="5273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First Esdras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Second Esdras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Tobit </a:t>
            </a:r>
            <a:r>
              <a:rPr lang="en-US" sz="2000">
                <a:solidFill>
                  <a:schemeClr val="tx1"/>
                </a:solidFill>
                <a:latin typeface="Helvetica" charset="0"/>
              </a:rPr>
              <a:t>(</a:t>
            </a:r>
            <a:r>
              <a:rPr lang="en-US" altLang="ko-KR" sz="20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Tô-bi-a)</a:t>
            </a:r>
            <a:endParaRPr lang="en-US" sz="2000">
              <a:solidFill>
                <a:schemeClr val="tx1"/>
              </a:solidFill>
              <a:latin typeface="Helvetica" charset="0"/>
            </a:endParaRP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Judith </a:t>
            </a:r>
            <a:r>
              <a:rPr lang="en-US" altLang="ko-KR" sz="20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(Giu-đi-tha) </a:t>
            </a:r>
            <a:endParaRPr lang="en-US" sz="2000">
              <a:solidFill>
                <a:schemeClr val="tx1"/>
              </a:solidFill>
              <a:latin typeface="Helvetica" charset="0"/>
            </a:endParaRP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The Additions to the Book of Esther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The Wisdom of Solomon </a:t>
            </a:r>
            <a:r>
              <a:rPr lang="en-US" altLang="ko-KR" sz="20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(Sách khôn ngoan) </a:t>
            </a:r>
            <a:endParaRPr lang="en-US" sz="2000">
              <a:solidFill>
                <a:schemeClr val="tx1"/>
              </a:solidFill>
              <a:latin typeface="Helvetica" charset="0"/>
            </a:endParaRP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Ecclesiasticus, or the Wisdom of Jesus the Son     	         of Sirach</a:t>
            </a:r>
            <a:r>
              <a:rPr lang="en-US" sz="2000">
                <a:solidFill>
                  <a:schemeClr val="tx1"/>
                </a:solidFill>
                <a:latin typeface="Helvetica" charset="0"/>
              </a:rPr>
              <a:t> (Sách Hu</a:t>
            </a:r>
            <a:r>
              <a:rPr lang="en-US" sz="2000">
                <a:solidFill>
                  <a:schemeClr val="tx1"/>
                </a:solidFill>
                <a:latin typeface="Helvetica" charset="0"/>
                <a:cs typeface="Lucida Grande" charset="0"/>
              </a:rPr>
              <a:t>ấ</a:t>
            </a:r>
            <a:r>
              <a:rPr lang="en-US" sz="2000">
                <a:solidFill>
                  <a:schemeClr val="tx1"/>
                </a:solidFill>
                <a:latin typeface="Helvetica" charset="0"/>
              </a:rPr>
              <a:t>n ca)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Baruch </a:t>
            </a:r>
            <a:r>
              <a:rPr lang="en-US" altLang="ko-KR" sz="20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(Ba-rúc)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endParaRPr lang="en-US" sz="2000">
              <a:solidFill>
                <a:srgbClr val="FFFF00"/>
              </a:solidFill>
              <a:latin typeface="Helvetica" charset="0"/>
            </a:endParaRP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The Letter of Jeremiah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The Prayer of Azariah and 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	       The Song of the Three Young Men </a:t>
            </a:r>
            <a:r>
              <a:rPr lang="en-US" altLang="ko-KR" sz="20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(Diệu ca) </a:t>
            </a:r>
            <a:endParaRPr lang="en-US" sz="2000">
              <a:solidFill>
                <a:schemeClr val="tx1"/>
              </a:solidFill>
              <a:latin typeface="Helvetica" charset="0"/>
            </a:endParaRP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Susanna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  Bell and the Dragon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   The Prayer of Mannasseh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     First Maccabees </a:t>
            </a:r>
            <a:r>
              <a:rPr lang="en-US" altLang="ko-KR" sz="20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(I Ma-ca-bê)</a:t>
            </a:r>
            <a:endParaRPr lang="en-US" sz="2000">
              <a:solidFill>
                <a:schemeClr val="tx1"/>
              </a:solidFill>
              <a:latin typeface="Helvetica" charset="0"/>
            </a:endParaRP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      Second Maccabees... </a:t>
            </a:r>
            <a:r>
              <a:rPr lang="en-US" altLang="ko-KR" sz="20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(II Ma-ca-bê)</a:t>
            </a:r>
            <a:endParaRPr lang="en-US" sz="200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9460" name="Text Box 5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2183" name="Oval 55"/>
          <p:cNvSpPr>
            <a:spLocks noChangeArrowheads="1"/>
          </p:cNvSpPr>
          <p:nvPr/>
        </p:nvSpPr>
        <p:spPr bwMode="auto">
          <a:xfrm>
            <a:off x="3084513" y="5394325"/>
            <a:ext cx="3321050" cy="8255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2186" name="Rectangle 58"/>
          <p:cNvSpPr>
            <a:spLocks noChangeArrowheads="1"/>
          </p:cNvSpPr>
          <p:nvPr/>
        </p:nvSpPr>
        <p:spPr bwMode="auto">
          <a:xfrm>
            <a:off x="8093075" y="6518275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432187" name="Oval 59"/>
          <p:cNvSpPr>
            <a:spLocks noChangeArrowheads="1"/>
          </p:cNvSpPr>
          <p:nvPr/>
        </p:nvSpPr>
        <p:spPr bwMode="auto">
          <a:xfrm>
            <a:off x="3276600" y="5410200"/>
            <a:ext cx="2679700" cy="444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62D6AC"/>
              </a:solidFill>
              <a:ea typeface="+mn-ea"/>
            </a:endParaRPr>
          </a:p>
        </p:txBody>
      </p:sp>
      <p:grpSp>
        <p:nvGrpSpPr>
          <p:cNvPr id="19464" name="Group 62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32191" name="Rectangle 63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>
                <a:latin typeface="Matura MT Script Capitals" charset="0"/>
                <a:ea typeface="+mn-ea"/>
              </a:endParaRPr>
            </a:p>
          </p:txBody>
        </p:sp>
        <p:sp>
          <p:nvSpPr>
            <p:cNvPr id="432192" name="Line 6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19465" name="AutoShape 65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Rectangle 66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67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Line 68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Line 69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9471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19473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1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0" grpId="0" autoUpdateAnimBg="0"/>
      <p:bldP spid="432161" grpId="0" build="p" autoUpdateAnimBg="0" advAuto="0"/>
      <p:bldP spid="432183" grpId="0" animBg="1"/>
      <p:bldP spid="43218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2" name="Text Box 4"/>
          <p:cNvSpPr txBox="1">
            <a:spLocks noChangeArrowheads="1"/>
          </p:cNvSpPr>
          <p:nvPr/>
        </p:nvSpPr>
        <p:spPr bwMode="auto">
          <a:xfrm>
            <a:off x="2087563" y="477838"/>
            <a:ext cx="57816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15 QUYỂN SÁCH NGOẠI KINH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808163" y="868363"/>
            <a:ext cx="6950075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6666"/>
                </a:solidFill>
              </a:rPr>
              <a:t>First Esdras</a:t>
            </a:r>
          </a:p>
          <a:p>
            <a:r>
              <a:rPr lang="en-US" sz="2000">
                <a:solidFill>
                  <a:srgbClr val="006666"/>
                </a:solidFill>
              </a:rPr>
              <a:t>  Second Esdras</a:t>
            </a:r>
          </a:p>
          <a:p>
            <a:r>
              <a:rPr lang="en-US" sz="2000">
                <a:solidFill>
                  <a:srgbClr val="006666"/>
                </a:solidFill>
              </a:rPr>
              <a:t>    Tobit (</a:t>
            </a:r>
            <a:r>
              <a:rPr lang="en-US" altLang="ko-KR" sz="2000">
                <a:solidFill>
                  <a:srgbClr val="006666"/>
                </a:solidFill>
                <a:ea typeface="Gulim" charset="0"/>
                <a:cs typeface="Gulim" charset="0"/>
              </a:rPr>
              <a:t>Tô-bi-a)</a:t>
            </a:r>
            <a:endParaRPr lang="en-US" sz="2000">
              <a:solidFill>
                <a:srgbClr val="006666"/>
              </a:solidFill>
            </a:endParaRPr>
          </a:p>
          <a:p>
            <a:r>
              <a:rPr lang="en-US" sz="2000">
                <a:solidFill>
                  <a:srgbClr val="006666"/>
                </a:solidFill>
              </a:rPr>
              <a:t>      Judith </a:t>
            </a:r>
            <a:r>
              <a:rPr lang="en-US" altLang="ko-KR" sz="2000">
                <a:solidFill>
                  <a:srgbClr val="006666"/>
                </a:solidFill>
                <a:ea typeface="Gulim" charset="0"/>
                <a:cs typeface="Gulim" charset="0"/>
              </a:rPr>
              <a:t>(Giu-</a:t>
            </a:r>
            <a:r>
              <a:rPr lang="en-US" altLang="ko-KR" sz="2000">
                <a:solidFill>
                  <a:srgbClr val="006666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2000">
                <a:solidFill>
                  <a:srgbClr val="006666"/>
                </a:solidFill>
                <a:ea typeface="Gulim" charset="0"/>
                <a:cs typeface="Gulim" charset="0"/>
              </a:rPr>
              <a:t>i-tha) </a:t>
            </a:r>
            <a:endParaRPr lang="en-US" sz="2000">
              <a:solidFill>
                <a:srgbClr val="006666"/>
              </a:solidFill>
            </a:endParaRPr>
          </a:p>
          <a:p>
            <a:r>
              <a:rPr lang="en-US" sz="2000">
                <a:solidFill>
                  <a:srgbClr val="006666"/>
                </a:solidFill>
              </a:rPr>
              <a:t>       The Additions to the Book of Esther</a:t>
            </a:r>
          </a:p>
          <a:p>
            <a:r>
              <a:rPr lang="en-US" sz="2000">
                <a:solidFill>
                  <a:srgbClr val="006666"/>
                </a:solidFill>
              </a:rPr>
              <a:t>         The Wisdom of Solomon </a:t>
            </a:r>
            <a:r>
              <a:rPr lang="en-US" altLang="ko-KR" sz="2000">
                <a:solidFill>
                  <a:srgbClr val="006666"/>
                </a:solidFill>
                <a:ea typeface="Gulim" charset="0"/>
                <a:cs typeface="Gulim" charset="0"/>
              </a:rPr>
              <a:t>(Sách khôn ngoan) </a:t>
            </a:r>
            <a:endParaRPr lang="en-US" sz="2000">
              <a:solidFill>
                <a:srgbClr val="006666"/>
              </a:solidFill>
            </a:endParaRPr>
          </a:p>
          <a:p>
            <a:r>
              <a:rPr lang="en-US" sz="2000">
                <a:solidFill>
                  <a:srgbClr val="006666"/>
                </a:solidFill>
              </a:rPr>
              <a:t>           Ecclesiasticus, or the Wisdom of Jesus the Son     	         of Sirach (Sách Hu</a:t>
            </a:r>
            <a:r>
              <a:rPr lang="en-US" sz="2000">
                <a:solidFill>
                  <a:srgbClr val="006666"/>
                </a:solidFill>
                <a:cs typeface="Lucida Grande" charset="0"/>
              </a:rPr>
              <a:t>ấ</a:t>
            </a:r>
            <a:r>
              <a:rPr lang="en-US" sz="2000">
                <a:solidFill>
                  <a:srgbClr val="006666"/>
                </a:solidFill>
              </a:rPr>
              <a:t>n ca)</a:t>
            </a:r>
          </a:p>
          <a:p>
            <a:r>
              <a:rPr lang="en-US" sz="2000">
                <a:solidFill>
                  <a:srgbClr val="006666"/>
                </a:solidFill>
              </a:rPr>
              <a:t>              Baruch </a:t>
            </a:r>
            <a:r>
              <a:rPr lang="en-US" altLang="ko-KR" sz="2000">
                <a:solidFill>
                  <a:srgbClr val="006666"/>
                </a:solidFill>
                <a:ea typeface="Gulim" charset="0"/>
                <a:cs typeface="Gulim" charset="0"/>
              </a:rPr>
              <a:t>(Ba-rúc) </a:t>
            </a:r>
            <a:endParaRPr lang="en-US" sz="2000">
              <a:solidFill>
                <a:srgbClr val="006666"/>
              </a:solidFill>
            </a:endParaRPr>
          </a:p>
          <a:p>
            <a:r>
              <a:rPr lang="en-US" sz="2000">
                <a:solidFill>
                  <a:srgbClr val="006666"/>
                </a:solidFill>
              </a:rPr>
              <a:t>               The Letter of Jeremiah</a:t>
            </a:r>
          </a:p>
          <a:p>
            <a:r>
              <a:rPr lang="en-US" sz="2000">
                <a:solidFill>
                  <a:srgbClr val="006666"/>
                </a:solidFill>
              </a:rPr>
              <a:t>                 The Prayer of Azariah and </a:t>
            </a:r>
          </a:p>
          <a:p>
            <a:r>
              <a:rPr lang="en-US" sz="2000">
                <a:solidFill>
                  <a:srgbClr val="006666"/>
                </a:solidFill>
              </a:rPr>
              <a:t>	       The Song of the Three Young Men </a:t>
            </a:r>
            <a:r>
              <a:rPr lang="en-US" altLang="ko-KR" sz="2000">
                <a:solidFill>
                  <a:srgbClr val="006666"/>
                </a:solidFill>
                <a:ea typeface="Gulim" charset="0"/>
                <a:cs typeface="Gulim" charset="0"/>
              </a:rPr>
              <a:t>(Diệu ca) </a:t>
            </a:r>
            <a:endParaRPr lang="en-US" sz="2000">
              <a:solidFill>
                <a:srgbClr val="006666"/>
              </a:solidFill>
            </a:endParaRPr>
          </a:p>
          <a:p>
            <a:r>
              <a:rPr lang="en-US" sz="2000">
                <a:solidFill>
                  <a:srgbClr val="006666"/>
                </a:solidFill>
              </a:rPr>
              <a:t>                    Susanna</a:t>
            </a:r>
          </a:p>
          <a:p>
            <a:r>
              <a:rPr lang="en-US" sz="2000">
                <a:solidFill>
                  <a:srgbClr val="006666"/>
                </a:solidFill>
              </a:rPr>
              <a:t>                      Bell and the Dragon</a:t>
            </a:r>
          </a:p>
          <a:p>
            <a:r>
              <a:rPr lang="en-US" sz="2000">
                <a:solidFill>
                  <a:srgbClr val="006666"/>
                </a:solidFill>
              </a:rPr>
              <a:t>                       The Prayer of Mannasseh</a:t>
            </a:r>
          </a:p>
          <a:p>
            <a:r>
              <a:rPr lang="en-US" sz="2000">
                <a:solidFill>
                  <a:srgbClr val="006666"/>
                </a:solidFill>
              </a:rPr>
              <a:t>                         First Maccabees </a:t>
            </a:r>
            <a:r>
              <a:rPr lang="en-US" altLang="ko-KR" sz="2000">
                <a:solidFill>
                  <a:srgbClr val="006666"/>
                </a:solidFill>
                <a:ea typeface="Gulim" charset="0"/>
                <a:cs typeface="Gulim" charset="0"/>
              </a:rPr>
              <a:t>(I Ma-ca-bê)</a:t>
            </a:r>
            <a:endParaRPr lang="en-US" sz="2000">
              <a:solidFill>
                <a:srgbClr val="006666"/>
              </a:solidFill>
            </a:endParaRPr>
          </a:p>
          <a:p>
            <a:r>
              <a:rPr lang="en-US" sz="2000">
                <a:solidFill>
                  <a:srgbClr val="006666"/>
                </a:solidFill>
              </a:rPr>
              <a:t>                          Second Maccabees... </a:t>
            </a:r>
            <a:r>
              <a:rPr lang="en-US" altLang="ko-KR" sz="2000">
                <a:solidFill>
                  <a:srgbClr val="006666"/>
                </a:solidFill>
                <a:ea typeface="Gulim" charset="0"/>
                <a:cs typeface="Gulim" charset="0"/>
              </a:rPr>
              <a:t>(II Ma-ca-bê)</a:t>
            </a:r>
            <a:endParaRPr lang="en-US" sz="2000">
              <a:solidFill>
                <a:srgbClr val="006666"/>
              </a:solidFill>
            </a:endParaRP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0485" name="Text Box 16"/>
          <p:cNvSpPr txBox="1">
            <a:spLocks noChangeArrowheads="1"/>
          </p:cNvSpPr>
          <p:nvPr/>
        </p:nvSpPr>
        <p:spPr bwMode="auto">
          <a:xfrm>
            <a:off x="8662988" y="645318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4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7745" name="Text Box 17"/>
          <p:cNvSpPr txBox="1">
            <a:spLocks noChangeArrowheads="1"/>
          </p:cNvSpPr>
          <p:nvPr/>
        </p:nvSpPr>
        <p:spPr bwMode="auto">
          <a:xfrm>
            <a:off x="812800" y="1816100"/>
            <a:ext cx="7467600" cy="1508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CC66"/>
                </a:solidFill>
              </a:rPr>
              <a:t>Hai tài li</a:t>
            </a:r>
            <a:r>
              <a:rPr lang="en-US" sz="4000">
                <a:solidFill>
                  <a:srgbClr val="00CC66"/>
                </a:solidFill>
                <a:cs typeface="Lucida Grande" charset="0"/>
              </a:rPr>
              <a:t>ệ</a:t>
            </a:r>
            <a:r>
              <a:rPr lang="en-US" sz="4000">
                <a:solidFill>
                  <a:srgbClr val="00CC66"/>
                </a:solidFill>
              </a:rPr>
              <a:t>u l</a:t>
            </a:r>
            <a:r>
              <a:rPr lang="en-US" sz="4000">
                <a:solidFill>
                  <a:srgbClr val="00CC66"/>
                </a:solidFill>
                <a:cs typeface="Lucida Grande" charset="0"/>
              </a:rPr>
              <a:t>ị</a:t>
            </a:r>
            <a:r>
              <a:rPr lang="en-US" sz="4000">
                <a:solidFill>
                  <a:srgbClr val="00CC66"/>
                </a:solidFill>
              </a:rPr>
              <a:t>ch s</a:t>
            </a:r>
            <a:r>
              <a:rPr lang="en-US" sz="4000">
                <a:solidFill>
                  <a:srgbClr val="00CC66"/>
                </a:solidFill>
                <a:cs typeface="Lucida Grande" charset="0"/>
              </a:rPr>
              <a:t>ử</a:t>
            </a:r>
            <a:r>
              <a:rPr lang="en-US" sz="4000">
                <a:solidFill>
                  <a:srgbClr val="00CC66"/>
                </a:solidFill>
              </a:rPr>
              <a:t> truy</a:t>
            </a:r>
            <a:r>
              <a:rPr lang="en-US" sz="4000">
                <a:solidFill>
                  <a:srgbClr val="00CC66"/>
                </a:solidFill>
                <a:cs typeface="Lucida Grande" charset="0"/>
              </a:rPr>
              <a:t>ề</a:t>
            </a:r>
            <a:r>
              <a:rPr lang="en-US" sz="4000">
                <a:solidFill>
                  <a:srgbClr val="00CC66"/>
                </a:solidFill>
              </a:rPr>
              <a:t>n th</a:t>
            </a:r>
            <a:r>
              <a:rPr lang="en-US" sz="4000">
                <a:solidFill>
                  <a:srgbClr val="00CC66"/>
                </a:solidFill>
                <a:cs typeface="Lucida Grande" charset="0"/>
              </a:rPr>
              <a:t>ố</a:t>
            </a:r>
            <a:r>
              <a:rPr lang="en-US" sz="4000">
                <a:solidFill>
                  <a:srgbClr val="00CC66"/>
                </a:solidFill>
              </a:rPr>
              <a:t>ng cho th</a:t>
            </a:r>
            <a:r>
              <a:rPr lang="en-US" sz="4000">
                <a:solidFill>
                  <a:srgbClr val="00CC66"/>
                </a:solidFill>
                <a:cs typeface="Lucida Grande" charset="0"/>
              </a:rPr>
              <a:t>ờ</a:t>
            </a:r>
            <a:r>
              <a:rPr lang="en-US" sz="4000">
                <a:solidFill>
                  <a:srgbClr val="00CC66"/>
                </a:solidFill>
              </a:rPr>
              <a:t>i này…</a:t>
            </a:r>
          </a:p>
        </p:txBody>
      </p:sp>
      <p:sp>
        <p:nvSpPr>
          <p:cNvPr id="457746" name="Text Box 18"/>
          <p:cNvSpPr txBox="1">
            <a:spLocks noChangeArrowheads="1"/>
          </p:cNvSpPr>
          <p:nvPr/>
        </p:nvSpPr>
        <p:spPr bwMode="auto">
          <a:xfrm>
            <a:off x="1308100" y="3568700"/>
            <a:ext cx="647700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3600" dirty="0">
                <a:solidFill>
                  <a:srgbClr val="FFFF00"/>
                </a:solidFill>
                <a:ea typeface="Gulim" pitchFamily="34" charset="-127"/>
              </a:rPr>
              <a:t>1 Ma-ca-</a:t>
            </a:r>
            <a:r>
              <a:rPr lang="en-US" altLang="ko-KR" sz="3600" dirty="0" err="1">
                <a:solidFill>
                  <a:srgbClr val="FFFF00"/>
                </a:solidFill>
                <a:ea typeface="Gulim" pitchFamily="34" charset="-127"/>
              </a:rPr>
              <a:t>bê</a:t>
            </a:r>
            <a:endParaRPr lang="en-US" sz="3600" dirty="0">
              <a:solidFill>
                <a:srgbClr val="FFFF00"/>
              </a:solidFill>
              <a:ea typeface="+mn-ea"/>
            </a:endParaRPr>
          </a:p>
        </p:txBody>
      </p:sp>
      <p:sp>
        <p:nvSpPr>
          <p:cNvPr id="457747" name="Rectangle 19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457749" name="Text Box 21"/>
          <p:cNvSpPr txBox="1">
            <a:spLocks noChangeArrowheads="1"/>
          </p:cNvSpPr>
          <p:nvPr/>
        </p:nvSpPr>
        <p:spPr bwMode="auto">
          <a:xfrm>
            <a:off x="1095375" y="4505325"/>
            <a:ext cx="7037388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Những bài viết của ông Josephus </a:t>
            </a:r>
            <a:endParaRPr lang="en-US" sz="3200">
              <a:solidFill>
                <a:srgbClr val="FFFF00"/>
              </a:solidFill>
            </a:endParaRPr>
          </a:p>
        </p:txBody>
      </p:sp>
      <p:grpSp>
        <p:nvGrpSpPr>
          <p:cNvPr id="20490" name="Group 22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57751" name="Rectangle 23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>
                <a:latin typeface="Matura MT Script Capitals" charset="0"/>
                <a:ea typeface="+mn-ea"/>
              </a:endParaRPr>
            </a:p>
          </p:txBody>
        </p:sp>
        <p:sp>
          <p:nvSpPr>
            <p:cNvPr id="457752" name="Line 2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20491" name="AutoShape 25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Rectangle 26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AutoShape 27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Line 28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Line 29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0497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46" grpId="0" autoUpdateAnimBg="0"/>
      <p:bldP spid="45774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340"/>
          <p:cNvGrpSpPr>
            <a:grpSpLocks/>
          </p:cNvGrpSpPr>
          <p:nvPr/>
        </p:nvGrpSpPr>
        <p:grpSpPr bwMode="auto">
          <a:xfrm>
            <a:off x="8023225" y="3435350"/>
            <a:ext cx="1252538" cy="1098550"/>
            <a:chOff x="5054" y="2164"/>
            <a:chExt cx="789" cy="692"/>
          </a:xfrm>
        </p:grpSpPr>
        <p:grpSp>
          <p:nvGrpSpPr>
            <p:cNvPr id="3377" name="Group 341"/>
            <p:cNvGrpSpPr>
              <a:grpSpLocks/>
            </p:cNvGrpSpPr>
            <p:nvPr/>
          </p:nvGrpSpPr>
          <p:grpSpPr bwMode="auto">
            <a:xfrm>
              <a:off x="5054" y="2164"/>
              <a:ext cx="789" cy="692"/>
              <a:chOff x="3594" y="2589"/>
              <a:chExt cx="789" cy="692"/>
            </a:xfrm>
          </p:grpSpPr>
          <p:sp>
            <p:nvSpPr>
              <p:cNvPr id="3379" name="Freeform 342"/>
              <p:cNvSpPr>
                <a:spLocks/>
              </p:cNvSpPr>
              <p:nvPr/>
            </p:nvSpPr>
            <p:spPr bwMode="auto">
              <a:xfrm>
                <a:off x="4054" y="2719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" name="Freeform 343"/>
              <p:cNvSpPr>
                <a:spLocks/>
              </p:cNvSpPr>
              <p:nvPr/>
            </p:nvSpPr>
            <p:spPr bwMode="auto">
              <a:xfrm>
                <a:off x="4054" y="2711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" name="AutoShape 344"/>
              <p:cNvSpPr>
                <a:spLocks noChangeArrowheads="1"/>
              </p:cNvSpPr>
              <p:nvPr/>
            </p:nvSpPr>
            <p:spPr bwMode="auto">
              <a:xfrm>
                <a:off x="3595" y="2597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" name="Rectangle 345"/>
              <p:cNvSpPr>
                <a:spLocks noChangeArrowheads="1"/>
              </p:cNvSpPr>
              <p:nvPr/>
            </p:nvSpPr>
            <p:spPr bwMode="auto">
              <a:xfrm>
                <a:off x="3594" y="2710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" name="Line 346"/>
              <p:cNvSpPr>
                <a:spLocks noChangeShapeType="1"/>
              </p:cNvSpPr>
              <p:nvPr/>
            </p:nvSpPr>
            <p:spPr bwMode="auto">
              <a:xfrm>
                <a:off x="3626" y="286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4" name="Line 347"/>
              <p:cNvSpPr>
                <a:spLocks noChangeShapeType="1"/>
              </p:cNvSpPr>
              <p:nvPr/>
            </p:nvSpPr>
            <p:spPr bwMode="auto">
              <a:xfrm>
                <a:off x="3626" y="297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5" name="Rectangle 348"/>
              <p:cNvSpPr>
                <a:spLocks noChangeArrowheads="1"/>
              </p:cNvSpPr>
              <p:nvPr/>
            </p:nvSpPr>
            <p:spPr bwMode="auto">
              <a:xfrm>
                <a:off x="3682" y="2589"/>
                <a:ext cx="44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LƯU ĐÀY</a:t>
                </a:r>
              </a:p>
            </p:txBody>
          </p:sp>
          <p:sp>
            <p:nvSpPr>
              <p:cNvPr id="3386" name="Line 349"/>
              <p:cNvSpPr>
                <a:spLocks noChangeShapeType="1"/>
              </p:cNvSpPr>
              <p:nvPr/>
            </p:nvSpPr>
            <p:spPr bwMode="auto">
              <a:xfrm>
                <a:off x="3626" y="322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7" name="Line 350"/>
              <p:cNvSpPr>
                <a:spLocks noChangeShapeType="1"/>
              </p:cNvSpPr>
              <p:nvPr/>
            </p:nvSpPr>
            <p:spPr bwMode="auto">
              <a:xfrm>
                <a:off x="3626" y="3103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8" name="Rectangle 351"/>
              <p:cNvSpPr>
                <a:spLocks noChangeArrowheads="1"/>
              </p:cNvSpPr>
              <p:nvPr/>
            </p:nvSpPr>
            <p:spPr bwMode="auto">
              <a:xfrm>
                <a:off x="3665" y="2752"/>
                <a:ext cx="39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70 Năm</a:t>
                </a:r>
              </a:p>
            </p:txBody>
          </p:sp>
          <p:sp>
            <p:nvSpPr>
              <p:cNvPr id="3389" name="Rectangle 352"/>
              <p:cNvSpPr>
                <a:spLocks noChangeArrowheads="1"/>
              </p:cNvSpPr>
              <p:nvPr/>
            </p:nvSpPr>
            <p:spPr bwMode="auto">
              <a:xfrm>
                <a:off x="3600" y="2864"/>
                <a:ext cx="68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3 chuyến di cư</a:t>
                </a:r>
              </a:p>
            </p:txBody>
          </p:sp>
          <p:sp>
            <p:nvSpPr>
              <p:cNvPr id="3390" name="Rectangle 353"/>
              <p:cNvSpPr>
                <a:spLocks noChangeArrowheads="1"/>
              </p:cNvSpPr>
              <p:nvPr/>
            </p:nvSpPr>
            <p:spPr bwMode="auto">
              <a:xfrm>
                <a:off x="3676" y="3115"/>
                <a:ext cx="52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endParaRPr lang="en-US" sz="100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3391" name="Rectangle 354"/>
              <p:cNvSpPr>
                <a:spLocks noChangeArrowheads="1"/>
              </p:cNvSpPr>
              <p:nvPr/>
            </p:nvSpPr>
            <p:spPr bwMode="auto">
              <a:xfrm>
                <a:off x="3672" y="2696"/>
                <a:ext cx="373" cy="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2" name="Rectangle 355"/>
              <p:cNvSpPr>
                <a:spLocks noChangeArrowheads="1"/>
              </p:cNvSpPr>
              <p:nvPr/>
            </p:nvSpPr>
            <p:spPr bwMode="auto">
              <a:xfrm>
                <a:off x="3609" y="2695"/>
                <a:ext cx="373" cy="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3" name="Rectangle 356"/>
              <p:cNvSpPr>
                <a:spLocks noChangeArrowheads="1"/>
              </p:cNvSpPr>
              <p:nvPr/>
            </p:nvSpPr>
            <p:spPr bwMode="auto">
              <a:xfrm>
                <a:off x="3652" y="2998"/>
                <a:ext cx="73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100 năm/50,000</a:t>
                </a:r>
              </a:p>
            </p:txBody>
          </p:sp>
        </p:grpSp>
        <p:sp>
          <p:nvSpPr>
            <p:cNvPr id="3378" name="Rectangle 357"/>
            <p:cNvSpPr>
              <a:spLocks noChangeArrowheads="1"/>
            </p:cNvSpPr>
            <p:nvPr/>
          </p:nvSpPr>
          <p:spPr bwMode="auto">
            <a:xfrm>
              <a:off x="5123" y="2682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Gi - Ê - N</a:t>
              </a:r>
            </a:p>
          </p:txBody>
        </p:sp>
      </p:grp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1" name="Rectangle 5"/>
          <p:cNvSpPr>
            <a:spLocks noChangeArrowheads="1"/>
          </p:cNvSpPr>
          <p:nvPr/>
        </p:nvSpPr>
        <p:spPr bwMode="auto">
          <a:xfrm>
            <a:off x="4900613" y="1968500"/>
            <a:ext cx="82867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charset="0"/>
                <a:ea typeface="+mn-ea"/>
              </a:rPr>
              <a:t>(2000 T.C.)</a:t>
            </a: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29" name="Rectangle 33"/>
          <p:cNvSpPr>
            <a:spLocks noChangeArrowheads="1"/>
          </p:cNvSpPr>
          <p:nvPr/>
        </p:nvSpPr>
        <p:spPr bwMode="auto">
          <a:xfrm>
            <a:off x="4913313" y="4203700"/>
            <a:ext cx="82867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charset="0"/>
                <a:ea typeface="+mn-ea"/>
              </a:rPr>
              <a:t>(1500 T.C.)</a:t>
            </a:r>
          </a:p>
        </p:txBody>
      </p:sp>
      <p:sp>
        <p:nvSpPr>
          <p:cNvPr id="567397" name="Rectangle 101"/>
          <p:cNvSpPr>
            <a:spLocks noChangeArrowheads="1"/>
          </p:cNvSpPr>
          <p:nvPr/>
        </p:nvSpPr>
        <p:spPr bwMode="auto">
          <a:xfrm>
            <a:off x="7262813" y="1219200"/>
            <a:ext cx="82867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charset="0"/>
                <a:ea typeface="+mn-ea"/>
              </a:rPr>
              <a:t>(1000 T.C.)</a:t>
            </a:r>
          </a:p>
        </p:txBody>
      </p:sp>
      <p:pic>
        <p:nvPicPr>
          <p:cNvPr id="3080" name="Picture 14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9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19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3083" name="Rectangle 19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Rectangle 19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Rectangle 19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Rectangle 19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Rectangle 19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Rectangle 20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7498" name="Rectangle 202"/>
          <p:cNvSpPr>
            <a:spLocks noChangeArrowheads="1"/>
          </p:cNvSpPr>
          <p:nvPr/>
        </p:nvSpPr>
        <p:spPr bwMode="auto">
          <a:xfrm>
            <a:off x="519113" y="2355850"/>
            <a:ext cx="2984500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dirty="0">
                <a:solidFill>
                  <a:srgbClr val="FAFD00"/>
                </a:solidFill>
                <a:latin typeface="Times" charset="0"/>
                <a:ea typeface="+mn-ea"/>
              </a:rPr>
              <a:t>S 7 Y G </a:t>
            </a:r>
          </a:p>
        </p:txBody>
      </p:sp>
      <p:sp>
        <p:nvSpPr>
          <p:cNvPr id="567500" name="Rectangle 204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</a:rPr>
              <a:t>7 = 4 + 3 </a:t>
            </a:r>
          </a:p>
        </p:txBody>
      </p:sp>
      <p:sp>
        <p:nvSpPr>
          <p:cNvPr id="567503" name="Line 207"/>
          <p:cNvSpPr>
            <a:spLocks noChangeShapeType="1"/>
          </p:cNvSpPr>
          <p:nvPr/>
        </p:nvSpPr>
        <p:spPr bwMode="auto">
          <a:xfrm>
            <a:off x="1328738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092" name="Rectangle 208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05" name="Text Box 209"/>
          <p:cNvSpPr txBox="1">
            <a:spLocks noChangeArrowheads="1"/>
          </p:cNvSpPr>
          <p:nvPr/>
        </p:nvSpPr>
        <p:spPr bwMode="auto">
          <a:xfrm rot="16200000">
            <a:off x="4968875" y="2632075"/>
            <a:ext cx="2427288" cy="4016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EEFF4B"/>
                </a:solidFill>
                <a:latin typeface="Times" charset="0"/>
              </a:rPr>
              <a:t>3 XÃ HỘI</a:t>
            </a:r>
          </a:p>
        </p:txBody>
      </p:sp>
      <p:sp>
        <p:nvSpPr>
          <p:cNvPr id="3094" name="Rectangle 210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Rectangle 211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08" name="Text Box 212"/>
          <p:cNvSpPr txBox="1">
            <a:spLocks noChangeArrowheads="1"/>
          </p:cNvSpPr>
          <p:nvPr/>
        </p:nvSpPr>
        <p:spPr bwMode="auto">
          <a:xfrm rot="16214336">
            <a:off x="5989638" y="4470400"/>
            <a:ext cx="354012" cy="401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EEFF4B"/>
                </a:solidFill>
                <a:latin typeface="Times" charset="0"/>
                <a:ea typeface="+mn-ea"/>
              </a:rPr>
              <a:t>Y</a:t>
            </a:r>
          </a:p>
        </p:txBody>
      </p:sp>
      <p:sp>
        <p:nvSpPr>
          <p:cNvPr id="567509" name="Text Box 213"/>
          <p:cNvSpPr txBox="1">
            <a:spLocks noChangeArrowheads="1"/>
          </p:cNvSpPr>
          <p:nvPr/>
        </p:nvSpPr>
        <p:spPr bwMode="auto">
          <a:xfrm rot="16200000">
            <a:off x="5940426" y="5407025"/>
            <a:ext cx="493712" cy="401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EEFF4B"/>
                </a:solidFill>
                <a:latin typeface="Times" charset="0"/>
                <a:ea typeface="+mn-ea"/>
              </a:rPr>
              <a:t>G</a:t>
            </a:r>
          </a:p>
        </p:txBody>
      </p:sp>
      <p:sp>
        <p:nvSpPr>
          <p:cNvPr id="3098" name="Rectangle 214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11" name="Text Box 215"/>
          <p:cNvSpPr txBox="1">
            <a:spLocks noChangeArrowheads="1"/>
          </p:cNvSpPr>
          <p:nvPr/>
        </p:nvSpPr>
        <p:spPr bwMode="auto">
          <a:xfrm rot="16211464">
            <a:off x="2391569" y="3893344"/>
            <a:ext cx="2689225" cy="401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EEFF4B"/>
                </a:solidFill>
                <a:latin typeface="Times" charset="0"/>
              </a:rPr>
              <a:t>4 NHÂN VẬT</a:t>
            </a:r>
          </a:p>
        </p:txBody>
      </p:sp>
      <p:grpSp>
        <p:nvGrpSpPr>
          <p:cNvPr id="3100" name="Group 358"/>
          <p:cNvGrpSpPr>
            <a:grpSpLocks/>
          </p:cNvGrpSpPr>
          <p:nvPr/>
        </p:nvGrpSpPr>
        <p:grpSpPr bwMode="auto">
          <a:xfrm>
            <a:off x="3798888" y="546100"/>
            <a:ext cx="1457325" cy="5807075"/>
            <a:chOff x="2393" y="344"/>
            <a:chExt cx="918" cy="3658"/>
          </a:xfrm>
        </p:grpSpPr>
        <p:sp>
          <p:nvSpPr>
            <p:cNvPr id="3250" name="Freeform 7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1" name="AutoShape 8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2" name="Rectangle 9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3" name="Freeform 10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4" name="Rectangle 11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5" name="Freeform 12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387 w 129"/>
                <a:gd name="T1" fmla="*/ 1598 h 49"/>
                <a:gd name="T2" fmla="*/ 0 w 129"/>
                <a:gd name="T3" fmla="*/ 1598 h 49"/>
                <a:gd name="T4" fmla="*/ 0 w 129"/>
                <a:gd name="T5" fmla="*/ 0 h 49"/>
                <a:gd name="T6" fmla="*/ 387 w 129"/>
                <a:gd name="T7" fmla="*/ 159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6" name="AutoShape 13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7" name="Rectangle 14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8" name="Rectangle 15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9" name="AutoShape 1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0" name="Rectangle 1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1" name="AutoShape 1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2" name="AutoShape 1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3" name="AutoShape 20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4" name="Rectangle 21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5" name="Rectangle 22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3266" name="AutoShape 23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7" name="Rectangle 24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8" name="AutoShape 25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9" name="Freeform 26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0" name="Rectangle 27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1" name="Freeform 28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387 w 129"/>
                <a:gd name="T1" fmla="*/ 1598 h 49"/>
                <a:gd name="T2" fmla="*/ 0 w 129"/>
                <a:gd name="T3" fmla="*/ 1598 h 49"/>
                <a:gd name="T4" fmla="*/ 0 w 129"/>
                <a:gd name="T5" fmla="*/ 0 h 49"/>
                <a:gd name="T6" fmla="*/ 387 w 129"/>
                <a:gd name="T7" fmla="*/ 159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2" name="AutoShape 29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3" name="Rectangle 30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4" name="Rectangle 31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5" name="AutoShape 32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6" name="Line 34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" name="Line 35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" name="Line 36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" name="Line 37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" name="Line 38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" name="Line 39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" name="Rectangle 40"/>
            <p:cNvSpPr>
              <a:spLocks noChangeArrowheads="1"/>
            </p:cNvSpPr>
            <p:nvPr/>
          </p:nvSpPr>
          <p:spPr bwMode="auto">
            <a:xfrm>
              <a:off x="2599" y="532"/>
              <a:ext cx="6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Tội  lỗi đầu tiên</a:t>
              </a:r>
            </a:p>
          </p:txBody>
        </p:sp>
        <p:sp>
          <p:nvSpPr>
            <p:cNvPr id="3283" name="Rectangle 41"/>
            <p:cNvSpPr>
              <a:spLocks noChangeArrowheads="1"/>
            </p:cNvSpPr>
            <p:nvPr/>
          </p:nvSpPr>
          <p:spPr bwMode="auto">
            <a:xfrm>
              <a:off x="2585" y="640"/>
              <a:ext cx="71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Phúc âm đầu tiên</a:t>
              </a:r>
            </a:p>
          </p:txBody>
        </p:sp>
        <p:sp>
          <p:nvSpPr>
            <p:cNvPr id="3284" name="Rectangle 42"/>
            <p:cNvSpPr>
              <a:spLocks noChangeArrowheads="1"/>
            </p:cNvSpPr>
            <p:nvPr/>
          </p:nvSpPr>
          <p:spPr bwMode="auto">
            <a:xfrm>
              <a:off x="2598" y="732"/>
              <a:ext cx="7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Gia đình đầu tiên</a:t>
              </a:r>
            </a:p>
          </p:txBody>
        </p:sp>
        <p:sp>
          <p:nvSpPr>
            <p:cNvPr id="3285" name="Rectangle 43"/>
            <p:cNvSpPr>
              <a:spLocks noChangeArrowheads="1"/>
            </p:cNvSpPr>
            <p:nvPr/>
          </p:nvSpPr>
          <p:spPr bwMode="auto">
            <a:xfrm>
              <a:off x="2590" y="839"/>
              <a:ext cx="72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Sát nhân đầu tiên</a:t>
              </a:r>
            </a:p>
          </p:txBody>
        </p:sp>
        <p:sp>
          <p:nvSpPr>
            <p:cNvPr id="3286" name="Rectangle 44"/>
            <p:cNvSpPr>
              <a:spLocks noChangeArrowheads="1"/>
            </p:cNvSpPr>
            <p:nvPr/>
          </p:nvSpPr>
          <p:spPr bwMode="auto">
            <a:xfrm>
              <a:off x="2657" y="938"/>
              <a:ext cx="5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Lụt/Cầu vồng</a:t>
              </a:r>
            </a:p>
          </p:txBody>
        </p:sp>
        <p:sp>
          <p:nvSpPr>
            <p:cNvPr id="3287" name="Rectangle 45"/>
            <p:cNvSpPr>
              <a:spLocks noChangeArrowheads="1"/>
            </p:cNvSpPr>
            <p:nvPr/>
          </p:nvSpPr>
          <p:spPr bwMode="auto">
            <a:xfrm>
              <a:off x="2781" y="1042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Tháp</a:t>
              </a:r>
            </a:p>
          </p:txBody>
        </p:sp>
        <p:sp>
          <p:nvSpPr>
            <p:cNvPr id="3288" name="Rectangle 46"/>
            <p:cNvSpPr>
              <a:spLocks noChangeArrowheads="1"/>
            </p:cNvSpPr>
            <p:nvPr/>
          </p:nvSpPr>
          <p:spPr bwMode="auto">
            <a:xfrm>
              <a:off x="2607" y="344"/>
              <a:ext cx="49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SÁNG TẠO</a:t>
              </a:r>
            </a:p>
          </p:txBody>
        </p:sp>
        <p:sp>
          <p:nvSpPr>
            <p:cNvPr id="3289" name="Rectangle 47"/>
            <p:cNvSpPr>
              <a:spLocks noChangeArrowheads="1"/>
            </p:cNvSpPr>
            <p:nvPr/>
          </p:nvSpPr>
          <p:spPr bwMode="auto">
            <a:xfrm>
              <a:off x="2602" y="424"/>
              <a:ext cx="69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Nam &amp; nữ đầu tiên</a:t>
              </a:r>
            </a:p>
          </p:txBody>
        </p:sp>
        <p:sp>
          <p:nvSpPr>
            <p:cNvPr id="3290" name="Line 48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1" name="Line 49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2" name="Rectangle 50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3" name="Rectangle 51"/>
            <p:cNvSpPr>
              <a:spLocks noChangeArrowheads="1"/>
            </p:cNvSpPr>
            <p:nvPr/>
          </p:nvSpPr>
          <p:spPr bwMode="auto">
            <a:xfrm>
              <a:off x="2749" y="1531"/>
              <a:ext cx="42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Đ - H - P</a:t>
              </a:r>
            </a:p>
          </p:txBody>
        </p:sp>
        <p:sp>
          <p:nvSpPr>
            <p:cNvPr id="3294" name="Rectangle 52"/>
            <p:cNvSpPr>
              <a:spLocks noChangeArrowheads="1"/>
            </p:cNvSpPr>
            <p:nvPr/>
          </p:nvSpPr>
          <p:spPr bwMode="auto">
            <a:xfrm>
              <a:off x="2812" y="1771"/>
              <a:ext cx="30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G - E</a:t>
              </a:r>
            </a:p>
          </p:txBody>
        </p:sp>
        <p:sp>
          <p:nvSpPr>
            <p:cNvPr id="3295" name="Rectangle 53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3296" name="Rectangle 54"/>
            <p:cNvSpPr>
              <a:spLocks noChangeArrowheads="1"/>
            </p:cNvSpPr>
            <p:nvPr/>
          </p:nvSpPr>
          <p:spPr bwMode="auto">
            <a:xfrm>
              <a:off x="2669" y="1402"/>
              <a:ext cx="55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SỰ KÊU GỌI</a:t>
              </a:r>
            </a:p>
          </p:txBody>
        </p:sp>
        <p:sp>
          <p:nvSpPr>
            <p:cNvPr id="3297" name="Rectangle 55"/>
            <p:cNvSpPr>
              <a:spLocks noChangeArrowheads="1"/>
            </p:cNvSpPr>
            <p:nvPr/>
          </p:nvSpPr>
          <p:spPr bwMode="auto">
            <a:xfrm>
              <a:off x="2634" y="1304"/>
              <a:ext cx="53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AP-RA-HAM</a:t>
              </a:r>
            </a:p>
          </p:txBody>
        </p:sp>
        <p:sp>
          <p:nvSpPr>
            <p:cNvPr id="3298" name="Rectangle 56"/>
            <p:cNvSpPr>
              <a:spLocks noChangeArrowheads="1"/>
            </p:cNvSpPr>
            <p:nvPr/>
          </p:nvSpPr>
          <p:spPr bwMode="auto">
            <a:xfrm>
              <a:off x="2834" y="1653"/>
              <a:ext cx="26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I - Y</a:t>
              </a:r>
            </a:p>
          </p:txBody>
        </p:sp>
        <p:sp>
          <p:nvSpPr>
            <p:cNvPr id="3299" name="Line 57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0" name="Line 58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1" name="Rectangle 59"/>
            <p:cNvSpPr>
              <a:spLocks noChangeArrowheads="1"/>
            </p:cNvSpPr>
            <p:nvPr/>
          </p:nvSpPr>
          <p:spPr bwMode="auto">
            <a:xfrm>
              <a:off x="2694" y="2164"/>
              <a:ext cx="4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GIÔ-SÉP</a:t>
              </a:r>
            </a:p>
          </p:txBody>
        </p:sp>
        <p:sp>
          <p:nvSpPr>
            <p:cNvPr id="3302" name="Rectangle 60"/>
            <p:cNvSpPr>
              <a:spLocks noChangeArrowheads="1"/>
            </p:cNvSpPr>
            <p:nvPr/>
          </p:nvSpPr>
          <p:spPr bwMode="auto">
            <a:xfrm>
              <a:off x="2724" y="2301"/>
              <a:ext cx="3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Nô Lệ</a:t>
              </a:r>
            </a:p>
          </p:txBody>
        </p:sp>
        <p:sp>
          <p:nvSpPr>
            <p:cNvPr id="3303" name="Rectangle 61"/>
            <p:cNvSpPr>
              <a:spLocks noChangeArrowheads="1"/>
            </p:cNvSpPr>
            <p:nvPr/>
          </p:nvSpPr>
          <p:spPr bwMode="auto">
            <a:xfrm>
              <a:off x="2826" y="2420"/>
              <a:ext cx="2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3304" name="Line 62"/>
            <p:cNvSpPr>
              <a:spLocks noChangeShapeType="1"/>
            </p:cNvSpPr>
            <p:nvPr/>
          </p:nvSpPr>
          <p:spPr bwMode="auto">
            <a:xfrm>
              <a:off x="2690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5" name="Line 63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6" name="Line 64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7" name="Line 65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8" name="Line 66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9" name="Line 67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0" name="Line 68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1" name="Line 69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2" name="Rectangle 70"/>
            <p:cNvSpPr>
              <a:spLocks noChangeArrowheads="1"/>
            </p:cNvSpPr>
            <p:nvPr/>
          </p:nvSpPr>
          <p:spPr bwMode="auto">
            <a:xfrm>
              <a:off x="2708" y="2692"/>
              <a:ext cx="37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MÔI-SE</a:t>
              </a:r>
            </a:p>
          </p:txBody>
        </p:sp>
        <p:sp>
          <p:nvSpPr>
            <p:cNvPr id="3313" name="Rectangle 71"/>
            <p:cNvSpPr>
              <a:spLocks noChangeArrowheads="1"/>
            </p:cNvSpPr>
            <p:nvPr/>
          </p:nvSpPr>
          <p:spPr bwMode="auto">
            <a:xfrm>
              <a:off x="2802" y="2934"/>
              <a:ext cx="33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Si-na-i</a:t>
              </a:r>
            </a:p>
          </p:txBody>
        </p:sp>
        <p:sp>
          <p:nvSpPr>
            <p:cNvPr id="3314" name="Rectangle 72"/>
            <p:cNvSpPr>
              <a:spLocks noChangeArrowheads="1"/>
            </p:cNvSpPr>
            <p:nvPr/>
          </p:nvSpPr>
          <p:spPr bwMode="auto">
            <a:xfrm>
              <a:off x="2751" y="3050"/>
              <a:ext cx="4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D – Đ - L</a:t>
              </a:r>
            </a:p>
          </p:txBody>
        </p:sp>
        <p:sp>
          <p:nvSpPr>
            <p:cNvPr id="3315" name="Rectangle 73"/>
            <p:cNvSpPr>
              <a:spLocks noChangeArrowheads="1"/>
            </p:cNvSpPr>
            <p:nvPr/>
          </p:nvSpPr>
          <p:spPr bwMode="auto">
            <a:xfrm>
              <a:off x="2648" y="3158"/>
              <a:ext cx="5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Ca-đe Ba-nê-a</a:t>
              </a:r>
            </a:p>
          </p:txBody>
        </p:sp>
        <p:sp>
          <p:nvSpPr>
            <p:cNvPr id="3316" name="Rectangle 74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3317" name="Rectangle 75"/>
            <p:cNvSpPr>
              <a:spLocks noChangeArrowheads="1"/>
            </p:cNvSpPr>
            <p:nvPr/>
          </p:nvSpPr>
          <p:spPr bwMode="auto">
            <a:xfrm>
              <a:off x="2724" y="3382"/>
              <a:ext cx="51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5 Bài Giảng</a:t>
              </a:r>
            </a:p>
          </p:txBody>
        </p:sp>
        <p:sp>
          <p:nvSpPr>
            <p:cNvPr id="3318" name="Line 76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9" name="Rectangle 77"/>
            <p:cNvSpPr>
              <a:spLocks noChangeArrowheads="1"/>
            </p:cNvSpPr>
            <p:nvPr/>
          </p:nvSpPr>
          <p:spPr bwMode="auto">
            <a:xfrm>
              <a:off x="2705" y="2826"/>
              <a:ext cx="5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Xuất Ê-díp-tô</a:t>
              </a:r>
            </a:p>
          </p:txBody>
        </p:sp>
        <p:sp>
          <p:nvSpPr>
            <p:cNvPr id="3320" name="Line 78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1" name="Line 79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2" name="Line 80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3" name="Rectangle 81"/>
            <p:cNvSpPr>
              <a:spLocks noChangeArrowheads="1"/>
            </p:cNvSpPr>
            <p:nvPr/>
          </p:nvSpPr>
          <p:spPr bwMode="auto">
            <a:xfrm>
              <a:off x="2697" y="3562"/>
              <a:ext cx="41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GIÔ-SUÊ</a:t>
              </a:r>
            </a:p>
          </p:txBody>
        </p:sp>
        <p:sp>
          <p:nvSpPr>
            <p:cNvPr id="3324" name="Rectangle 82"/>
            <p:cNvSpPr>
              <a:spLocks noChangeArrowheads="1"/>
            </p:cNvSpPr>
            <p:nvPr/>
          </p:nvSpPr>
          <p:spPr bwMode="auto">
            <a:xfrm>
              <a:off x="2673" y="3686"/>
              <a:ext cx="5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Giê-ri-cô/A-hi</a:t>
              </a:r>
            </a:p>
          </p:txBody>
        </p:sp>
        <p:sp>
          <p:nvSpPr>
            <p:cNvPr id="3325" name="Rectangle 83"/>
            <p:cNvSpPr>
              <a:spLocks noChangeArrowheads="1"/>
            </p:cNvSpPr>
            <p:nvPr/>
          </p:nvSpPr>
          <p:spPr bwMode="auto">
            <a:xfrm>
              <a:off x="2656" y="3806"/>
              <a:ext cx="58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Phân chia đất</a:t>
              </a:r>
            </a:p>
          </p:txBody>
        </p:sp>
        <p:sp>
          <p:nvSpPr>
            <p:cNvPr id="3326" name="Freeform 143"/>
            <p:cNvSpPr>
              <a:spLocks/>
            </p:cNvSpPr>
            <p:nvPr/>
          </p:nvSpPr>
          <p:spPr bwMode="auto">
            <a:xfrm>
              <a:off x="2495" y="391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7" name="Freeform 144"/>
            <p:cNvSpPr>
              <a:spLocks/>
            </p:cNvSpPr>
            <p:nvPr/>
          </p:nvSpPr>
          <p:spPr bwMode="auto">
            <a:xfrm>
              <a:off x="2495" y="3888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8" name="Freeform 145"/>
            <p:cNvSpPr>
              <a:spLocks/>
            </p:cNvSpPr>
            <p:nvPr/>
          </p:nvSpPr>
          <p:spPr bwMode="auto">
            <a:xfrm>
              <a:off x="2495" y="380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9" name="Freeform 146"/>
            <p:cNvSpPr>
              <a:spLocks/>
            </p:cNvSpPr>
            <p:nvPr/>
          </p:nvSpPr>
          <p:spPr bwMode="auto">
            <a:xfrm>
              <a:off x="2495" y="3776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" name="Freeform 147"/>
            <p:cNvSpPr>
              <a:spLocks/>
            </p:cNvSpPr>
            <p:nvPr/>
          </p:nvSpPr>
          <p:spPr bwMode="auto">
            <a:xfrm>
              <a:off x="2495" y="369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1" name="Freeform 148"/>
            <p:cNvSpPr>
              <a:spLocks/>
            </p:cNvSpPr>
            <p:nvPr/>
          </p:nvSpPr>
          <p:spPr bwMode="auto">
            <a:xfrm>
              <a:off x="2495" y="3672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2" name="Freeform 149"/>
            <p:cNvSpPr>
              <a:spLocks/>
            </p:cNvSpPr>
            <p:nvPr/>
          </p:nvSpPr>
          <p:spPr bwMode="auto">
            <a:xfrm>
              <a:off x="2495" y="359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3" name="Freeform 150"/>
            <p:cNvSpPr>
              <a:spLocks/>
            </p:cNvSpPr>
            <p:nvPr/>
          </p:nvSpPr>
          <p:spPr bwMode="auto">
            <a:xfrm>
              <a:off x="2495" y="3560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4" name="Freeform 151"/>
            <p:cNvSpPr>
              <a:spLocks/>
            </p:cNvSpPr>
            <p:nvPr/>
          </p:nvSpPr>
          <p:spPr bwMode="auto">
            <a:xfrm>
              <a:off x="2495" y="3456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5" name="Freeform 152"/>
            <p:cNvSpPr>
              <a:spLocks/>
            </p:cNvSpPr>
            <p:nvPr/>
          </p:nvSpPr>
          <p:spPr bwMode="auto">
            <a:xfrm>
              <a:off x="2495" y="337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6" name="Freeform 153"/>
            <p:cNvSpPr>
              <a:spLocks/>
            </p:cNvSpPr>
            <p:nvPr/>
          </p:nvSpPr>
          <p:spPr bwMode="auto">
            <a:xfrm>
              <a:off x="2495" y="3352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7" name="Freeform 154"/>
            <p:cNvSpPr>
              <a:spLocks/>
            </p:cNvSpPr>
            <p:nvPr/>
          </p:nvSpPr>
          <p:spPr bwMode="auto">
            <a:xfrm>
              <a:off x="2495" y="327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" name="Freeform 155"/>
            <p:cNvSpPr>
              <a:spLocks/>
            </p:cNvSpPr>
            <p:nvPr/>
          </p:nvSpPr>
          <p:spPr bwMode="auto">
            <a:xfrm>
              <a:off x="2495" y="3240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9" name="Freeform 156"/>
            <p:cNvSpPr>
              <a:spLocks/>
            </p:cNvSpPr>
            <p:nvPr/>
          </p:nvSpPr>
          <p:spPr bwMode="auto">
            <a:xfrm>
              <a:off x="2495" y="3160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0" name="Freeform 157"/>
            <p:cNvSpPr>
              <a:spLocks/>
            </p:cNvSpPr>
            <p:nvPr/>
          </p:nvSpPr>
          <p:spPr bwMode="auto">
            <a:xfrm>
              <a:off x="2495" y="3136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1" name="Freeform 158"/>
            <p:cNvSpPr>
              <a:spLocks/>
            </p:cNvSpPr>
            <p:nvPr/>
          </p:nvSpPr>
          <p:spPr bwMode="auto">
            <a:xfrm>
              <a:off x="2495" y="305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2" name="Freeform 159"/>
            <p:cNvSpPr>
              <a:spLocks/>
            </p:cNvSpPr>
            <p:nvPr/>
          </p:nvSpPr>
          <p:spPr bwMode="auto">
            <a:xfrm>
              <a:off x="2495" y="3024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3" name="Freeform 160"/>
            <p:cNvSpPr>
              <a:spLocks/>
            </p:cNvSpPr>
            <p:nvPr/>
          </p:nvSpPr>
          <p:spPr bwMode="auto">
            <a:xfrm>
              <a:off x="2495" y="2944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4" name="Freeform 161"/>
            <p:cNvSpPr>
              <a:spLocks/>
            </p:cNvSpPr>
            <p:nvPr/>
          </p:nvSpPr>
          <p:spPr bwMode="auto">
            <a:xfrm>
              <a:off x="2495" y="292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5" name="Freeform 162"/>
            <p:cNvSpPr>
              <a:spLocks/>
            </p:cNvSpPr>
            <p:nvPr/>
          </p:nvSpPr>
          <p:spPr bwMode="auto">
            <a:xfrm>
              <a:off x="2495" y="2840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" name="Freeform 163"/>
            <p:cNvSpPr>
              <a:spLocks/>
            </p:cNvSpPr>
            <p:nvPr/>
          </p:nvSpPr>
          <p:spPr bwMode="auto">
            <a:xfrm>
              <a:off x="2495" y="2816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" name="Freeform 164"/>
            <p:cNvSpPr>
              <a:spLocks/>
            </p:cNvSpPr>
            <p:nvPr/>
          </p:nvSpPr>
          <p:spPr bwMode="auto">
            <a:xfrm>
              <a:off x="2495" y="273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" name="Freeform 165"/>
            <p:cNvSpPr>
              <a:spLocks/>
            </p:cNvSpPr>
            <p:nvPr/>
          </p:nvSpPr>
          <p:spPr bwMode="auto">
            <a:xfrm>
              <a:off x="2495" y="2704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9" name="Freeform 166"/>
            <p:cNvSpPr>
              <a:spLocks/>
            </p:cNvSpPr>
            <p:nvPr/>
          </p:nvSpPr>
          <p:spPr bwMode="auto">
            <a:xfrm>
              <a:off x="2495" y="2624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" name="Freeform 167"/>
            <p:cNvSpPr>
              <a:spLocks/>
            </p:cNvSpPr>
            <p:nvPr/>
          </p:nvSpPr>
          <p:spPr bwMode="auto">
            <a:xfrm>
              <a:off x="2495" y="260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" name="Freeform 168"/>
            <p:cNvSpPr>
              <a:spLocks/>
            </p:cNvSpPr>
            <p:nvPr/>
          </p:nvSpPr>
          <p:spPr bwMode="auto">
            <a:xfrm>
              <a:off x="2495" y="2520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" name="Freeform 169"/>
            <p:cNvSpPr>
              <a:spLocks/>
            </p:cNvSpPr>
            <p:nvPr/>
          </p:nvSpPr>
          <p:spPr bwMode="auto">
            <a:xfrm>
              <a:off x="2495" y="2488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" name="Freeform 170"/>
            <p:cNvSpPr>
              <a:spLocks/>
            </p:cNvSpPr>
            <p:nvPr/>
          </p:nvSpPr>
          <p:spPr bwMode="auto">
            <a:xfrm>
              <a:off x="2495" y="240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" name="Freeform 171"/>
            <p:cNvSpPr>
              <a:spLocks/>
            </p:cNvSpPr>
            <p:nvPr/>
          </p:nvSpPr>
          <p:spPr bwMode="auto">
            <a:xfrm>
              <a:off x="2495" y="2384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5" name="Freeform 172"/>
            <p:cNvSpPr>
              <a:spLocks/>
            </p:cNvSpPr>
            <p:nvPr/>
          </p:nvSpPr>
          <p:spPr bwMode="auto">
            <a:xfrm>
              <a:off x="2495" y="2304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6" name="Freeform 173"/>
            <p:cNvSpPr>
              <a:spLocks/>
            </p:cNvSpPr>
            <p:nvPr/>
          </p:nvSpPr>
          <p:spPr bwMode="auto">
            <a:xfrm>
              <a:off x="2495" y="228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7" name="Freeform 174"/>
            <p:cNvSpPr>
              <a:spLocks/>
            </p:cNvSpPr>
            <p:nvPr/>
          </p:nvSpPr>
          <p:spPr bwMode="auto">
            <a:xfrm>
              <a:off x="2495" y="2200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8" name="Freeform 175"/>
            <p:cNvSpPr>
              <a:spLocks/>
            </p:cNvSpPr>
            <p:nvPr/>
          </p:nvSpPr>
          <p:spPr bwMode="auto">
            <a:xfrm>
              <a:off x="2495" y="2168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9" name="Freeform 176"/>
            <p:cNvSpPr>
              <a:spLocks/>
            </p:cNvSpPr>
            <p:nvPr/>
          </p:nvSpPr>
          <p:spPr bwMode="auto">
            <a:xfrm>
              <a:off x="2495" y="208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0" name="Freeform 177"/>
            <p:cNvSpPr>
              <a:spLocks/>
            </p:cNvSpPr>
            <p:nvPr/>
          </p:nvSpPr>
          <p:spPr bwMode="auto">
            <a:xfrm>
              <a:off x="2495" y="2064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1" name="Freeform 178"/>
            <p:cNvSpPr>
              <a:spLocks/>
            </p:cNvSpPr>
            <p:nvPr/>
          </p:nvSpPr>
          <p:spPr bwMode="auto">
            <a:xfrm>
              <a:off x="2495" y="1984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2" name="Freeform 179"/>
            <p:cNvSpPr>
              <a:spLocks/>
            </p:cNvSpPr>
            <p:nvPr/>
          </p:nvSpPr>
          <p:spPr bwMode="auto">
            <a:xfrm>
              <a:off x="2495" y="1952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3" name="Freeform 180"/>
            <p:cNvSpPr>
              <a:spLocks/>
            </p:cNvSpPr>
            <p:nvPr/>
          </p:nvSpPr>
          <p:spPr bwMode="auto">
            <a:xfrm>
              <a:off x="2495" y="187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4" name="Freeform 181"/>
            <p:cNvSpPr>
              <a:spLocks/>
            </p:cNvSpPr>
            <p:nvPr/>
          </p:nvSpPr>
          <p:spPr bwMode="auto">
            <a:xfrm>
              <a:off x="2495" y="1848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5" name="Freeform 182"/>
            <p:cNvSpPr>
              <a:spLocks/>
            </p:cNvSpPr>
            <p:nvPr/>
          </p:nvSpPr>
          <p:spPr bwMode="auto">
            <a:xfrm>
              <a:off x="2495" y="176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6" name="Freeform 183"/>
            <p:cNvSpPr>
              <a:spLocks/>
            </p:cNvSpPr>
            <p:nvPr/>
          </p:nvSpPr>
          <p:spPr bwMode="auto">
            <a:xfrm>
              <a:off x="2495" y="1736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7" name="Freeform 184"/>
            <p:cNvSpPr>
              <a:spLocks/>
            </p:cNvSpPr>
            <p:nvPr/>
          </p:nvSpPr>
          <p:spPr bwMode="auto">
            <a:xfrm>
              <a:off x="2495" y="165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8" name="Freeform 185"/>
            <p:cNvSpPr>
              <a:spLocks/>
            </p:cNvSpPr>
            <p:nvPr/>
          </p:nvSpPr>
          <p:spPr bwMode="auto">
            <a:xfrm>
              <a:off x="2495" y="1632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" name="Freeform 186"/>
            <p:cNvSpPr>
              <a:spLocks/>
            </p:cNvSpPr>
            <p:nvPr/>
          </p:nvSpPr>
          <p:spPr bwMode="auto">
            <a:xfrm>
              <a:off x="2495" y="155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0" name="Freeform 187"/>
            <p:cNvSpPr>
              <a:spLocks/>
            </p:cNvSpPr>
            <p:nvPr/>
          </p:nvSpPr>
          <p:spPr bwMode="auto">
            <a:xfrm>
              <a:off x="2495" y="1528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1" name="Freeform 188"/>
            <p:cNvSpPr>
              <a:spLocks/>
            </p:cNvSpPr>
            <p:nvPr/>
          </p:nvSpPr>
          <p:spPr bwMode="auto">
            <a:xfrm>
              <a:off x="2495" y="144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2" name="Freeform 189"/>
            <p:cNvSpPr>
              <a:spLocks/>
            </p:cNvSpPr>
            <p:nvPr/>
          </p:nvSpPr>
          <p:spPr bwMode="auto">
            <a:xfrm>
              <a:off x="2495" y="1416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3" name="Freeform 190"/>
            <p:cNvSpPr>
              <a:spLocks/>
            </p:cNvSpPr>
            <p:nvPr/>
          </p:nvSpPr>
          <p:spPr bwMode="auto">
            <a:xfrm>
              <a:off x="2495" y="133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4" name="Rectangle 216"/>
            <p:cNvSpPr>
              <a:spLocks noChangeArrowheads="1"/>
            </p:cNvSpPr>
            <p:nvPr/>
          </p:nvSpPr>
          <p:spPr bwMode="auto">
            <a:xfrm>
              <a:off x="2393" y="3520"/>
              <a:ext cx="173" cy="482"/>
            </a:xfrm>
            <a:prstGeom prst="rect">
              <a:avLst/>
            </a:prstGeom>
            <a:solidFill>
              <a:srgbClr val="4C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5" name="Rectangle 217"/>
            <p:cNvSpPr>
              <a:spLocks noChangeArrowheads="1"/>
            </p:cNvSpPr>
            <p:nvPr/>
          </p:nvSpPr>
          <p:spPr bwMode="auto">
            <a:xfrm>
              <a:off x="2428" y="1274"/>
              <a:ext cx="95" cy="439"/>
            </a:xfrm>
            <a:prstGeom prst="rect">
              <a:avLst/>
            </a:prstGeom>
            <a:solidFill>
              <a:srgbClr val="4C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6" name="Rectangle 218"/>
            <p:cNvSpPr>
              <a:spLocks noChangeArrowheads="1"/>
            </p:cNvSpPr>
            <p:nvPr/>
          </p:nvSpPr>
          <p:spPr bwMode="auto">
            <a:xfrm>
              <a:off x="2413" y="1572"/>
              <a:ext cx="119" cy="136"/>
            </a:xfrm>
            <a:prstGeom prst="rect">
              <a:avLst/>
            </a:prstGeom>
            <a:solidFill>
              <a:srgbClr val="5C66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01" name="Rectangle 219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16" name="Text Box 220"/>
          <p:cNvSpPr txBox="1">
            <a:spLocks noChangeArrowheads="1"/>
          </p:cNvSpPr>
          <p:nvPr/>
        </p:nvSpPr>
        <p:spPr bwMode="auto">
          <a:xfrm rot="16200000">
            <a:off x="3508376" y="1085850"/>
            <a:ext cx="341312" cy="401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EEFF4B"/>
                </a:solidFill>
                <a:latin typeface="Times" charset="0"/>
                <a:ea typeface="+mn-ea"/>
              </a:rPr>
              <a:t>S</a:t>
            </a:r>
          </a:p>
        </p:txBody>
      </p:sp>
      <p:sp>
        <p:nvSpPr>
          <p:cNvPr id="567519" name="Rectangle 223"/>
          <p:cNvSpPr>
            <a:spLocks noChangeArrowheads="1"/>
          </p:cNvSpPr>
          <p:nvPr/>
        </p:nvSpPr>
        <p:spPr bwMode="auto">
          <a:xfrm>
            <a:off x="7269163" y="4330700"/>
            <a:ext cx="793750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charset="0"/>
                <a:ea typeface="+mn-ea"/>
              </a:rPr>
              <a:t>(500  T.C.)</a:t>
            </a:r>
          </a:p>
        </p:txBody>
      </p:sp>
      <p:grpSp>
        <p:nvGrpSpPr>
          <p:cNvPr id="3104" name="Group 359"/>
          <p:cNvGrpSpPr>
            <a:grpSpLocks/>
          </p:cNvGrpSpPr>
          <p:nvPr/>
        </p:nvGrpSpPr>
        <p:grpSpPr bwMode="auto">
          <a:xfrm>
            <a:off x="6500813" y="558800"/>
            <a:ext cx="1360487" cy="5788025"/>
            <a:chOff x="4095" y="352"/>
            <a:chExt cx="857" cy="3646"/>
          </a:xfrm>
        </p:grpSpPr>
        <p:sp>
          <p:nvSpPr>
            <p:cNvPr id="3176" name="Freeform 85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" name="Freeform 86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" name="Freeform 87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" name="AutoShape 88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" name="Freeform 89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" name="Freeform 90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" name="Rectangle 91"/>
            <p:cNvSpPr>
              <a:spLocks noChangeArrowheads="1"/>
            </p:cNvSpPr>
            <p:nvPr/>
          </p:nvSpPr>
          <p:spPr bwMode="auto">
            <a:xfrm>
              <a:off x="4328" y="618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3183" name="Freeform 92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" name="AutoShape 93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" name="Rectangle 94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" name="AutoShape 95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" name="AutoShape 96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" name="Rectangle 97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" name="AutoShape 98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" name="Rectangle 99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" name="AutoShape 100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" name="Line 102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3" name="Line 103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4" name="Rectangle 104"/>
            <p:cNvSpPr>
              <a:spLocks noChangeArrowheads="1"/>
            </p:cNvSpPr>
            <p:nvPr/>
          </p:nvSpPr>
          <p:spPr bwMode="auto">
            <a:xfrm>
              <a:off x="4312" y="586"/>
              <a:ext cx="24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3195" name="Rectangle 105"/>
            <p:cNvSpPr>
              <a:spLocks noChangeArrowheads="1"/>
            </p:cNvSpPr>
            <p:nvPr/>
          </p:nvSpPr>
          <p:spPr bwMode="auto">
            <a:xfrm>
              <a:off x="4136" y="480"/>
              <a:ext cx="63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Các Quan Xét</a:t>
              </a:r>
            </a:p>
          </p:txBody>
        </p:sp>
        <p:sp>
          <p:nvSpPr>
            <p:cNvPr id="3196" name="Rectangle 106"/>
            <p:cNvSpPr>
              <a:spLocks noChangeArrowheads="1"/>
            </p:cNvSpPr>
            <p:nvPr/>
          </p:nvSpPr>
          <p:spPr bwMode="auto">
            <a:xfrm>
              <a:off x="4141" y="352"/>
              <a:ext cx="6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VÔ CHÍNH PHỦ</a:t>
              </a:r>
            </a:p>
          </p:txBody>
        </p:sp>
        <p:sp>
          <p:nvSpPr>
            <p:cNvPr id="3197" name="Line 107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8" name="Line 108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9" name="Line 109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406" name="Rectangle 110"/>
            <p:cNvSpPr>
              <a:spLocks noChangeArrowheads="1"/>
            </p:cNvSpPr>
            <p:nvPr/>
          </p:nvSpPr>
          <p:spPr bwMode="auto">
            <a:xfrm>
              <a:off x="4095" y="1008"/>
              <a:ext cx="688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CHIA CẮT ••• </a:t>
              </a:r>
            </a:p>
          </p:txBody>
        </p:sp>
        <p:sp>
          <p:nvSpPr>
            <p:cNvPr id="3201" name="Rectangle 112"/>
            <p:cNvSpPr>
              <a:spLocks noChangeArrowheads="1"/>
            </p:cNvSpPr>
            <p:nvPr/>
          </p:nvSpPr>
          <p:spPr bwMode="auto">
            <a:xfrm>
              <a:off x="4208" y="1350"/>
              <a:ext cx="47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3202" name="Rectangle 113"/>
            <p:cNvSpPr>
              <a:spLocks noChangeArrowheads="1"/>
            </p:cNvSpPr>
            <p:nvPr/>
          </p:nvSpPr>
          <p:spPr bwMode="auto">
            <a:xfrm>
              <a:off x="4156" y="1574"/>
              <a:ext cx="57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20-G         20-R</a:t>
              </a:r>
            </a:p>
          </p:txBody>
        </p:sp>
        <p:sp>
          <p:nvSpPr>
            <p:cNvPr id="3203" name="Rectangle 114"/>
            <p:cNvSpPr>
              <a:spLocks noChangeArrowheads="1"/>
            </p:cNvSpPr>
            <p:nvPr/>
          </p:nvSpPr>
          <p:spPr bwMode="auto">
            <a:xfrm>
              <a:off x="4167" y="1694"/>
              <a:ext cx="54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3204" name="Rectangle 115"/>
            <p:cNvSpPr>
              <a:spLocks noChangeArrowheads="1"/>
            </p:cNvSpPr>
            <p:nvPr/>
          </p:nvSpPr>
          <p:spPr bwMode="auto">
            <a:xfrm>
              <a:off x="4119" y="1798"/>
              <a:ext cx="69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A-si-ri     Ba-by-lôn</a:t>
              </a:r>
            </a:p>
          </p:txBody>
        </p:sp>
        <p:sp>
          <p:nvSpPr>
            <p:cNvPr id="3205" name="Line 116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6" name="Rectangle 117"/>
            <p:cNvSpPr>
              <a:spLocks noChangeArrowheads="1"/>
            </p:cNvSpPr>
            <p:nvPr/>
          </p:nvSpPr>
          <p:spPr bwMode="auto">
            <a:xfrm>
              <a:off x="4169" y="1134"/>
              <a:ext cx="55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Bắc          Nam</a:t>
              </a:r>
            </a:p>
          </p:txBody>
        </p:sp>
        <p:sp>
          <p:nvSpPr>
            <p:cNvPr id="3207" name="Line 119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416" name="Rectangle 120"/>
            <p:cNvSpPr>
              <a:spLocks noChangeArrowheads="1"/>
            </p:cNvSpPr>
            <p:nvPr/>
          </p:nvSpPr>
          <p:spPr bwMode="auto">
            <a:xfrm>
              <a:off x="4150" y="1454"/>
              <a:ext cx="517" cy="1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Các TIÊN TRI</a:t>
              </a:r>
            </a:p>
          </p:txBody>
        </p:sp>
        <p:sp>
          <p:nvSpPr>
            <p:cNvPr id="3209" name="Line 121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0" name="Rectangle 122"/>
            <p:cNvSpPr>
              <a:spLocks noChangeArrowheads="1"/>
            </p:cNvSpPr>
            <p:nvPr/>
          </p:nvSpPr>
          <p:spPr bwMode="auto">
            <a:xfrm>
              <a:off x="4251" y="908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 - Đ - S</a:t>
              </a:r>
            </a:p>
          </p:txBody>
        </p:sp>
        <p:sp>
          <p:nvSpPr>
            <p:cNvPr id="3211" name="Line 123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2" name="Line 124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3" name="Line 125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4" name="Rectangle 126"/>
            <p:cNvSpPr>
              <a:spLocks noChangeArrowheads="1"/>
            </p:cNvSpPr>
            <p:nvPr/>
          </p:nvSpPr>
          <p:spPr bwMode="auto">
            <a:xfrm>
              <a:off x="4127" y="796"/>
              <a:ext cx="59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HOÀNG GIA</a:t>
              </a:r>
            </a:p>
          </p:txBody>
        </p:sp>
        <p:sp>
          <p:nvSpPr>
            <p:cNvPr id="3215" name="Rectangle 127"/>
            <p:cNvSpPr>
              <a:spLocks noChangeArrowheads="1"/>
            </p:cNvSpPr>
            <p:nvPr/>
          </p:nvSpPr>
          <p:spPr bwMode="auto">
            <a:xfrm>
              <a:off x="4430" y="1246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 Giu-đa</a:t>
              </a:r>
            </a:p>
          </p:txBody>
        </p:sp>
        <p:sp>
          <p:nvSpPr>
            <p:cNvPr id="3216" name="Line 128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7" name="Line 129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8" name="Line 130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9" name="Rectangle 131"/>
            <p:cNvSpPr>
              <a:spLocks noChangeArrowheads="1"/>
            </p:cNvSpPr>
            <p:nvPr/>
          </p:nvSpPr>
          <p:spPr bwMode="auto">
            <a:xfrm>
              <a:off x="4125" y="2302"/>
              <a:ext cx="68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3220" name="Rectangle 132"/>
            <p:cNvSpPr>
              <a:spLocks noChangeArrowheads="1"/>
            </p:cNvSpPr>
            <p:nvPr/>
          </p:nvSpPr>
          <p:spPr bwMode="auto">
            <a:xfrm>
              <a:off x="4128" y="2424"/>
              <a:ext cx="76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100 Năm / 50,000</a:t>
              </a:r>
            </a:p>
          </p:txBody>
        </p:sp>
        <p:sp>
          <p:nvSpPr>
            <p:cNvPr id="3221" name="Rectangle 133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Gi - Ê - N</a:t>
              </a:r>
            </a:p>
          </p:txBody>
        </p:sp>
        <p:sp>
          <p:nvSpPr>
            <p:cNvPr id="3222" name="Rectangle 134"/>
            <p:cNvSpPr>
              <a:spLocks noChangeArrowheads="1"/>
            </p:cNvSpPr>
            <p:nvPr/>
          </p:nvSpPr>
          <p:spPr bwMode="auto">
            <a:xfrm>
              <a:off x="4159" y="204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LƯU ĐÀY</a:t>
              </a:r>
            </a:p>
          </p:txBody>
        </p:sp>
        <p:sp>
          <p:nvSpPr>
            <p:cNvPr id="3223" name="Rectangle 135"/>
            <p:cNvSpPr>
              <a:spLocks noChangeArrowheads="1"/>
            </p:cNvSpPr>
            <p:nvPr/>
          </p:nvSpPr>
          <p:spPr bwMode="auto">
            <a:xfrm>
              <a:off x="4214" y="2190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3224" name="Line 136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5" name="Line 137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" name="Line 138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7" name="Line 193"/>
            <p:cNvSpPr>
              <a:spLocks noChangeShapeType="1"/>
            </p:cNvSpPr>
            <p:nvPr/>
          </p:nvSpPr>
          <p:spPr bwMode="auto">
            <a:xfrm>
              <a:off x="4167" y="912"/>
              <a:ext cx="464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8" name="Freeform 221"/>
            <p:cNvSpPr>
              <a:spLocks/>
            </p:cNvSpPr>
            <p:nvPr/>
          </p:nvSpPr>
          <p:spPr bwMode="auto">
            <a:xfrm>
              <a:off x="4823" y="107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" name="AutoShape 225"/>
            <p:cNvSpPr>
              <a:spLocks noChangeArrowheads="1"/>
            </p:cNvSpPr>
            <p:nvPr/>
          </p:nvSpPr>
          <p:spPr bwMode="auto">
            <a:xfrm>
              <a:off x="4160" y="3219"/>
              <a:ext cx="430" cy="22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0" name="Freeform 226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31" name="Group 227"/>
            <p:cNvGrpSpPr>
              <a:grpSpLocks/>
            </p:cNvGrpSpPr>
            <p:nvPr/>
          </p:nvGrpSpPr>
          <p:grpSpPr bwMode="auto">
            <a:xfrm>
              <a:off x="4152" y="2783"/>
              <a:ext cx="600" cy="332"/>
              <a:chOff x="4152" y="2783"/>
              <a:chExt cx="600" cy="332"/>
            </a:xfrm>
          </p:grpSpPr>
          <p:sp>
            <p:nvSpPr>
              <p:cNvPr id="3247" name="AutoShape 228"/>
              <p:cNvSpPr>
                <a:spLocks noChangeArrowheads="1"/>
              </p:cNvSpPr>
              <p:nvPr/>
            </p:nvSpPr>
            <p:spPr bwMode="auto">
              <a:xfrm>
                <a:off x="4153" y="2783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8" name="Rectangle 229"/>
              <p:cNvSpPr>
                <a:spLocks noChangeArrowheads="1"/>
              </p:cNvSpPr>
              <p:nvPr/>
            </p:nvSpPr>
            <p:spPr bwMode="auto">
              <a:xfrm>
                <a:off x="4152" y="2866"/>
                <a:ext cx="600" cy="249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9" name="AutoShape 230"/>
              <p:cNvSpPr>
                <a:spLocks noChangeArrowheads="1"/>
              </p:cNvSpPr>
              <p:nvPr/>
            </p:nvSpPr>
            <p:spPr bwMode="auto">
              <a:xfrm>
                <a:off x="4165" y="2799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32" name="Line 231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3" name="Line 232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4" name="Rectangle 233"/>
            <p:cNvSpPr>
              <a:spLocks noChangeArrowheads="1"/>
            </p:cNvSpPr>
            <p:nvPr/>
          </p:nvSpPr>
          <p:spPr bwMode="auto">
            <a:xfrm>
              <a:off x="4169" y="2786"/>
              <a:ext cx="49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YÊN LẶNG</a:t>
              </a:r>
            </a:p>
          </p:txBody>
        </p:sp>
        <p:sp>
          <p:nvSpPr>
            <p:cNvPr id="3235" name="Rectangle 234"/>
            <p:cNvSpPr>
              <a:spLocks noChangeArrowheads="1"/>
            </p:cNvSpPr>
            <p:nvPr/>
          </p:nvSpPr>
          <p:spPr bwMode="auto">
            <a:xfrm>
              <a:off x="4161" y="3350"/>
              <a:ext cx="600" cy="64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6" name="AutoShape 235"/>
            <p:cNvSpPr>
              <a:spLocks noChangeArrowheads="1"/>
            </p:cNvSpPr>
            <p:nvPr/>
          </p:nvSpPr>
          <p:spPr bwMode="auto">
            <a:xfrm>
              <a:off x="4171" y="3247"/>
              <a:ext cx="408" cy="229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7" name="Rectangle 236"/>
            <p:cNvSpPr>
              <a:spLocks noChangeArrowheads="1"/>
            </p:cNvSpPr>
            <p:nvPr/>
          </p:nvSpPr>
          <p:spPr bwMode="auto">
            <a:xfrm>
              <a:off x="4164" y="3214"/>
              <a:ext cx="445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GIÊ-XU</a:t>
              </a:r>
            </a:p>
          </p:txBody>
        </p:sp>
        <p:sp>
          <p:nvSpPr>
            <p:cNvPr id="3238" name="Line 237"/>
            <p:cNvSpPr>
              <a:spLocks noChangeShapeType="1"/>
            </p:cNvSpPr>
            <p:nvPr/>
          </p:nvSpPr>
          <p:spPr bwMode="auto">
            <a:xfrm>
              <a:off x="4190" y="3428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9" name="Line 238"/>
            <p:cNvSpPr>
              <a:spLocks noChangeShapeType="1"/>
            </p:cNvSpPr>
            <p:nvPr/>
          </p:nvSpPr>
          <p:spPr bwMode="auto">
            <a:xfrm flipV="1">
              <a:off x="4191" y="351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0" name="Line 239"/>
            <p:cNvSpPr>
              <a:spLocks noChangeShapeType="1"/>
            </p:cNvSpPr>
            <p:nvPr/>
          </p:nvSpPr>
          <p:spPr bwMode="auto">
            <a:xfrm flipV="1">
              <a:off x="4192" y="3604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1" name="Line 240"/>
            <p:cNvSpPr>
              <a:spLocks noChangeShapeType="1"/>
            </p:cNvSpPr>
            <p:nvPr/>
          </p:nvSpPr>
          <p:spPr bwMode="auto">
            <a:xfrm>
              <a:off x="4193" y="369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2" name="Line 241"/>
            <p:cNvSpPr>
              <a:spLocks noChangeShapeType="1"/>
            </p:cNvSpPr>
            <p:nvPr/>
          </p:nvSpPr>
          <p:spPr bwMode="auto">
            <a:xfrm>
              <a:off x="4195" y="3878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3" name="Line 242"/>
            <p:cNvSpPr>
              <a:spLocks noChangeShapeType="1"/>
            </p:cNvSpPr>
            <p:nvPr/>
          </p:nvSpPr>
          <p:spPr bwMode="auto">
            <a:xfrm flipV="1">
              <a:off x="4195" y="3968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4" name="Line 243"/>
            <p:cNvSpPr>
              <a:spLocks noChangeShapeType="1"/>
            </p:cNvSpPr>
            <p:nvPr/>
          </p:nvSpPr>
          <p:spPr bwMode="auto">
            <a:xfrm>
              <a:off x="4199" y="3792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5" name="Rectangle 111"/>
            <p:cNvSpPr>
              <a:spLocks noChangeArrowheads="1"/>
            </p:cNvSpPr>
            <p:nvPr/>
          </p:nvSpPr>
          <p:spPr bwMode="auto">
            <a:xfrm>
              <a:off x="4107" y="1246"/>
              <a:ext cx="47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Y-sơ-ra-ên</a:t>
              </a:r>
            </a:p>
          </p:txBody>
        </p:sp>
        <p:sp>
          <p:nvSpPr>
            <p:cNvPr id="3246" name="Line 118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7540" name="Rectangle 244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7541" name="Rectangle 245"/>
          <p:cNvSpPr>
            <a:spLocks noChangeArrowheads="1"/>
          </p:cNvSpPr>
          <p:nvPr/>
        </p:nvSpPr>
        <p:spPr bwMode="auto">
          <a:xfrm>
            <a:off x="4097338" y="1974850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7542" name="Rectangle 246"/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7543" name="Rectangle 247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67544" name="Text Box 248"/>
          <p:cNvSpPr txBox="1">
            <a:spLocks noChangeArrowheads="1"/>
          </p:cNvSpPr>
          <p:nvPr/>
        </p:nvSpPr>
        <p:spPr bwMode="auto">
          <a:xfrm>
            <a:off x="1779588" y="-22225"/>
            <a:ext cx="5957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Sáng Thế Ký đến Ê-xơ-tê</a:t>
            </a:r>
          </a:p>
        </p:txBody>
      </p:sp>
      <p:sp>
        <p:nvSpPr>
          <p:cNvPr id="567563" name="AutoShape 267"/>
          <p:cNvSpPr>
            <a:spLocks noChangeArrowheads="1"/>
          </p:cNvSpPr>
          <p:nvPr/>
        </p:nvSpPr>
        <p:spPr bwMode="auto">
          <a:xfrm rot="-21626442">
            <a:off x="7399338" y="3268663"/>
            <a:ext cx="741362" cy="463550"/>
          </a:xfrm>
          <a:prstGeom prst="leftArrow">
            <a:avLst>
              <a:gd name="adj1" fmla="val 50000"/>
              <a:gd name="adj2" fmla="val 39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111" name="Text Box 26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3112" name="Group 271"/>
          <p:cNvGrpSpPr>
            <a:grpSpLocks/>
          </p:cNvGrpSpPr>
          <p:nvPr/>
        </p:nvGrpSpPr>
        <p:grpSpPr bwMode="auto">
          <a:xfrm>
            <a:off x="5154613" y="1331913"/>
            <a:ext cx="3040062" cy="4484687"/>
            <a:chOff x="3247" y="839"/>
            <a:chExt cx="1915" cy="2825"/>
          </a:xfrm>
        </p:grpSpPr>
        <p:grpSp>
          <p:nvGrpSpPr>
            <p:cNvPr id="3124" name="Group 272"/>
            <p:cNvGrpSpPr>
              <a:grpSpLocks/>
            </p:cNvGrpSpPr>
            <p:nvPr/>
          </p:nvGrpSpPr>
          <p:grpSpPr bwMode="auto">
            <a:xfrm>
              <a:off x="3247" y="1390"/>
              <a:ext cx="334" cy="369"/>
              <a:chOff x="1567" y="1192"/>
              <a:chExt cx="334" cy="369"/>
            </a:xfrm>
          </p:grpSpPr>
          <p:grpSp>
            <p:nvGrpSpPr>
              <p:cNvPr id="3164" name="Group 27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166" name="Group 27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172" name="Group 27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174" name="Freeform 27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167387 w 592"/>
                        <a:gd name="T1" fmla="*/ 385644 h 90"/>
                        <a:gd name="T2" fmla="*/ 453652 w 592"/>
                        <a:gd name="T3" fmla="*/ 188598 h 90"/>
                        <a:gd name="T4" fmla="*/ 704989 w 592"/>
                        <a:gd name="T5" fmla="*/ 153646 h 90"/>
                        <a:gd name="T6" fmla="*/ 950019 w 592"/>
                        <a:gd name="T7" fmla="*/ 137213 h 90"/>
                        <a:gd name="T8" fmla="*/ 2317321 w 592"/>
                        <a:gd name="T9" fmla="*/ 146185 h 90"/>
                        <a:gd name="T10" fmla="*/ 3139942 w 592"/>
                        <a:gd name="T11" fmla="*/ 171705 h 90"/>
                        <a:gd name="T12" fmla="*/ 3517225 w 592"/>
                        <a:gd name="T13" fmla="*/ 197578 h 90"/>
                        <a:gd name="T14" fmla="*/ 4918905 w 592"/>
                        <a:gd name="T15" fmla="*/ 223098 h 90"/>
                        <a:gd name="T16" fmla="*/ 6986326 w 592"/>
                        <a:gd name="T17" fmla="*/ 188598 h 90"/>
                        <a:gd name="T18" fmla="*/ 9755700 w 592"/>
                        <a:gd name="T19" fmla="*/ 69461 h 90"/>
                        <a:gd name="T20" fmla="*/ 10754057 w 592"/>
                        <a:gd name="T21" fmla="*/ 0 h 90"/>
                        <a:gd name="T22" fmla="*/ 11828159 w 592"/>
                        <a:gd name="T23" fmla="*/ 8971 h 90"/>
                        <a:gd name="T24" fmla="*/ 12199133 w 592"/>
                        <a:gd name="T25" fmla="*/ 128119 h 90"/>
                        <a:gd name="T26" fmla="*/ 12240410 w 592"/>
                        <a:gd name="T27" fmla="*/ 153646 h 90"/>
                        <a:gd name="T28" fmla="*/ 12031746 w 592"/>
                        <a:gd name="T29" fmla="*/ 257345 h 90"/>
                        <a:gd name="T30" fmla="*/ 12073023 w 592"/>
                        <a:gd name="T31" fmla="*/ 28339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75" name="Freeform 27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12373143 w 599"/>
                        <a:gd name="T1" fmla="*/ 0 h 432"/>
                        <a:gd name="T2" fmla="*/ 12290495 w 599"/>
                        <a:gd name="T3" fmla="*/ 25709 h 432"/>
                        <a:gd name="T4" fmla="*/ 12164601 w 599"/>
                        <a:gd name="T5" fmla="*/ 42848 h 432"/>
                        <a:gd name="T6" fmla="*/ 12087014 w 599"/>
                        <a:gd name="T7" fmla="*/ 103911 h 432"/>
                        <a:gd name="T8" fmla="*/ 11508213 w 599"/>
                        <a:gd name="T9" fmla="*/ 400010 h 432"/>
                        <a:gd name="T10" fmla="*/ 10846389 w 599"/>
                        <a:gd name="T11" fmla="*/ 904779 h 432"/>
                        <a:gd name="T12" fmla="*/ 10637964 w 599"/>
                        <a:gd name="T13" fmla="*/ 1156382 h 432"/>
                        <a:gd name="T14" fmla="*/ 10434906 w 599"/>
                        <a:gd name="T15" fmla="*/ 1521060 h 432"/>
                        <a:gd name="T16" fmla="*/ 10226357 w 599"/>
                        <a:gd name="T17" fmla="*/ 1748596 h 432"/>
                        <a:gd name="T18" fmla="*/ 9521245 w 599"/>
                        <a:gd name="T19" fmla="*/ 1835153 h 432"/>
                        <a:gd name="T20" fmla="*/ 8942478 w 599"/>
                        <a:gd name="T21" fmla="*/ 1799896 h 432"/>
                        <a:gd name="T22" fmla="*/ 8697573 w 599"/>
                        <a:gd name="T23" fmla="*/ 1781611 h 432"/>
                        <a:gd name="T24" fmla="*/ 8782216 w 599"/>
                        <a:gd name="T25" fmla="*/ 1530082 h 432"/>
                        <a:gd name="T26" fmla="*/ 8901220 w 599"/>
                        <a:gd name="T27" fmla="*/ 1469045 h 432"/>
                        <a:gd name="T28" fmla="*/ 8363705 w 599"/>
                        <a:gd name="T29" fmla="*/ 1426173 h 432"/>
                        <a:gd name="T30" fmla="*/ 7164467 w 599"/>
                        <a:gd name="T31" fmla="*/ 1373158 h 432"/>
                        <a:gd name="T32" fmla="*/ 2332907 w 599"/>
                        <a:gd name="T33" fmla="*/ 1565371 h 432"/>
                        <a:gd name="T34" fmla="*/ 2129849 w 599"/>
                        <a:gd name="T35" fmla="*/ 1600166 h 432"/>
                        <a:gd name="T36" fmla="*/ 1795405 w 599"/>
                        <a:gd name="T37" fmla="*/ 1704009 h 432"/>
                        <a:gd name="T38" fmla="*/ 1097759 w 599"/>
                        <a:gd name="T39" fmla="*/ 1878010 h 432"/>
                        <a:gd name="T40" fmla="*/ 596162 w 599"/>
                        <a:gd name="T41" fmla="*/ 1835153 h 432"/>
                        <a:gd name="T42" fmla="*/ 351250 w 599"/>
                        <a:gd name="T43" fmla="*/ 1799896 h 432"/>
                        <a:gd name="T44" fmla="*/ 142877 w 599"/>
                        <a:gd name="T45" fmla="*/ 1729783 h 432"/>
                        <a:gd name="T46" fmla="*/ 227385 w 599"/>
                        <a:gd name="T47" fmla="*/ 1617241 h 432"/>
                        <a:gd name="T48" fmla="*/ 351250 w 599"/>
                        <a:gd name="T49" fmla="*/ 1452480 h 432"/>
                        <a:gd name="T50" fmla="*/ 554897 w 599"/>
                        <a:gd name="T51" fmla="*/ 1139843 h 432"/>
                        <a:gd name="T52" fmla="*/ 596162 w 599"/>
                        <a:gd name="T53" fmla="*/ 817435 h 432"/>
                        <a:gd name="T54" fmla="*/ 637414 w 599"/>
                        <a:gd name="T55" fmla="*/ 547627 h 432"/>
                        <a:gd name="T56" fmla="*/ 596162 w 599"/>
                        <a:gd name="T57" fmla="*/ 357152 h 432"/>
                        <a:gd name="T58" fmla="*/ 435938 w 599"/>
                        <a:gd name="T59" fmla="*/ 129617 h 432"/>
                        <a:gd name="T60" fmla="*/ 394673 w 599"/>
                        <a:gd name="T61" fmla="*/ 61063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173" name="Picture 278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167" name="Freeform 27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6 w 85"/>
                    <a:gd name="T1" fmla="*/ 51 h 318"/>
                    <a:gd name="T2" fmla="*/ 84 w 85"/>
                    <a:gd name="T3" fmla="*/ 23 h 318"/>
                    <a:gd name="T4" fmla="*/ 63 w 85"/>
                    <a:gd name="T5" fmla="*/ 14 h 318"/>
                    <a:gd name="T6" fmla="*/ 71 w 85"/>
                    <a:gd name="T7" fmla="*/ 23 h 318"/>
                    <a:gd name="T8" fmla="*/ 84 w 85"/>
                    <a:gd name="T9" fmla="*/ 9 h 318"/>
                    <a:gd name="T10" fmla="*/ 49 w 85"/>
                    <a:gd name="T11" fmla="*/ 3 h 318"/>
                    <a:gd name="T12" fmla="*/ 49 w 85"/>
                    <a:gd name="T13" fmla="*/ 14 h 318"/>
                    <a:gd name="T14" fmla="*/ 63 w 85"/>
                    <a:gd name="T15" fmla="*/ 62 h 318"/>
                    <a:gd name="T16" fmla="*/ 38 w 85"/>
                    <a:gd name="T17" fmla="*/ 53 h 318"/>
                    <a:gd name="T18" fmla="*/ 49 w 85"/>
                    <a:gd name="T19" fmla="*/ 43 h 318"/>
                    <a:gd name="T20" fmla="*/ 63 w 85"/>
                    <a:gd name="T21" fmla="*/ 53 h 318"/>
                    <a:gd name="T22" fmla="*/ 49 w 85"/>
                    <a:gd name="T23" fmla="*/ 33 h 318"/>
                    <a:gd name="T24" fmla="*/ 63 w 85"/>
                    <a:gd name="T25" fmla="*/ 51 h 318"/>
                    <a:gd name="T26" fmla="*/ 49 w 85"/>
                    <a:gd name="T27" fmla="*/ 39 h 318"/>
                    <a:gd name="T28" fmla="*/ 63 w 85"/>
                    <a:gd name="T29" fmla="*/ 48 h 318"/>
                    <a:gd name="T30" fmla="*/ 71 w 85"/>
                    <a:gd name="T31" fmla="*/ 56 h 318"/>
                    <a:gd name="T32" fmla="*/ 96 w 85"/>
                    <a:gd name="T33" fmla="*/ 68 h 318"/>
                    <a:gd name="T34" fmla="*/ 105 w 85"/>
                    <a:gd name="T35" fmla="*/ 76 h 318"/>
                    <a:gd name="T36" fmla="*/ 96 w 85"/>
                    <a:gd name="T37" fmla="*/ 92 h 318"/>
                    <a:gd name="T38" fmla="*/ 84 w 85"/>
                    <a:gd name="T39" fmla="*/ 90 h 318"/>
                    <a:gd name="T40" fmla="*/ 71 w 85"/>
                    <a:gd name="T41" fmla="*/ 104 h 318"/>
                    <a:gd name="T42" fmla="*/ 49 w 85"/>
                    <a:gd name="T43" fmla="*/ 96 h 318"/>
                    <a:gd name="T44" fmla="*/ 38 w 85"/>
                    <a:gd name="T45" fmla="*/ 68 h 318"/>
                    <a:gd name="T46" fmla="*/ 30 w 85"/>
                    <a:gd name="T47" fmla="*/ 81 h 318"/>
                    <a:gd name="T48" fmla="*/ 5 w 85"/>
                    <a:gd name="T49" fmla="*/ 70 h 318"/>
                    <a:gd name="T50" fmla="*/ 49 w 85"/>
                    <a:gd name="T51" fmla="*/ 48 h 318"/>
                    <a:gd name="T52" fmla="*/ 84 w 85"/>
                    <a:gd name="T53" fmla="*/ 56 h 318"/>
                    <a:gd name="T54" fmla="*/ 96 w 85"/>
                    <a:gd name="T55" fmla="*/ 73 h 318"/>
                    <a:gd name="T56" fmla="*/ 84 w 85"/>
                    <a:gd name="T57" fmla="*/ 62 h 318"/>
                    <a:gd name="T58" fmla="*/ 84 w 85"/>
                    <a:gd name="T59" fmla="*/ 3 h 318"/>
                    <a:gd name="T60" fmla="*/ 63 w 85"/>
                    <a:gd name="T61" fmla="*/ 11 h 318"/>
                    <a:gd name="T62" fmla="*/ 30 w 85"/>
                    <a:gd name="T63" fmla="*/ 14 h 318"/>
                    <a:gd name="T64" fmla="*/ 49 w 85"/>
                    <a:gd name="T65" fmla="*/ 31 h 318"/>
                    <a:gd name="T66" fmla="*/ 71 w 85"/>
                    <a:gd name="T67" fmla="*/ 44 h 318"/>
                    <a:gd name="T68" fmla="*/ 96 w 85"/>
                    <a:gd name="T69" fmla="*/ 5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8" name="Freeform 28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25 w 105"/>
                    <a:gd name="T3" fmla="*/ 3 h 354"/>
                    <a:gd name="T4" fmla="*/ 98 w 105"/>
                    <a:gd name="T5" fmla="*/ 10 h 354"/>
                    <a:gd name="T6" fmla="*/ 113 w 105"/>
                    <a:gd name="T7" fmla="*/ 21 h 354"/>
                    <a:gd name="T8" fmla="*/ 113 w 105"/>
                    <a:gd name="T9" fmla="*/ 50 h 354"/>
                    <a:gd name="T10" fmla="*/ 131 w 105"/>
                    <a:gd name="T11" fmla="*/ 57 h 354"/>
                    <a:gd name="T12" fmla="*/ 131 w 105"/>
                    <a:gd name="T13" fmla="*/ 81 h 354"/>
                    <a:gd name="T14" fmla="*/ 113 w 105"/>
                    <a:gd name="T15" fmla="*/ 113 h 354"/>
                    <a:gd name="T16" fmla="*/ 92 w 105"/>
                    <a:gd name="T17" fmla="*/ 120 h 354"/>
                    <a:gd name="T18" fmla="*/ 22 w 105"/>
                    <a:gd name="T19" fmla="*/ 107 h 354"/>
                    <a:gd name="T20" fmla="*/ 12 w 105"/>
                    <a:gd name="T21" fmla="*/ 95 h 354"/>
                    <a:gd name="T22" fmla="*/ 22 w 105"/>
                    <a:gd name="T23" fmla="*/ 82 h 354"/>
                    <a:gd name="T24" fmla="*/ 9 w 105"/>
                    <a:gd name="T25" fmla="*/ 33 h 354"/>
                    <a:gd name="T26" fmla="*/ 28 w 105"/>
                    <a:gd name="T27" fmla="*/ 15 h 354"/>
                    <a:gd name="T28" fmla="*/ 6 w 105"/>
                    <a:gd name="T29" fmla="*/ 4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9" name="Freeform 28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93 w 149"/>
                    <a:gd name="T1" fmla="*/ 7 h 376"/>
                    <a:gd name="T2" fmla="*/ 183 w 149"/>
                    <a:gd name="T3" fmla="*/ 34 h 376"/>
                    <a:gd name="T4" fmla="*/ 171 w 149"/>
                    <a:gd name="T5" fmla="*/ 44 h 376"/>
                    <a:gd name="T6" fmla="*/ 167 w 149"/>
                    <a:gd name="T7" fmla="*/ 46 h 376"/>
                    <a:gd name="T8" fmla="*/ 143 w 149"/>
                    <a:gd name="T9" fmla="*/ 81 h 376"/>
                    <a:gd name="T10" fmla="*/ 112 w 149"/>
                    <a:gd name="T11" fmla="*/ 105 h 376"/>
                    <a:gd name="T12" fmla="*/ 91 w 149"/>
                    <a:gd name="T13" fmla="*/ 122 h 376"/>
                    <a:gd name="T14" fmla="*/ 76 w 149"/>
                    <a:gd name="T15" fmla="*/ 122 h 376"/>
                    <a:gd name="T16" fmla="*/ 26 w 149"/>
                    <a:gd name="T17" fmla="*/ 125 h 376"/>
                    <a:gd name="T18" fmla="*/ 2 w 149"/>
                    <a:gd name="T19" fmla="*/ 117 h 376"/>
                    <a:gd name="T20" fmla="*/ 5 w 149"/>
                    <a:gd name="T21" fmla="*/ 106 h 376"/>
                    <a:gd name="T22" fmla="*/ 8 w 149"/>
                    <a:gd name="T23" fmla="*/ 74 h 376"/>
                    <a:gd name="T24" fmla="*/ 29 w 149"/>
                    <a:gd name="T25" fmla="*/ 67 h 376"/>
                    <a:gd name="T26" fmla="*/ 46 w 149"/>
                    <a:gd name="T27" fmla="*/ 35 h 376"/>
                    <a:gd name="T28" fmla="*/ 58 w 149"/>
                    <a:gd name="T29" fmla="*/ 25 h 376"/>
                    <a:gd name="T30" fmla="*/ 109 w 149"/>
                    <a:gd name="T31" fmla="*/ 6 h 376"/>
                    <a:gd name="T32" fmla="*/ 167 w 149"/>
                    <a:gd name="T33" fmla="*/ 6 h 376"/>
                    <a:gd name="T34" fmla="*/ 193 w 149"/>
                    <a:gd name="T35" fmla="*/ 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0" name="Freeform 28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4 w 96"/>
                    <a:gd name="T1" fmla="*/ 164 h 504"/>
                    <a:gd name="T2" fmla="*/ 77 w 96"/>
                    <a:gd name="T3" fmla="*/ 166 h 504"/>
                    <a:gd name="T4" fmla="*/ 92 w 96"/>
                    <a:gd name="T5" fmla="*/ 153 h 504"/>
                    <a:gd name="T6" fmla="*/ 92 w 96"/>
                    <a:gd name="T7" fmla="*/ 109 h 504"/>
                    <a:gd name="T8" fmla="*/ 112 w 96"/>
                    <a:gd name="T9" fmla="*/ 72 h 504"/>
                    <a:gd name="T10" fmla="*/ 122 w 96"/>
                    <a:gd name="T11" fmla="*/ 58 h 504"/>
                    <a:gd name="T12" fmla="*/ 112 w 96"/>
                    <a:gd name="T13" fmla="*/ 17 h 504"/>
                    <a:gd name="T14" fmla="*/ 99 w 96"/>
                    <a:gd name="T15" fmla="*/ 3 h 504"/>
                    <a:gd name="T16" fmla="*/ 37 w 96"/>
                    <a:gd name="T17" fmla="*/ 9 h 504"/>
                    <a:gd name="T18" fmla="*/ 34 w 96"/>
                    <a:gd name="T19" fmla="*/ 41 h 504"/>
                    <a:gd name="T20" fmla="*/ 40 w 96"/>
                    <a:gd name="T21" fmla="*/ 123 h 504"/>
                    <a:gd name="T22" fmla="*/ 48 w 96"/>
                    <a:gd name="T23" fmla="*/ 137 h 504"/>
                    <a:gd name="T24" fmla="*/ 32 w 96"/>
                    <a:gd name="T25" fmla="*/ 160 h 504"/>
                    <a:gd name="T26" fmla="*/ 34 w 96"/>
                    <a:gd name="T27" fmla="*/ 16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1" name="Freeform 28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29 h 410"/>
                    <a:gd name="T2" fmla="*/ 56 w 150"/>
                    <a:gd name="T3" fmla="*/ 139 h 410"/>
                    <a:gd name="T4" fmla="*/ 109 w 150"/>
                    <a:gd name="T5" fmla="*/ 135 h 410"/>
                    <a:gd name="T6" fmla="*/ 128 w 150"/>
                    <a:gd name="T7" fmla="*/ 122 h 410"/>
                    <a:gd name="T8" fmla="*/ 157 w 150"/>
                    <a:gd name="T9" fmla="*/ 93 h 410"/>
                    <a:gd name="T10" fmla="*/ 175 w 150"/>
                    <a:gd name="T11" fmla="*/ 73 h 410"/>
                    <a:gd name="T12" fmla="*/ 186 w 150"/>
                    <a:gd name="T13" fmla="*/ 65 h 410"/>
                    <a:gd name="T14" fmla="*/ 189 w 150"/>
                    <a:gd name="T15" fmla="*/ 39 h 410"/>
                    <a:gd name="T16" fmla="*/ 197 w 150"/>
                    <a:gd name="T17" fmla="*/ 34 h 410"/>
                    <a:gd name="T18" fmla="*/ 200 w 150"/>
                    <a:gd name="T19" fmla="*/ 16 h 410"/>
                    <a:gd name="T20" fmla="*/ 178 w 150"/>
                    <a:gd name="T21" fmla="*/ 0 h 410"/>
                    <a:gd name="T22" fmla="*/ 128 w 150"/>
                    <a:gd name="T23" fmla="*/ 4 h 410"/>
                    <a:gd name="T24" fmla="*/ 105 w 150"/>
                    <a:gd name="T25" fmla="*/ 18 h 410"/>
                    <a:gd name="T26" fmla="*/ 90 w 150"/>
                    <a:gd name="T27" fmla="*/ 46 h 410"/>
                    <a:gd name="T28" fmla="*/ 79 w 150"/>
                    <a:gd name="T29" fmla="*/ 54 h 410"/>
                    <a:gd name="T30" fmla="*/ 58 w 150"/>
                    <a:gd name="T31" fmla="*/ 73 h 410"/>
                    <a:gd name="T32" fmla="*/ 56 w 150"/>
                    <a:gd name="T33" fmla="*/ 76 h 410"/>
                    <a:gd name="T34" fmla="*/ 46 w 150"/>
                    <a:gd name="T35" fmla="*/ 79 h 410"/>
                    <a:gd name="T36" fmla="*/ 42 w 150"/>
                    <a:gd name="T37" fmla="*/ 85 h 410"/>
                    <a:gd name="T38" fmla="*/ 37 w 150"/>
                    <a:gd name="T39" fmla="*/ 87 h 410"/>
                    <a:gd name="T40" fmla="*/ 24 w 150"/>
                    <a:gd name="T41" fmla="*/ 118 h 410"/>
                    <a:gd name="T42" fmla="*/ 10 w 150"/>
                    <a:gd name="T43" fmla="*/ 129 h 410"/>
                    <a:gd name="T44" fmla="*/ 2 w 150"/>
                    <a:gd name="T45" fmla="*/ 130 h 410"/>
                    <a:gd name="T46" fmla="*/ 5 w 150"/>
                    <a:gd name="T47" fmla="*/ 129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65" name="Rectangle 284"/>
              <p:cNvSpPr>
                <a:spLocks noChangeArrowheads="1"/>
              </p:cNvSpPr>
              <p:nvPr/>
            </p:nvSpPr>
            <p:spPr bwMode="auto">
              <a:xfrm>
                <a:off x="1592" y="1237"/>
                <a:ext cx="30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GA</a:t>
                </a:r>
                <a:endParaRPr lang="en-US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3125" name="Group 285"/>
            <p:cNvGrpSpPr>
              <a:grpSpLocks/>
            </p:cNvGrpSpPr>
            <p:nvPr/>
          </p:nvGrpSpPr>
          <p:grpSpPr bwMode="auto">
            <a:xfrm>
              <a:off x="3250" y="3295"/>
              <a:ext cx="351" cy="369"/>
              <a:chOff x="1567" y="1192"/>
              <a:chExt cx="351" cy="369"/>
            </a:xfrm>
          </p:grpSpPr>
          <p:grpSp>
            <p:nvGrpSpPr>
              <p:cNvPr id="3152" name="Group 286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154" name="Group 287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160" name="Group 288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162" name="Freeform 28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167387 w 592"/>
                        <a:gd name="T1" fmla="*/ 385644 h 90"/>
                        <a:gd name="T2" fmla="*/ 453652 w 592"/>
                        <a:gd name="T3" fmla="*/ 188598 h 90"/>
                        <a:gd name="T4" fmla="*/ 704989 w 592"/>
                        <a:gd name="T5" fmla="*/ 153646 h 90"/>
                        <a:gd name="T6" fmla="*/ 950019 w 592"/>
                        <a:gd name="T7" fmla="*/ 137213 h 90"/>
                        <a:gd name="T8" fmla="*/ 2317321 w 592"/>
                        <a:gd name="T9" fmla="*/ 146185 h 90"/>
                        <a:gd name="T10" fmla="*/ 3139942 w 592"/>
                        <a:gd name="T11" fmla="*/ 171705 h 90"/>
                        <a:gd name="T12" fmla="*/ 3517225 w 592"/>
                        <a:gd name="T13" fmla="*/ 197578 h 90"/>
                        <a:gd name="T14" fmla="*/ 4918905 w 592"/>
                        <a:gd name="T15" fmla="*/ 223098 h 90"/>
                        <a:gd name="T16" fmla="*/ 6986326 w 592"/>
                        <a:gd name="T17" fmla="*/ 188598 h 90"/>
                        <a:gd name="T18" fmla="*/ 9755700 w 592"/>
                        <a:gd name="T19" fmla="*/ 69461 h 90"/>
                        <a:gd name="T20" fmla="*/ 10754057 w 592"/>
                        <a:gd name="T21" fmla="*/ 0 h 90"/>
                        <a:gd name="T22" fmla="*/ 11828159 w 592"/>
                        <a:gd name="T23" fmla="*/ 8971 h 90"/>
                        <a:gd name="T24" fmla="*/ 12199133 w 592"/>
                        <a:gd name="T25" fmla="*/ 128119 h 90"/>
                        <a:gd name="T26" fmla="*/ 12240410 w 592"/>
                        <a:gd name="T27" fmla="*/ 153646 h 90"/>
                        <a:gd name="T28" fmla="*/ 12031746 w 592"/>
                        <a:gd name="T29" fmla="*/ 257345 h 90"/>
                        <a:gd name="T30" fmla="*/ 12073023 w 592"/>
                        <a:gd name="T31" fmla="*/ 28339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63" name="Freeform 29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12373143 w 599"/>
                        <a:gd name="T1" fmla="*/ 0 h 432"/>
                        <a:gd name="T2" fmla="*/ 12290495 w 599"/>
                        <a:gd name="T3" fmla="*/ 25709 h 432"/>
                        <a:gd name="T4" fmla="*/ 12164601 w 599"/>
                        <a:gd name="T5" fmla="*/ 42848 h 432"/>
                        <a:gd name="T6" fmla="*/ 12087014 w 599"/>
                        <a:gd name="T7" fmla="*/ 103911 h 432"/>
                        <a:gd name="T8" fmla="*/ 11508213 w 599"/>
                        <a:gd name="T9" fmla="*/ 400010 h 432"/>
                        <a:gd name="T10" fmla="*/ 10846389 w 599"/>
                        <a:gd name="T11" fmla="*/ 904779 h 432"/>
                        <a:gd name="T12" fmla="*/ 10637964 w 599"/>
                        <a:gd name="T13" fmla="*/ 1156382 h 432"/>
                        <a:gd name="T14" fmla="*/ 10434906 w 599"/>
                        <a:gd name="T15" fmla="*/ 1521060 h 432"/>
                        <a:gd name="T16" fmla="*/ 10226357 w 599"/>
                        <a:gd name="T17" fmla="*/ 1748596 h 432"/>
                        <a:gd name="T18" fmla="*/ 9521245 w 599"/>
                        <a:gd name="T19" fmla="*/ 1835153 h 432"/>
                        <a:gd name="T20" fmla="*/ 8942478 w 599"/>
                        <a:gd name="T21" fmla="*/ 1799896 h 432"/>
                        <a:gd name="T22" fmla="*/ 8697573 w 599"/>
                        <a:gd name="T23" fmla="*/ 1781611 h 432"/>
                        <a:gd name="T24" fmla="*/ 8782216 w 599"/>
                        <a:gd name="T25" fmla="*/ 1530082 h 432"/>
                        <a:gd name="T26" fmla="*/ 8901220 w 599"/>
                        <a:gd name="T27" fmla="*/ 1469045 h 432"/>
                        <a:gd name="T28" fmla="*/ 8363705 w 599"/>
                        <a:gd name="T29" fmla="*/ 1426173 h 432"/>
                        <a:gd name="T30" fmla="*/ 7164467 w 599"/>
                        <a:gd name="T31" fmla="*/ 1373158 h 432"/>
                        <a:gd name="T32" fmla="*/ 2332907 w 599"/>
                        <a:gd name="T33" fmla="*/ 1565371 h 432"/>
                        <a:gd name="T34" fmla="*/ 2129849 w 599"/>
                        <a:gd name="T35" fmla="*/ 1600166 h 432"/>
                        <a:gd name="T36" fmla="*/ 1795405 w 599"/>
                        <a:gd name="T37" fmla="*/ 1704009 h 432"/>
                        <a:gd name="T38" fmla="*/ 1097759 w 599"/>
                        <a:gd name="T39" fmla="*/ 1878010 h 432"/>
                        <a:gd name="T40" fmla="*/ 596162 w 599"/>
                        <a:gd name="T41" fmla="*/ 1835153 h 432"/>
                        <a:gd name="T42" fmla="*/ 351250 w 599"/>
                        <a:gd name="T43" fmla="*/ 1799896 h 432"/>
                        <a:gd name="T44" fmla="*/ 142877 w 599"/>
                        <a:gd name="T45" fmla="*/ 1729783 h 432"/>
                        <a:gd name="T46" fmla="*/ 227385 w 599"/>
                        <a:gd name="T47" fmla="*/ 1617241 h 432"/>
                        <a:gd name="T48" fmla="*/ 351250 w 599"/>
                        <a:gd name="T49" fmla="*/ 1452480 h 432"/>
                        <a:gd name="T50" fmla="*/ 554897 w 599"/>
                        <a:gd name="T51" fmla="*/ 1139843 h 432"/>
                        <a:gd name="T52" fmla="*/ 596162 w 599"/>
                        <a:gd name="T53" fmla="*/ 817435 h 432"/>
                        <a:gd name="T54" fmla="*/ 637414 w 599"/>
                        <a:gd name="T55" fmla="*/ 547627 h 432"/>
                        <a:gd name="T56" fmla="*/ 596162 w 599"/>
                        <a:gd name="T57" fmla="*/ 357152 h 432"/>
                        <a:gd name="T58" fmla="*/ 435938 w 599"/>
                        <a:gd name="T59" fmla="*/ 129617 h 432"/>
                        <a:gd name="T60" fmla="*/ 394673 w 599"/>
                        <a:gd name="T61" fmla="*/ 61063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161" name="Picture 291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155" name="Freeform 292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6 w 85"/>
                    <a:gd name="T1" fmla="*/ 51 h 318"/>
                    <a:gd name="T2" fmla="*/ 84 w 85"/>
                    <a:gd name="T3" fmla="*/ 23 h 318"/>
                    <a:gd name="T4" fmla="*/ 63 w 85"/>
                    <a:gd name="T5" fmla="*/ 14 h 318"/>
                    <a:gd name="T6" fmla="*/ 71 w 85"/>
                    <a:gd name="T7" fmla="*/ 23 h 318"/>
                    <a:gd name="T8" fmla="*/ 84 w 85"/>
                    <a:gd name="T9" fmla="*/ 9 h 318"/>
                    <a:gd name="T10" fmla="*/ 49 w 85"/>
                    <a:gd name="T11" fmla="*/ 3 h 318"/>
                    <a:gd name="T12" fmla="*/ 49 w 85"/>
                    <a:gd name="T13" fmla="*/ 14 h 318"/>
                    <a:gd name="T14" fmla="*/ 63 w 85"/>
                    <a:gd name="T15" fmla="*/ 62 h 318"/>
                    <a:gd name="T16" fmla="*/ 38 w 85"/>
                    <a:gd name="T17" fmla="*/ 53 h 318"/>
                    <a:gd name="T18" fmla="*/ 49 w 85"/>
                    <a:gd name="T19" fmla="*/ 43 h 318"/>
                    <a:gd name="T20" fmla="*/ 63 w 85"/>
                    <a:gd name="T21" fmla="*/ 53 h 318"/>
                    <a:gd name="T22" fmla="*/ 49 w 85"/>
                    <a:gd name="T23" fmla="*/ 33 h 318"/>
                    <a:gd name="T24" fmla="*/ 63 w 85"/>
                    <a:gd name="T25" fmla="*/ 51 h 318"/>
                    <a:gd name="T26" fmla="*/ 49 w 85"/>
                    <a:gd name="T27" fmla="*/ 39 h 318"/>
                    <a:gd name="T28" fmla="*/ 63 w 85"/>
                    <a:gd name="T29" fmla="*/ 48 h 318"/>
                    <a:gd name="T30" fmla="*/ 71 w 85"/>
                    <a:gd name="T31" fmla="*/ 56 h 318"/>
                    <a:gd name="T32" fmla="*/ 96 w 85"/>
                    <a:gd name="T33" fmla="*/ 68 h 318"/>
                    <a:gd name="T34" fmla="*/ 105 w 85"/>
                    <a:gd name="T35" fmla="*/ 76 h 318"/>
                    <a:gd name="T36" fmla="*/ 96 w 85"/>
                    <a:gd name="T37" fmla="*/ 92 h 318"/>
                    <a:gd name="T38" fmla="*/ 84 w 85"/>
                    <a:gd name="T39" fmla="*/ 90 h 318"/>
                    <a:gd name="T40" fmla="*/ 71 w 85"/>
                    <a:gd name="T41" fmla="*/ 104 h 318"/>
                    <a:gd name="T42" fmla="*/ 49 w 85"/>
                    <a:gd name="T43" fmla="*/ 96 h 318"/>
                    <a:gd name="T44" fmla="*/ 38 w 85"/>
                    <a:gd name="T45" fmla="*/ 68 h 318"/>
                    <a:gd name="T46" fmla="*/ 30 w 85"/>
                    <a:gd name="T47" fmla="*/ 81 h 318"/>
                    <a:gd name="T48" fmla="*/ 5 w 85"/>
                    <a:gd name="T49" fmla="*/ 70 h 318"/>
                    <a:gd name="T50" fmla="*/ 49 w 85"/>
                    <a:gd name="T51" fmla="*/ 48 h 318"/>
                    <a:gd name="T52" fmla="*/ 84 w 85"/>
                    <a:gd name="T53" fmla="*/ 56 h 318"/>
                    <a:gd name="T54" fmla="*/ 96 w 85"/>
                    <a:gd name="T55" fmla="*/ 73 h 318"/>
                    <a:gd name="T56" fmla="*/ 84 w 85"/>
                    <a:gd name="T57" fmla="*/ 62 h 318"/>
                    <a:gd name="T58" fmla="*/ 84 w 85"/>
                    <a:gd name="T59" fmla="*/ 3 h 318"/>
                    <a:gd name="T60" fmla="*/ 63 w 85"/>
                    <a:gd name="T61" fmla="*/ 11 h 318"/>
                    <a:gd name="T62" fmla="*/ 30 w 85"/>
                    <a:gd name="T63" fmla="*/ 14 h 318"/>
                    <a:gd name="T64" fmla="*/ 49 w 85"/>
                    <a:gd name="T65" fmla="*/ 31 h 318"/>
                    <a:gd name="T66" fmla="*/ 71 w 85"/>
                    <a:gd name="T67" fmla="*/ 44 h 318"/>
                    <a:gd name="T68" fmla="*/ 96 w 85"/>
                    <a:gd name="T69" fmla="*/ 5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6" name="Freeform 293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25 w 105"/>
                    <a:gd name="T3" fmla="*/ 3 h 354"/>
                    <a:gd name="T4" fmla="*/ 98 w 105"/>
                    <a:gd name="T5" fmla="*/ 10 h 354"/>
                    <a:gd name="T6" fmla="*/ 113 w 105"/>
                    <a:gd name="T7" fmla="*/ 21 h 354"/>
                    <a:gd name="T8" fmla="*/ 113 w 105"/>
                    <a:gd name="T9" fmla="*/ 50 h 354"/>
                    <a:gd name="T10" fmla="*/ 131 w 105"/>
                    <a:gd name="T11" fmla="*/ 57 h 354"/>
                    <a:gd name="T12" fmla="*/ 131 w 105"/>
                    <a:gd name="T13" fmla="*/ 81 h 354"/>
                    <a:gd name="T14" fmla="*/ 113 w 105"/>
                    <a:gd name="T15" fmla="*/ 113 h 354"/>
                    <a:gd name="T16" fmla="*/ 92 w 105"/>
                    <a:gd name="T17" fmla="*/ 120 h 354"/>
                    <a:gd name="T18" fmla="*/ 22 w 105"/>
                    <a:gd name="T19" fmla="*/ 107 h 354"/>
                    <a:gd name="T20" fmla="*/ 12 w 105"/>
                    <a:gd name="T21" fmla="*/ 95 h 354"/>
                    <a:gd name="T22" fmla="*/ 22 w 105"/>
                    <a:gd name="T23" fmla="*/ 82 h 354"/>
                    <a:gd name="T24" fmla="*/ 9 w 105"/>
                    <a:gd name="T25" fmla="*/ 33 h 354"/>
                    <a:gd name="T26" fmla="*/ 28 w 105"/>
                    <a:gd name="T27" fmla="*/ 15 h 354"/>
                    <a:gd name="T28" fmla="*/ 6 w 105"/>
                    <a:gd name="T29" fmla="*/ 4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7" name="Freeform 294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93 w 149"/>
                    <a:gd name="T1" fmla="*/ 7 h 376"/>
                    <a:gd name="T2" fmla="*/ 183 w 149"/>
                    <a:gd name="T3" fmla="*/ 34 h 376"/>
                    <a:gd name="T4" fmla="*/ 171 w 149"/>
                    <a:gd name="T5" fmla="*/ 44 h 376"/>
                    <a:gd name="T6" fmla="*/ 167 w 149"/>
                    <a:gd name="T7" fmla="*/ 46 h 376"/>
                    <a:gd name="T8" fmla="*/ 143 w 149"/>
                    <a:gd name="T9" fmla="*/ 81 h 376"/>
                    <a:gd name="T10" fmla="*/ 112 w 149"/>
                    <a:gd name="T11" fmla="*/ 105 h 376"/>
                    <a:gd name="T12" fmla="*/ 91 w 149"/>
                    <a:gd name="T13" fmla="*/ 122 h 376"/>
                    <a:gd name="T14" fmla="*/ 76 w 149"/>
                    <a:gd name="T15" fmla="*/ 122 h 376"/>
                    <a:gd name="T16" fmla="*/ 26 w 149"/>
                    <a:gd name="T17" fmla="*/ 125 h 376"/>
                    <a:gd name="T18" fmla="*/ 2 w 149"/>
                    <a:gd name="T19" fmla="*/ 117 h 376"/>
                    <a:gd name="T20" fmla="*/ 5 w 149"/>
                    <a:gd name="T21" fmla="*/ 106 h 376"/>
                    <a:gd name="T22" fmla="*/ 8 w 149"/>
                    <a:gd name="T23" fmla="*/ 74 h 376"/>
                    <a:gd name="T24" fmla="*/ 29 w 149"/>
                    <a:gd name="T25" fmla="*/ 67 h 376"/>
                    <a:gd name="T26" fmla="*/ 46 w 149"/>
                    <a:gd name="T27" fmla="*/ 35 h 376"/>
                    <a:gd name="T28" fmla="*/ 58 w 149"/>
                    <a:gd name="T29" fmla="*/ 25 h 376"/>
                    <a:gd name="T30" fmla="*/ 109 w 149"/>
                    <a:gd name="T31" fmla="*/ 6 h 376"/>
                    <a:gd name="T32" fmla="*/ 167 w 149"/>
                    <a:gd name="T33" fmla="*/ 6 h 376"/>
                    <a:gd name="T34" fmla="*/ 193 w 149"/>
                    <a:gd name="T35" fmla="*/ 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8" name="Freeform 295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4 w 96"/>
                    <a:gd name="T1" fmla="*/ 164 h 504"/>
                    <a:gd name="T2" fmla="*/ 77 w 96"/>
                    <a:gd name="T3" fmla="*/ 166 h 504"/>
                    <a:gd name="T4" fmla="*/ 92 w 96"/>
                    <a:gd name="T5" fmla="*/ 153 h 504"/>
                    <a:gd name="T6" fmla="*/ 92 w 96"/>
                    <a:gd name="T7" fmla="*/ 109 h 504"/>
                    <a:gd name="T8" fmla="*/ 112 w 96"/>
                    <a:gd name="T9" fmla="*/ 72 h 504"/>
                    <a:gd name="T10" fmla="*/ 122 w 96"/>
                    <a:gd name="T11" fmla="*/ 58 h 504"/>
                    <a:gd name="T12" fmla="*/ 112 w 96"/>
                    <a:gd name="T13" fmla="*/ 17 h 504"/>
                    <a:gd name="T14" fmla="*/ 99 w 96"/>
                    <a:gd name="T15" fmla="*/ 3 h 504"/>
                    <a:gd name="T16" fmla="*/ 37 w 96"/>
                    <a:gd name="T17" fmla="*/ 9 h 504"/>
                    <a:gd name="T18" fmla="*/ 34 w 96"/>
                    <a:gd name="T19" fmla="*/ 41 h 504"/>
                    <a:gd name="T20" fmla="*/ 40 w 96"/>
                    <a:gd name="T21" fmla="*/ 123 h 504"/>
                    <a:gd name="T22" fmla="*/ 48 w 96"/>
                    <a:gd name="T23" fmla="*/ 137 h 504"/>
                    <a:gd name="T24" fmla="*/ 32 w 96"/>
                    <a:gd name="T25" fmla="*/ 160 h 504"/>
                    <a:gd name="T26" fmla="*/ 34 w 96"/>
                    <a:gd name="T27" fmla="*/ 16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9" name="Freeform 296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29 h 410"/>
                    <a:gd name="T2" fmla="*/ 56 w 150"/>
                    <a:gd name="T3" fmla="*/ 139 h 410"/>
                    <a:gd name="T4" fmla="*/ 109 w 150"/>
                    <a:gd name="T5" fmla="*/ 135 h 410"/>
                    <a:gd name="T6" fmla="*/ 128 w 150"/>
                    <a:gd name="T7" fmla="*/ 122 h 410"/>
                    <a:gd name="T8" fmla="*/ 157 w 150"/>
                    <a:gd name="T9" fmla="*/ 93 h 410"/>
                    <a:gd name="T10" fmla="*/ 175 w 150"/>
                    <a:gd name="T11" fmla="*/ 73 h 410"/>
                    <a:gd name="T12" fmla="*/ 186 w 150"/>
                    <a:gd name="T13" fmla="*/ 65 h 410"/>
                    <a:gd name="T14" fmla="*/ 189 w 150"/>
                    <a:gd name="T15" fmla="*/ 39 h 410"/>
                    <a:gd name="T16" fmla="*/ 197 w 150"/>
                    <a:gd name="T17" fmla="*/ 34 h 410"/>
                    <a:gd name="T18" fmla="*/ 200 w 150"/>
                    <a:gd name="T19" fmla="*/ 16 h 410"/>
                    <a:gd name="T20" fmla="*/ 178 w 150"/>
                    <a:gd name="T21" fmla="*/ 0 h 410"/>
                    <a:gd name="T22" fmla="*/ 128 w 150"/>
                    <a:gd name="T23" fmla="*/ 4 h 410"/>
                    <a:gd name="T24" fmla="*/ 105 w 150"/>
                    <a:gd name="T25" fmla="*/ 18 h 410"/>
                    <a:gd name="T26" fmla="*/ 90 w 150"/>
                    <a:gd name="T27" fmla="*/ 46 h 410"/>
                    <a:gd name="T28" fmla="*/ 79 w 150"/>
                    <a:gd name="T29" fmla="*/ 54 h 410"/>
                    <a:gd name="T30" fmla="*/ 58 w 150"/>
                    <a:gd name="T31" fmla="*/ 73 h 410"/>
                    <a:gd name="T32" fmla="*/ 56 w 150"/>
                    <a:gd name="T33" fmla="*/ 76 h 410"/>
                    <a:gd name="T34" fmla="*/ 46 w 150"/>
                    <a:gd name="T35" fmla="*/ 79 h 410"/>
                    <a:gd name="T36" fmla="*/ 42 w 150"/>
                    <a:gd name="T37" fmla="*/ 85 h 410"/>
                    <a:gd name="T38" fmla="*/ 37 w 150"/>
                    <a:gd name="T39" fmla="*/ 87 h 410"/>
                    <a:gd name="T40" fmla="*/ 24 w 150"/>
                    <a:gd name="T41" fmla="*/ 118 h 410"/>
                    <a:gd name="T42" fmla="*/ 10 w 150"/>
                    <a:gd name="T43" fmla="*/ 129 h 410"/>
                    <a:gd name="T44" fmla="*/ 2 w 150"/>
                    <a:gd name="T45" fmla="*/ 130 h 410"/>
                    <a:gd name="T46" fmla="*/ 5 w 150"/>
                    <a:gd name="T47" fmla="*/ 129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53" name="Rectangle 297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0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Helvetica" charset="0"/>
                  </a:rPr>
                  <a:t>GĐ</a:t>
                </a:r>
              </a:p>
            </p:txBody>
          </p:sp>
        </p:grpSp>
        <p:grpSp>
          <p:nvGrpSpPr>
            <p:cNvPr id="3126" name="Group 298"/>
            <p:cNvGrpSpPr>
              <a:grpSpLocks/>
            </p:cNvGrpSpPr>
            <p:nvPr/>
          </p:nvGrpSpPr>
          <p:grpSpPr bwMode="auto">
            <a:xfrm>
              <a:off x="4739" y="839"/>
              <a:ext cx="423" cy="369"/>
              <a:chOff x="1567" y="1192"/>
              <a:chExt cx="423" cy="369"/>
            </a:xfrm>
          </p:grpSpPr>
          <p:grpSp>
            <p:nvGrpSpPr>
              <p:cNvPr id="3140" name="Group 29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142" name="Group 30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148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150" name="Freeform 30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167387 w 592"/>
                        <a:gd name="T1" fmla="*/ 385644 h 90"/>
                        <a:gd name="T2" fmla="*/ 453652 w 592"/>
                        <a:gd name="T3" fmla="*/ 188598 h 90"/>
                        <a:gd name="T4" fmla="*/ 704989 w 592"/>
                        <a:gd name="T5" fmla="*/ 153646 h 90"/>
                        <a:gd name="T6" fmla="*/ 950019 w 592"/>
                        <a:gd name="T7" fmla="*/ 137213 h 90"/>
                        <a:gd name="T8" fmla="*/ 2317321 w 592"/>
                        <a:gd name="T9" fmla="*/ 146185 h 90"/>
                        <a:gd name="T10" fmla="*/ 3139942 w 592"/>
                        <a:gd name="T11" fmla="*/ 171705 h 90"/>
                        <a:gd name="T12" fmla="*/ 3517225 w 592"/>
                        <a:gd name="T13" fmla="*/ 197578 h 90"/>
                        <a:gd name="T14" fmla="*/ 4918905 w 592"/>
                        <a:gd name="T15" fmla="*/ 223098 h 90"/>
                        <a:gd name="T16" fmla="*/ 6986326 w 592"/>
                        <a:gd name="T17" fmla="*/ 188598 h 90"/>
                        <a:gd name="T18" fmla="*/ 9755700 w 592"/>
                        <a:gd name="T19" fmla="*/ 69461 h 90"/>
                        <a:gd name="T20" fmla="*/ 10754057 w 592"/>
                        <a:gd name="T21" fmla="*/ 0 h 90"/>
                        <a:gd name="T22" fmla="*/ 11828159 w 592"/>
                        <a:gd name="T23" fmla="*/ 8971 h 90"/>
                        <a:gd name="T24" fmla="*/ 12199133 w 592"/>
                        <a:gd name="T25" fmla="*/ 128119 h 90"/>
                        <a:gd name="T26" fmla="*/ 12240410 w 592"/>
                        <a:gd name="T27" fmla="*/ 153646 h 90"/>
                        <a:gd name="T28" fmla="*/ 12031746 w 592"/>
                        <a:gd name="T29" fmla="*/ 257345 h 90"/>
                        <a:gd name="T30" fmla="*/ 12073023 w 592"/>
                        <a:gd name="T31" fmla="*/ 28339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51" name="Freeform 30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12373143 w 599"/>
                        <a:gd name="T1" fmla="*/ 0 h 432"/>
                        <a:gd name="T2" fmla="*/ 12290495 w 599"/>
                        <a:gd name="T3" fmla="*/ 25709 h 432"/>
                        <a:gd name="T4" fmla="*/ 12164601 w 599"/>
                        <a:gd name="T5" fmla="*/ 42848 h 432"/>
                        <a:gd name="T6" fmla="*/ 12087014 w 599"/>
                        <a:gd name="T7" fmla="*/ 103911 h 432"/>
                        <a:gd name="T8" fmla="*/ 11508213 w 599"/>
                        <a:gd name="T9" fmla="*/ 400010 h 432"/>
                        <a:gd name="T10" fmla="*/ 10846389 w 599"/>
                        <a:gd name="T11" fmla="*/ 904779 h 432"/>
                        <a:gd name="T12" fmla="*/ 10637964 w 599"/>
                        <a:gd name="T13" fmla="*/ 1156382 h 432"/>
                        <a:gd name="T14" fmla="*/ 10434906 w 599"/>
                        <a:gd name="T15" fmla="*/ 1521060 h 432"/>
                        <a:gd name="T16" fmla="*/ 10226357 w 599"/>
                        <a:gd name="T17" fmla="*/ 1748596 h 432"/>
                        <a:gd name="T18" fmla="*/ 9521245 w 599"/>
                        <a:gd name="T19" fmla="*/ 1835153 h 432"/>
                        <a:gd name="T20" fmla="*/ 8942478 w 599"/>
                        <a:gd name="T21" fmla="*/ 1799896 h 432"/>
                        <a:gd name="T22" fmla="*/ 8697573 w 599"/>
                        <a:gd name="T23" fmla="*/ 1781611 h 432"/>
                        <a:gd name="T24" fmla="*/ 8782216 w 599"/>
                        <a:gd name="T25" fmla="*/ 1530082 h 432"/>
                        <a:gd name="T26" fmla="*/ 8901220 w 599"/>
                        <a:gd name="T27" fmla="*/ 1469045 h 432"/>
                        <a:gd name="T28" fmla="*/ 8363705 w 599"/>
                        <a:gd name="T29" fmla="*/ 1426173 h 432"/>
                        <a:gd name="T30" fmla="*/ 7164467 w 599"/>
                        <a:gd name="T31" fmla="*/ 1373158 h 432"/>
                        <a:gd name="T32" fmla="*/ 2332907 w 599"/>
                        <a:gd name="T33" fmla="*/ 1565371 h 432"/>
                        <a:gd name="T34" fmla="*/ 2129849 w 599"/>
                        <a:gd name="T35" fmla="*/ 1600166 h 432"/>
                        <a:gd name="T36" fmla="*/ 1795405 w 599"/>
                        <a:gd name="T37" fmla="*/ 1704009 h 432"/>
                        <a:gd name="T38" fmla="*/ 1097759 w 599"/>
                        <a:gd name="T39" fmla="*/ 1878010 h 432"/>
                        <a:gd name="T40" fmla="*/ 596162 w 599"/>
                        <a:gd name="T41" fmla="*/ 1835153 h 432"/>
                        <a:gd name="T42" fmla="*/ 351250 w 599"/>
                        <a:gd name="T43" fmla="*/ 1799896 h 432"/>
                        <a:gd name="T44" fmla="*/ 142877 w 599"/>
                        <a:gd name="T45" fmla="*/ 1729783 h 432"/>
                        <a:gd name="T46" fmla="*/ 227385 w 599"/>
                        <a:gd name="T47" fmla="*/ 1617241 h 432"/>
                        <a:gd name="T48" fmla="*/ 351250 w 599"/>
                        <a:gd name="T49" fmla="*/ 1452480 h 432"/>
                        <a:gd name="T50" fmla="*/ 554897 w 599"/>
                        <a:gd name="T51" fmla="*/ 1139843 h 432"/>
                        <a:gd name="T52" fmla="*/ 596162 w 599"/>
                        <a:gd name="T53" fmla="*/ 817435 h 432"/>
                        <a:gd name="T54" fmla="*/ 637414 w 599"/>
                        <a:gd name="T55" fmla="*/ 547627 h 432"/>
                        <a:gd name="T56" fmla="*/ 596162 w 599"/>
                        <a:gd name="T57" fmla="*/ 357152 h 432"/>
                        <a:gd name="T58" fmla="*/ 435938 w 599"/>
                        <a:gd name="T59" fmla="*/ 129617 h 432"/>
                        <a:gd name="T60" fmla="*/ 394673 w 599"/>
                        <a:gd name="T61" fmla="*/ 61063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149" name="Picture 304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143" name="Freeform 30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6 w 85"/>
                    <a:gd name="T1" fmla="*/ 51 h 318"/>
                    <a:gd name="T2" fmla="*/ 84 w 85"/>
                    <a:gd name="T3" fmla="*/ 23 h 318"/>
                    <a:gd name="T4" fmla="*/ 63 w 85"/>
                    <a:gd name="T5" fmla="*/ 14 h 318"/>
                    <a:gd name="T6" fmla="*/ 71 w 85"/>
                    <a:gd name="T7" fmla="*/ 23 h 318"/>
                    <a:gd name="T8" fmla="*/ 84 w 85"/>
                    <a:gd name="T9" fmla="*/ 9 h 318"/>
                    <a:gd name="T10" fmla="*/ 49 w 85"/>
                    <a:gd name="T11" fmla="*/ 3 h 318"/>
                    <a:gd name="T12" fmla="*/ 49 w 85"/>
                    <a:gd name="T13" fmla="*/ 14 h 318"/>
                    <a:gd name="T14" fmla="*/ 63 w 85"/>
                    <a:gd name="T15" fmla="*/ 62 h 318"/>
                    <a:gd name="T16" fmla="*/ 38 w 85"/>
                    <a:gd name="T17" fmla="*/ 53 h 318"/>
                    <a:gd name="T18" fmla="*/ 49 w 85"/>
                    <a:gd name="T19" fmla="*/ 43 h 318"/>
                    <a:gd name="T20" fmla="*/ 63 w 85"/>
                    <a:gd name="T21" fmla="*/ 53 h 318"/>
                    <a:gd name="T22" fmla="*/ 49 w 85"/>
                    <a:gd name="T23" fmla="*/ 33 h 318"/>
                    <a:gd name="T24" fmla="*/ 63 w 85"/>
                    <a:gd name="T25" fmla="*/ 51 h 318"/>
                    <a:gd name="T26" fmla="*/ 49 w 85"/>
                    <a:gd name="T27" fmla="*/ 39 h 318"/>
                    <a:gd name="T28" fmla="*/ 63 w 85"/>
                    <a:gd name="T29" fmla="*/ 48 h 318"/>
                    <a:gd name="T30" fmla="*/ 71 w 85"/>
                    <a:gd name="T31" fmla="*/ 56 h 318"/>
                    <a:gd name="T32" fmla="*/ 96 w 85"/>
                    <a:gd name="T33" fmla="*/ 68 h 318"/>
                    <a:gd name="T34" fmla="*/ 105 w 85"/>
                    <a:gd name="T35" fmla="*/ 76 h 318"/>
                    <a:gd name="T36" fmla="*/ 96 w 85"/>
                    <a:gd name="T37" fmla="*/ 92 h 318"/>
                    <a:gd name="T38" fmla="*/ 84 w 85"/>
                    <a:gd name="T39" fmla="*/ 90 h 318"/>
                    <a:gd name="T40" fmla="*/ 71 w 85"/>
                    <a:gd name="T41" fmla="*/ 104 h 318"/>
                    <a:gd name="T42" fmla="*/ 49 w 85"/>
                    <a:gd name="T43" fmla="*/ 96 h 318"/>
                    <a:gd name="T44" fmla="*/ 38 w 85"/>
                    <a:gd name="T45" fmla="*/ 68 h 318"/>
                    <a:gd name="T46" fmla="*/ 30 w 85"/>
                    <a:gd name="T47" fmla="*/ 81 h 318"/>
                    <a:gd name="T48" fmla="*/ 5 w 85"/>
                    <a:gd name="T49" fmla="*/ 70 h 318"/>
                    <a:gd name="T50" fmla="*/ 49 w 85"/>
                    <a:gd name="T51" fmla="*/ 48 h 318"/>
                    <a:gd name="T52" fmla="*/ 84 w 85"/>
                    <a:gd name="T53" fmla="*/ 56 h 318"/>
                    <a:gd name="T54" fmla="*/ 96 w 85"/>
                    <a:gd name="T55" fmla="*/ 73 h 318"/>
                    <a:gd name="T56" fmla="*/ 84 w 85"/>
                    <a:gd name="T57" fmla="*/ 62 h 318"/>
                    <a:gd name="T58" fmla="*/ 84 w 85"/>
                    <a:gd name="T59" fmla="*/ 3 h 318"/>
                    <a:gd name="T60" fmla="*/ 63 w 85"/>
                    <a:gd name="T61" fmla="*/ 11 h 318"/>
                    <a:gd name="T62" fmla="*/ 30 w 85"/>
                    <a:gd name="T63" fmla="*/ 14 h 318"/>
                    <a:gd name="T64" fmla="*/ 49 w 85"/>
                    <a:gd name="T65" fmla="*/ 31 h 318"/>
                    <a:gd name="T66" fmla="*/ 71 w 85"/>
                    <a:gd name="T67" fmla="*/ 44 h 318"/>
                    <a:gd name="T68" fmla="*/ 96 w 85"/>
                    <a:gd name="T69" fmla="*/ 5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4" name="Freeform 30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25 w 105"/>
                    <a:gd name="T3" fmla="*/ 3 h 354"/>
                    <a:gd name="T4" fmla="*/ 98 w 105"/>
                    <a:gd name="T5" fmla="*/ 10 h 354"/>
                    <a:gd name="T6" fmla="*/ 113 w 105"/>
                    <a:gd name="T7" fmla="*/ 21 h 354"/>
                    <a:gd name="T8" fmla="*/ 113 w 105"/>
                    <a:gd name="T9" fmla="*/ 50 h 354"/>
                    <a:gd name="T10" fmla="*/ 131 w 105"/>
                    <a:gd name="T11" fmla="*/ 57 h 354"/>
                    <a:gd name="T12" fmla="*/ 131 w 105"/>
                    <a:gd name="T13" fmla="*/ 81 h 354"/>
                    <a:gd name="T14" fmla="*/ 113 w 105"/>
                    <a:gd name="T15" fmla="*/ 113 h 354"/>
                    <a:gd name="T16" fmla="*/ 92 w 105"/>
                    <a:gd name="T17" fmla="*/ 120 h 354"/>
                    <a:gd name="T18" fmla="*/ 22 w 105"/>
                    <a:gd name="T19" fmla="*/ 107 h 354"/>
                    <a:gd name="T20" fmla="*/ 12 w 105"/>
                    <a:gd name="T21" fmla="*/ 95 h 354"/>
                    <a:gd name="T22" fmla="*/ 22 w 105"/>
                    <a:gd name="T23" fmla="*/ 82 h 354"/>
                    <a:gd name="T24" fmla="*/ 9 w 105"/>
                    <a:gd name="T25" fmla="*/ 33 h 354"/>
                    <a:gd name="T26" fmla="*/ 28 w 105"/>
                    <a:gd name="T27" fmla="*/ 15 h 354"/>
                    <a:gd name="T28" fmla="*/ 6 w 105"/>
                    <a:gd name="T29" fmla="*/ 4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5" name="Freeform 30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93 w 149"/>
                    <a:gd name="T1" fmla="*/ 7 h 376"/>
                    <a:gd name="T2" fmla="*/ 183 w 149"/>
                    <a:gd name="T3" fmla="*/ 34 h 376"/>
                    <a:gd name="T4" fmla="*/ 171 w 149"/>
                    <a:gd name="T5" fmla="*/ 44 h 376"/>
                    <a:gd name="T6" fmla="*/ 167 w 149"/>
                    <a:gd name="T7" fmla="*/ 46 h 376"/>
                    <a:gd name="T8" fmla="*/ 143 w 149"/>
                    <a:gd name="T9" fmla="*/ 81 h 376"/>
                    <a:gd name="T10" fmla="*/ 112 w 149"/>
                    <a:gd name="T11" fmla="*/ 105 h 376"/>
                    <a:gd name="T12" fmla="*/ 91 w 149"/>
                    <a:gd name="T13" fmla="*/ 122 h 376"/>
                    <a:gd name="T14" fmla="*/ 76 w 149"/>
                    <a:gd name="T15" fmla="*/ 122 h 376"/>
                    <a:gd name="T16" fmla="*/ 26 w 149"/>
                    <a:gd name="T17" fmla="*/ 125 h 376"/>
                    <a:gd name="T18" fmla="*/ 2 w 149"/>
                    <a:gd name="T19" fmla="*/ 117 h 376"/>
                    <a:gd name="T20" fmla="*/ 5 w 149"/>
                    <a:gd name="T21" fmla="*/ 106 h 376"/>
                    <a:gd name="T22" fmla="*/ 8 w 149"/>
                    <a:gd name="T23" fmla="*/ 74 h 376"/>
                    <a:gd name="T24" fmla="*/ 29 w 149"/>
                    <a:gd name="T25" fmla="*/ 67 h 376"/>
                    <a:gd name="T26" fmla="*/ 46 w 149"/>
                    <a:gd name="T27" fmla="*/ 35 h 376"/>
                    <a:gd name="T28" fmla="*/ 58 w 149"/>
                    <a:gd name="T29" fmla="*/ 25 h 376"/>
                    <a:gd name="T30" fmla="*/ 109 w 149"/>
                    <a:gd name="T31" fmla="*/ 6 h 376"/>
                    <a:gd name="T32" fmla="*/ 167 w 149"/>
                    <a:gd name="T33" fmla="*/ 6 h 376"/>
                    <a:gd name="T34" fmla="*/ 193 w 149"/>
                    <a:gd name="T35" fmla="*/ 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6" name="Freeform 30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4 w 96"/>
                    <a:gd name="T1" fmla="*/ 164 h 504"/>
                    <a:gd name="T2" fmla="*/ 77 w 96"/>
                    <a:gd name="T3" fmla="*/ 166 h 504"/>
                    <a:gd name="T4" fmla="*/ 92 w 96"/>
                    <a:gd name="T5" fmla="*/ 153 h 504"/>
                    <a:gd name="T6" fmla="*/ 92 w 96"/>
                    <a:gd name="T7" fmla="*/ 109 h 504"/>
                    <a:gd name="T8" fmla="*/ 112 w 96"/>
                    <a:gd name="T9" fmla="*/ 72 h 504"/>
                    <a:gd name="T10" fmla="*/ 122 w 96"/>
                    <a:gd name="T11" fmla="*/ 58 h 504"/>
                    <a:gd name="T12" fmla="*/ 112 w 96"/>
                    <a:gd name="T13" fmla="*/ 17 h 504"/>
                    <a:gd name="T14" fmla="*/ 99 w 96"/>
                    <a:gd name="T15" fmla="*/ 3 h 504"/>
                    <a:gd name="T16" fmla="*/ 37 w 96"/>
                    <a:gd name="T17" fmla="*/ 9 h 504"/>
                    <a:gd name="T18" fmla="*/ 34 w 96"/>
                    <a:gd name="T19" fmla="*/ 41 h 504"/>
                    <a:gd name="T20" fmla="*/ 40 w 96"/>
                    <a:gd name="T21" fmla="*/ 123 h 504"/>
                    <a:gd name="T22" fmla="*/ 48 w 96"/>
                    <a:gd name="T23" fmla="*/ 137 h 504"/>
                    <a:gd name="T24" fmla="*/ 32 w 96"/>
                    <a:gd name="T25" fmla="*/ 160 h 504"/>
                    <a:gd name="T26" fmla="*/ 34 w 96"/>
                    <a:gd name="T27" fmla="*/ 16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7" name="Freeform 30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29 h 410"/>
                    <a:gd name="T2" fmla="*/ 56 w 150"/>
                    <a:gd name="T3" fmla="*/ 139 h 410"/>
                    <a:gd name="T4" fmla="*/ 109 w 150"/>
                    <a:gd name="T5" fmla="*/ 135 h 410"/>
                    <a:gd name="T6" fmla="*/ 128 w 150"/>
                    <a:gd name="T7" fmla="*/ 122 h 410"/>
                    <a:gd name="T8" fmla="*/ 157 w 150"/>
                    <a:gd name="T9" fmla="*/ 93 h 410"/>
                    <a:gd name="T10" fmla="*/ 175 w 150"/>
                    <a:gd name="T11" fmla="*/ 73 h 410"/>
                    <a:gd name="T12" fmla="*/ 186 w 150"/>
                    <a:gd name="T13" fmla="*/ 65 h 410"/>
                    <a:gd name="T14" fmla="*/ 189 w 150"/>
                    <a:gd name="T15" fmla="*/ 39 h 410"/>
                    <a:gd name="T16" fmla="*/ 197 w 150"/>
                    <a:gd name="T17" fmla="*/ 34 h 410"/>
                    <a:gd name="T18" fmla="*/ 200 w 150"/>
                    <a:gd name="T19" fmla="*/ 16 h 410"/>
                    <a:gd name="T20" fmla="*/ 178 w 150"/>
                    <a:gd name="T21" fmla="*/ 0 h 410"/>
                    <a:gd name="T22" fmla="*/ 128 w 150"/>
                    <a:gd name="T23" fmla="*/ 4 h 410"/>
                    <a:gd name="T24" fmla="*/ 105 w 150"/>
                    <a:gd name="T25" fmla="*/ 18 h 410"/>
                    <a:gd name="T26" fmla="*/ 90 w 150"/>
                    <a:gd name="T27" fmla="*/ 46 h 410"/>
                    <a:gd name="T28" fmla="*/ 79 w 150"/>
                    <a:gd name="T29" fmla="*/ 54 h 410"/>
                    <a:gd name="T30" fmla="*/ 58 w 150"/>
                    <a:gd name="T31" fmla="*/ 73 h 410"/>
                    <a:gd name="T32" fmla="*/ 56 w 150"/>
                    <a:gd name="T33" fmla="*/ 76 h 410"/>
                    <a:gd name="T34" fmla="*/ 46 w 150"/>
                    <a:gd name="T35" fmla="*/ 79 h 410"/>
                    <a:gd name="T36" fmla="*/ 42 w 150"/>
                    <a:gd name="T37" fmla="*/ 85 h 410"/>
                    <a:gd name="T38" fmla="*/ 37 w 150"/>
                    <a:gd name="T39" fmla="*/ 87 h 410"/>
                    <a:gd name="T40" fmla="*/ 24 w 150"/>
                    <a:gd name="T41" fmla="*/ 118 h 410"/>
                    <a:gd name="T42" fmla="*/ 10 w 150"/>
                    <a:gd name="T43" fmla="*/ 129 h 410"/>
                    <a:gd name="T44" fmla="*/ 2 w 150"/>
                    <a:gd name="T45" fmla="*/ 130 h 410"/>
                    <a:gd name="T46" fmla="*/ 5 w 150"/>
                    <a:gd name="T47" fmla="*/ 129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41" name="Rectangle 31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8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Helvetica" charset="0"/>
                  </a:rPr>
                  <a:t>GĐv</a:t>
                </a:r>
              </a:p>
            </p:txBody>
          </p:sp>
        </p:grpSp>
        <p:grpSp>
          <p:nvGrpSpPr>
            <p:cNvPr id="3127" name="Group 311"/>
            <p:cNvGrpSpPr>
              <a:grpSpLocks/>
            </p:cNvGrpSpPr>
            <p:nvPr/>
          </p:nvGrpSpPr>
          <p:grpSpPr bwMode="auto">
            <a:xfrm>
              <a:off x="4739" y="1351"/>
              <a:ext cx="366" cy="369"/>
              <a:chOff x="1567" y="1192"/>
              <a:chExt cx="366" cy="369"/>
            </a:xfrm>
          </p:grpSpPr>
          <p:grpSp>
            <p:nvGrpSpPr>
              <p:cNvPr id="3128" name="Group 31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130" name="Group 31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136" name="Group 31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138" name="Freeform 31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167387 w 592"/>
                        <a:gd name="T1" fmla="*/ 385644 h 90"/>
                        <a:gd name="T2" fmla="*/ 453652 w 592"/>
                        <a:gd name="T3" fmla="*/ 188598 h 90"/>
                        <a:gd name="T4" fmla="*/ 704989 w 592"/>
                        <a:gd name="T5" fmla="*/ 153646 h 90"/>
                        <a:gd name="T6" fmla="*/ 950019 w 592"/>
                        <a:gd name="T7" fmla="*/ 137213 h 90"/>
                        <a:gd name="T8" fmla="*/ 2317321 w 592"/>
                        <a:gd name="T9" fmla="*/ 146185 h 90"/>
                        <a:gd name="T10" fmla="*/ 3139942 w 592"/>
                        <a:gd name="T11" fmla="*/ 171705 h 90"/>
                        <a:gd name="T12" fmla="*/ 3517225 w 592"/>
                        <a:gd name="T13" fmla="*/ 197578 h 90"/>
                        <a:gd name="T14" fmla="*/ 4918905 w 592"/>
                        <a:gd name="T15" fmla="*/ 223098 h 90"/>
                        <a:gd name="T16" fmla="*/ 6986326 w 592"/>
                        <a:gd name="T17" fmla="*/ 188598 h 90"/>
                        <a:gd name="T18" fmla="*/ 9755700 w 592"/>
                        <a:gd name="T19" fmla="*/ 69461 h 90"/>
                        <a:gd name="T20" fmla="*/ 10754057 w 592"/>
                        <a:gd name="T21" fmla="*/ 0 h 90"/>
                        <a:gd name="T22" fmla="*/ 11828159 w 592"/>
                        <a:gd name="T23" fmla="*/ 8971 h 90"/>
                        <a:gd name="T24" fmla="*/ 12199133 w 592"/>
                        <a:gd name="T25" fmla="*/ 128119 h 90"/>
                        <a:gd name="T26" fmla="*/ 12240410 w 592"/>
                        <a:gd name="T27" fmla="*/ 153646 h 90"/>
                        <a:gd name="T28" fmla="*/ 12031746 w 592"/>
                        <a:gd name="T29" fmla="*/ 257345 h 90"/>
                        <a:gd name="T30" fmla="*/ 12073023 w 592"/>
                        <a:gd name="T31" fmla="*/ 28339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39" name="Freeform 31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12373143 w 599"/>
                        <a:gd name="T1" fmla="*/ 0 h 432"/>
                        <a:gd name="T2" fmla="*/ 12290495 w 599"/>
                        <a:gd name="T3" fmla="*/ 25709 h 432"/>
                        <a:gd name="T4" fmla="*/ 12164601 w 599"/>
                        <a:gd name="T5" fmla="*/ 42848 h 432"/>
                        <a:gd name="T6" fmla="*/ 12087014 w 599"/>
                        <a:gd name="T7" fmla="*/ 103911 h 432"/>
                        <a:gd name="T8" fmla="*/ 11508213 w 599"/>
                        <a:gd name="T9" fmla="*/ 400010 h 432"/>
                        <a:gd name="T10" fmla="*/ 10846389 w 599"/>
                        <a:gd name="T11" fmla="*/ 904779 h 432"/>
                        <a:gd name="T12" fmla="*/ 10637964 w 599"/>
                        <a:gd name="T13" fmla="*/ 1156382 h 432"/>
                        <a:gd name="T14" fmla="*/ 10434906 w 599"/>
                        <a:gd name="T15" fmla="*/ 1521060 h 432"/>
                        <a:gd name="T16" fmla="*/ 10226357 w 599"/>
                        <a:gd name="T17" fmla="*/ 1748596 h 432"/>
                        <a:gd name="T18" fmla="*/ 9521245 w 599"/>
                        <a:gd name="T19" fmla="*/ 1835153 h 432"/>
                        <a:gd name="T20" fmla="*/ 8942478 w 599"/>
                        <a:gd name="T21" fmla="*/ 1799896 h 432"/>
                        <a:gd name="T22" fmla="*/ 8697573 w 599"/>
                        <a:gd name="T23" fmla="*/ 1781611 h 432"/>
                        <a:gd name="T24" fmla="*/ 8782216 w 599"/>
                        <a:gd name="T25" fmla="*/ 1530082 h 432"/>
                        <a:gd name="T26" fmla="*/ 8901220 w 599"/>
                        <a:gd name="T27" fmla="*/ 1469045 h 432"/>
                        <a:gd name="T28" fmla="*/ 8363705 w 599"/>
                        <a:gd name="T29" fmla="*/ 1426173 h 432"/>
                        <a:gd name="T30" fmla="*/ 7164467 w 599"/>
                        <a:gd name="T31" fmla="*/ 1373158 h 432"/>
                        <a:gd name="T32" fmla="*/ 2332907 w 599"/>
                        <a:gd name="T33" fmla="*/ 1565371 h 432"/>
                        <a:gd name="T34" fmla="*/ 2129849 w 599"/>
                        <a:gd name="T35" fmla="*/ 1600166 h 432"/>
                        <a:gd name="T36" fmla="*/ 1795405 w 599"/>
                        <a:gd name="T37" fmla="*/ 1704009 h 432"/>
                        <a:gd name="T38" fmla="*/ 1097759 w 599"/>
                        <a:gd name="T39" fmla="*/ 1878010 h 432"/>
                        <a:gd name="T40" fmla="*/ 596162 w 599"/>
                        <a:gd name="T41" fmla="*/ 1835153 h 432"/>
                        <a:gd name="T42" fmla="*/ 351250 w 599"/>
                        <a:gd name="T43" fmla="*/ 1799896 h 432"/>
                        <a:gd name="T44" fmla="*/ 142877 w 599"/>
                        <a:gd name="T45" fmla="*/ 1729783 h 432"/>
                        <a:gd name="T46" fmla="*/ 227385 w 599"/>
                        <a:gd name="T47" fmla="*/ 1617241 h 432"/>
                        <a:gd name="T48" fmla="*/ 351250 w 599"/>
                        <a:gd name="T49" fmla="*/ 1452480 h 432"/>
                        <a:gd name="T50" fmla="*/ 554897 w 599"/>
                        <a:gd name="T51" fmla="*/ 1139843 h 432"/>
                        <a:gd name="T52" fmla="*/ 596162 w 599"/>
                        <a:gd name="T53" fmla="*/ 817435 h 432"/>
                        <a:gd name="T54" fmla="*/ 637414 w 599"/>
                        <a:gd name="T55" fmla="*/ 547627 h 432"/>
                        <a:gd name="T56" fmla="*/ 596162 w 599"/>
                        <a:gd name="T57" fmla="*/ 357152 h 432"/>
                        <a:gd name="T58" fmla="*/ 435938 w 599"/>
                        <a:gd name="T59" fmla="*/ 129617 h 432"/>
                        <a:gd name="T60" fmla="*/ 394673 w 599"/>
                        <a:gd name="T61" fmla="*/ 61063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137" name="Picture 317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131" name="Freeform 31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6 w 85"/>
                    <a:gd name="T1" fmla="*/ 51 h 318"/>
                    <a:gd name="T2" fmla="*/ 84 w 85"/>
                    <a:gd name="T3" fmla="*/ 23 h 318"/>
                    <a:gd name="T4" fmla="*/ 63 w 85"/>
                    <a:gd name="T5" fmla="*/ 14 h 318"/>
                    <a:gd name="T6" fmla="*/ 71 w 85"/>
                    <a:gd name="T7" fmla="*/ 23 h 318"/>
                    <a:gd name="T8" fmla="*/ 84 w 85"/>
                    <a:gd name="T9" fmla="*/ 9 h 318"/>
                    <a:gd name="T10" fmla="*/ 49 w 85"/>
                    <a:gd name="T11" fmla="*/ 3 h 318"/>
                    <a:gd name="T12" fmla="*/ 49 w 85"/>
                    <a:gd name="T13" fmla="*/ 14 h 318"/>
                    <a:gd name="T14" fmla="*/ 63 w 85"/>
                    <a:gd name="T15" fmla="*/ 62 h 318"/>
                    <a:gd name="T16" fmla="*/ 38 w 85"/>
                    <a:gd name="T17" fmla="*/ 53 h 318"/>
                    <a:gd name="T18" fmla="*/ 49 w 85"/>
                    <a:gd name="T19" fmla="*/ 43 h 318"/>
                    <a:gd name="T20" fmla="*/ 63 w 85"/>
                    <a:gd name="T21" fmla="*/ 53 h 318"/>
                    <a:gd name="T22" fmla="*/ 49 w 85"/>
                    <a:gd name="T23" fmla="*/ 33 h 318"/>
                    <a:gd name="T24" fmla="*/ 63 w 85"/>
                    <a:gd name="T25" fmla="*/ 51 h 318"/>
                    <a:gd name="T26" fmla="*/ 49 w 85"/>
                    <a:gd name="T27" fmla="*/ 39 h 318"/>
                    <a:gd name="T28" fmla="*/ 63 w 85"/>
                    <a:gd name="T29" fmla="*/ 48 h 318"/>
                    <a:gd name="T30" fmla="*/ 71 w 85"/>
                    <a:gd name="T31" fmla="*/ 56 h 318"/>
                    <a:gd name="T32" fmla="*/ 96 w 85"/>
                    <a:gd name="T33" fmla="*/ 68 h 318"/>
                    <a:gd name="T34" fmla="*/ 105 w 85"/>
                    <a:gd name="T35" fmla="*/ 76 h 318"/>
                    <a:gd name="T36" fmla="*/ 96 w 85"/>
                    <a:gd name="T37" fmla="*/ 92 h 318"/>
                    <a:gd name="T38" fmla="*/ 84 w 85"/>
                    <a:gd name="T39" fmla="*/ 90 h 318"/>
                    <a:gd name="T40" fmla="*/ 71 w 85"/>
                    <a:gd name="T41" fmla="*/ 104 h 318"/>
                    <a:gd name="T42" fmla="*/ 49 w 85"/>
                    <a:gd name="T43" fmla="*/ 96 h 318"/>
                    <a:gd name="T44" fmla="*/ 38 w 85"/>
                    <a:gd name="T45" fmla="*/ 68 h 318"/>
                    <a:gd name="T46" fmla="*/ 30 w 85"/>
                    <a:gd name="T47" fmla="*/ 81 h 318"/>
                    <a:gd name="T48" fmla="*/ 5 w 85"/>
                    <a:gd name="T49" fmla="*/ 70 h 318"/>
                    <a:gd name="T50" fmla="*/ 49 w 85"/>
                    <a:gd name="T51" fmla="*/ 48 h 318"/>
                    <a:gd name="T52" fmla="*/ 84 w 85"/>
                    <a:gd name="T53" fmla="*/ 56 h 318"/>
                    <a:gd name="T54" fmla="*/ 96 w 85"/>
                    <a:gd name="T55" fmla="*/ 73 h 318"/>
                    <a:gd name="T56" fmla="*/ 84 w 85"/>
                    <a:gd name="T57" fmla="*/ 62 h 318"/>
                    <a:gd name="T58" fmla="*/ 84 w 85"/>
                    <a:gd name="T59" fmla="*/ 3 h 318"/>
                    <a:gd name="T60" fmla="*/ 63 w 85"/>
                    <a:gd name="T61" fmla="*/ 11 h 318"/>
                    <a:gd name="T62" fmla="*/ 30 w 85"/>
                    <a:gd name="T63" fmla="*/ 14 h 318"/>
                    <a:gd name="T64" fmla="*/ 49 w 85"/>
                    <a:gd name="T65" fmla="*/ 31 h 318"/>
                    <a:gd name="T66" fmla="*/ 71 w 85"/>
                    <a:gd name="T67" fmla="*/ 44 h 318"/>
                    <a:gd name="T68" fmla="*/ 96 w 85"/>
                    <a:gd name="T69" fmla="*/ 5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2" name="Freeform 31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25 w 105"/>
                    <a:gd name="T3" fmla="*/ 3 h 354"/>
                    <a:gd name="T4" fmla="*/ 98 w 105"/>
                    <a:gd name="T5" fmla="*/ 10 h 354"/>
                    <a:gd name="T6" fmla="*/ 113 w 105"/>
                    <a:gd name="T7" fmla="*/ 21 h 354"/>
                    <a:gd name="T8" fmla="*/ 113 w 105"/>
                    <a:gd name="T9" fmla="*/ 50 h 354"/>
                    <a:gd name="T10" fmla="*/ 131 w 105"/>
                    <a:gd name="T11" fmla="*/ 57 h 354"/>
                    <a:gd name="T12" fmla="*/ 131 w 105"/>
                    <a:gd name="T13" fmla="*/ 81 h 354"/>
                    <a:gd name="T14" fmla="*/ 113 w 105"/>
                    <a:gd name="T15" fmla="*/ 113 h 354"/>
                    <a:gd name="T16" fmla="*/ 92 w 105"/>
                    <a:gd name="T17" fmla="*/ 120 h 354"/>
                    <a:gd name="T18" fmla="*/ 22 w 105"/>
                    <a:gd name="T19" fmla="*/ 107 h 354"/>
                    <a:gd name="T20" fmla="*/ 12 w 105"/>
                    <a:gd name="T21" fmla="*/ 95 h 354"/>
                    <a:gd name="T22" fmla="*/ 22 w 105"/>
                    <a:gd name="T23" fmla="*/ 82 h 354"/>
                    <a:gd name="T24" fmla="*/ 9 w 105"/>
                    <a:gd name="T25" fmla="*/ 33 h 354"/>
                    <a:gd name="T26" fmla="*/ 28 w 105"/>
                    <a:gd name="T27" fmla="*/ 15 h 354"/>
                    <a:gd name="T28" fmla="*/ 6 w 105"/>
                    <a:gd name="T29" fmla="*/ 4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3" name="Freeform 32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93 w 149"/>
                    <a:gd name="T1" fmla="*/ 7 h 376"/>
                    <a:gd name="T2" fmla="*/ 183 w 149"/>
                    <a:gd name="T3" fmla="*/ 34 h 376"/>
                    <a:gd name="T4" fmla="*/ 171 w 149"/>
                    <a:gd name="T5" fmla="*/ 44 h 376"/>
                    <a:gd name="T6" fmla="*/ 167 w 149"/>
                    <a:gd name="T7" fmla="*/ 46 h 376"/>
                    <a:gd name="T8" fmla="*/ 143 w 149"/>
                    <a:gd name="T9" fmla="*/ 81 h 376"/>
                    <a:gd name="T10" fmla="*/ 112 w 149"/>
                    <a:gd name="T11" fmla="*/ 105 h 376"/>
                    <a:gd name="T12" fmla="*/ 91 w 149"/>
                    <a:gd name="T13" fmla="*/ 122 h 376"/>
                    <a:gd name="T14" fmla="*/ 76 w 149"/>
                    <a:gd name="T15" fmla="*/ 122 h 376"/>
                    <a:gd name="T16" fmla="*/ 26 w 149"/>
                    <a:gd name="T17" fmla="*/ 125 h 376"/>
                    <a:gd name="T18" fmla="*/ 2 w 149"/>
                    <a:gd name="T19" fmla="*/ 117 h 376"/>
                    <a:gd name="T20" fmla="*/ 5 w 149"/>
                    <a:gd name="T21" fmla="*/ 106 h 376"/>
                    <a:gd name="T22" fmla="*/ 8 w 149"/>
                    <a:gd name="T23" fmla="*/ 74 h 376"/>
                    <a:gd name="T24" fmla="*/ 29 w 149"/>
                    <a:gd name="T25" fmla="*/ 67 h 376"/>
                    <a:gd name="T26" fmla="*/ 46 w 149"/>
                    <a:gd name="T27" fmla="*/ 35 h 376"/>
                    <a:gd name="T28" fmla="*/ 58 w 149"/>
                    <a:gd name="T29" fmla="*/ 25 h 376"/>
                    <a:gd name="T30" fmla="*/ 109 w 149"/>
                    <a:gd name="T31" fmla="*/ 6 h 376"/>
                    <a:gd name="T32" fmla="*/ 167 w 149"/>
                    <a:gd name="T33" fmla="*/ 6 h 376"/>
                    <a:gd name="T34" fmla="*/ 193 w 149"/>
                    <a:gd name="T35" fmla="*/ 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4" name="Freeform 32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4 w 96"/>
                    <a:gd name="T1" fmla="*/ 164 h 504"/>
                    <a:gd name="T2" fmla="*/ 77 w 96"/>
                    <a:gd name="T3" fmla="*/ 166 h 504"/>
                    <a:gd name="T4" fmla="*/ 92 w 96"/>
                    <a:gd name="T5" fmla="*/ 153 h 504"/>
                    <a:gd name="T6" fmla="*/ 92 w 96"/>
                    <a:gd name="T7" fmla="*/ 109 h 504"/>
                    <a:gd name="T8" fmla="*/ 112 w 96"/>
                    <a:gd name="T9" fmla="*/ 72 h 504"/>
                    <a:gd name="T10" fmla="*/ 122 w 96"/>
                    <a:gd name="T11" fmla="*/ 58 h 504"/>
                    <a:gd name="T12" fmla="*/ 112 w 96"/>
                    <a:gd name="T13" fmla="*/ 17 h 504"/>
                    <a:gd name="T14" fmla="*/ 99 w 96"/>
                    <a:gd name="T15" fmla="*/ 3 h 504"/>
                    <a:gd name="T16" fmla="*/ 37 w 96"/>
                    <a:gd name="T17" fmla="*/ 9 h 504"/>
                    <a:gd name="T18" fmla="*/ 34 w 96"/>
                    <a:gd name="T19" fmla="*/ 41 h 504"/>
                    <a:gd name="T20" fmla="*/ 40 w 96"/>
                    <a:gd name="T21" fmla="*/ 123 h 504"/>
                    <a:gd name="T22" fmla="*/ 48 w 96"/>
                    <a:gd name="T23" fmla="*/ 137 h 504"/>
                    <a:gd name="T24" fmla="*/ 32 w 96"/>
                    <a:gd name="T25" fmla="*/ 160 h 504"/>
                    <a:gd name="T26" fmla="*/ 34 w 96"/>
                    <a:gd name="T27" fmla="*/ 16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5" name="Freeform 32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29 h 410"/>
                    <a:gd name="T2" fmla="*/ 56 w 150"/>
                    <a:gd name="T3" fmla="*/ 139 h 410"/>
                    <a:gd name="T4" fmla="*/ 109 w 150"/>
                    <a:gd name="T5" fmla="*/ 135 h 410"/>
                    <a:gd name="T6" fmla="*/ 128 w 150"/>
                    <a:gd name="T7" fmla="*/ 122 h 410"/>
                    <a:gd name="T8" fmla="*/ 157 w 150"/>
                    <a:gd name="T9" fmla="*/ 93 h 410"/>
                    <a:gd name="T10" fmla="*/ 175 w 150"/>
                    <a:gd name="T11" fmla="*/ 73 h 410"/>
                    <a:gd name="T12" fmla="*/ 186 w 150"/>
                    <a:gd name="T13" fmla="*/ 65 h 410"/>
                    <a:gd name="T14" fmla="*/ 189 w 150"/>
                    <a:gd name="T15" fmla="*/ 39 h 410"/>
                    <a:gd name="T16" fmla="*/ 197 w 150"/>
                    <a:gd name="T17" fmla="*/ 34 h 410"/>
                    <a:gd name="T18" fmla="*/ 200 w 150"/>
                    <a:gd name="T19" fmla="*/ 16 h 410"/>
                    <a:gd name="T20" fmla="*/ 178 w 150"/>
                    <a:gd name="T21" fmla="*/ 0 h 410"/>
                    <a:gd name="T22" fmla="*/ 128 w 150"/>
                    <a:gd name="T23" fmla="*/ 4 h 410"/>
                    <a:gd name="T24" fmla="*/ 105 w 150"/>
                    <a:gd name="T25" fmla="*/ 18 h 410"/>
                    <a:gd name="T26" fmla="*/ 90 w 150"/>
                    <a:gd name="T27" fmla="*/ 46 h 410"/>
                    <a:gd name="T28" fmla="*/ 79 w 150"/>
                    <a:gd name="T29" fmla="*/ 54 h 410"/>
                    <a:gd name="T30" fmla="*/ 58 w 150"/>
                    <a:gd name="T31" fmla="*/ 73 h 410"/>
                    <a:gd name="T32" fmla="*/ 56 w 150"/>
                    <a:gd name="T33" fmla="*/ 76 h 410"/>
                    <a:gd name="T34" fmla="*/ 46 w 150"/>
                    <a:gd name="T35" fmla="*/ 79 h 410"/>
                    <a:gd name="T36" fmla="*/ 42 w 150"/>
                    <a:gd name="T37" fmla="*/ 85 h 410"/>
                    <a:gd name="T38" fmla="*/ 37 w 150"/>
                    <a:gd name="T39" fmla="*/ 87 h 410"/>
                    <a:gd name="T40" fmla="*/ 24 w 150"/>
                    <a:gd name="T41" fmla="*/ 118 h 410"/>
                    <a:gd name="T42" fmla="*/ 10 w 150"/>
                    <a:gd name="T43" fmla="*/ 129 h 410"/>
                    <a:gd name="T44" fmla="*/ 2 w 150"/>
                    <a:gd name="T45" fmla="*/ 130 h 410"/>
                    <a:gd name="T46" fmla="*/ 5 w 150"/>
                    <a:gd name="T47" fmla="*/ 129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29" name="Rectangle 32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2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Helvetica" charset="0"/>
                  </a:rPr>
                  <a:t>GM</a:t>
                </a:r>
              </a:p>
            </p:txBody>
          </p:sp>
        </p:grpSp>
      </p:grpSp>
      <p:sp>
        <p:nvSpPr>
          <p:cNvPr id="3113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2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3114" name="Group 337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67634" name="Rectangle 338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>
                <a:ea typeface="+mn-ea"/>
              </a:endParaRPr>
            </a:p>
          </p:txBody>
        </p:sp>
        <p:sp>
          <p:nvSpPr>
            <p:cNvPr id="567635" name="Line 339"/>
            <p:cNvSpPr>
              <a:spLocks noChangeShapeType="1"/>
            </p:cNvSpPr>
            <p:nvPr/>
          </p:nvSpPr>
          <p:spPr bwMode="auto">
            <a:xfrm flipV="1">
              <a:off x="517" y="65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329" name="Oval 251"/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30" name="Oval 252"/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31" name="Oval 253"/>
          <p:cNvSpPr>
            <a:spLocks noChangeArrowheads="1"/>
          </p:cNvSpPr>
          <p:nvPr/>
        </p:nvSpPr>
        <p:spPr bwMode="auto">
          <a:xfrm>
            <a:off x="7305675" y="1220788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32" name="Oval 254"/>
          <p:cNvSpPr>
            <a:spLocks noChangeArrowheads="1"/>
          </p:cNvSpPr>
          <p:nvPr/>
        </p:nvSpPr>
        <p:spPr bwMode="auto">
          <a:xfrm>
            <a:off x="74803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33" name="AutoShape 315"/>
          <p:cNvSpPr>
            <a:spLocks noChangeArrowheads="1"/>
          </p:cNvSpPr>
          <p:nvPr/>
        </p:nvSpPr>
        <p:spPr bwMode="auto">
          <a:xfrm>
            <a:off x="5805488" y="4246563"/>
            <a:ext cx="2238375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120" name="Text Box 326"/>
          <p:cNvSpPr txBox="1">
            <a:spLocks noChangeArrowheads="1"/>
          </p:cNvSpPr>
          <p:nvPr/>
        </p:nvSpPr>
        <p:spPr bwMode="auto">
          <a:xfrm>
            <a:off x="742950" y="5624513"/>
            <a:ext cx="2436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GA = Giao ước Ápraham</a:t>
            </a:r>
          </a:p>
          <a:p>
            <a:r>
              <a:rPr lang="en-US" sz="1000">
                <a:latin typeface="Arial" charset="0"/>
              </a:rPr>
              <a:t>GĐ = Giao ước đất</a:t>
            </a:r>
          </a:p>
          <a:p>
            <a:r>
              <a:rPr lang="en-US" sz="1000">
                <a:latin typeface="Arial" charset="0"/>
              </a:rPr>
              <a:t>GĐv = Giao ước Đavít</a:t>
            </a:r>
          </a:p>
          <a:p>
            <a:r>
              <a:rPr lang="en-US" sz="1000">
                <a:latin typeface="Arial" charset="0"/>
              </a:rPr>
              <a:t>GM = Giao ước mới</a:t>
            </a:r>
          </a:p>
        </p:txBody>
      </p:sp>
      <p:sp>
        <p:nvSpPr>
          <p:cNvPr id="321" name="Rectangle 14"/>
          <p:cNvSpPr>
            <a:spLocks noChangeArrowheads="1"/>
          </p:cNvSpPr>
          <p:nvPr/>
        </p:nvSpPr>
        <p:spPr bwMode="auto">
          <a:xfrm>
            <a:off x="8093075" y="6513513"/>
            <a:ext cx="355600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540" grpId="0" animBg="1"/>
      <p:bldP spid="567541" grpId="0" animBg="1"/>
      <p:bldP spid="567542" grpId="0" animBg="1"/>
      <p:bldP spid="567563" grpId="0" animBg="1"/>
      <p:bldP spid="329" grpId="0" animBg="1"/>
      <p:bldP spid="330" grpId="0" animBg="1"/>
      <p:bldP spid="331" grpId="0" animBg="1"/>
      <p:bldP spid="332" grpId="0" animBg="1"/>
      <p:bldP spid="3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48" name="Text Box 16"/>
          <p:cNvSpPr txBox="1">
            <a:spLocks noChangeArrowheads="1"/>
          </p:cNvSpPr>
          <p:nvPr/>
        </p:nvSpPr>
        <p:spPr bwMode="auto">
          <a:xfrm>
            <a:off x="1243013" y="936625"/>
            <a:ext cx="30480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800" i="1">
                <a:solidFill>
                  <a:schemeClr val="tx1"/>
                </a:solidFill>
                <a:latin typeface="Helvetica" charset="0"/>
              </a:rPr>
              <a:t>Triều đại A-léc-xan-đ</a:t>
            </a:r>
            <a:r>
              <a:rPr lang="en-US" sz="2800" i="1">
                <a:solidFill>
                  <a:schemeClr val="tx1"/>
                </a:solidFill>
                <a:latin typeface="Lucida Grande" charset="0"/>
              </a:rPr>
              <a:t>ơ</a:t>
            </a:r>
            <a:r>
              <a:rPr lang="en-US" sz="2800" i="1">
                <a:solidFill>
                  <a:schemeClr val="tx1"/>
                </a:solidFill>
                <a:latin typeface="Helvetica" charset="0"/>
              </a:rPr>
              <a:t> Đ</a:t>
            </a:r>
            <a:r>
              <a:rPr lang="en-US" sz="2800" i="1">
                <a:solidFill>
                  <a:schemeClr val="tx1"/>
                </a:solidFill>
                <a:latin typeface="Helvetica" charset="0"/>
                <a:cs typeface="Lucida Grande" charset="0"/>
              </a:rPr>
              <a:t>ạ</a:t>
            </a:r>
            <a:r>
              <a:rPr lang="en-US" sz="2800" i="1">
                <a:solidFill>
                  <a:schemeClr val="tx1"/>
                </a:solidFill>
                <a:latin typeface="Helvetica" charset="0"/>
              </a:rPr>
              <a:t>i Đế</a:t>
            </a:r>
          </a:p>
        </p:txBody>
      </p:sp>
      <p:sp>
        <p:nvSpPr>
          <p:cNvPr id="453650" name="Text Box 18"/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700" dir="162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ea typeface="+mn-ea"/>
            </a:endParaRPr>
          </a:p>
        </p:txBody>
      </p:sp>
      <p:sp>
        <p:nvSpPr>
          <p:cNvPr id="453658" name="Rectangle 26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pic>
        <p:nvPicPr>
          <p:cNvPr id="453661" name="Picture 29"/>
          <p:cNvPicPr>
            <a:picLocks noChangeAspect="1" noChangeArrowheads="1"/>
          </p:cNvPicPr>
          <p:nvPr/>
        </p:nvPicPr>
        <p:blipFill>
          <a:blip r:embed="rId3"/>
          <a:srcRect l="10577" t="27530" r="23973" b="14717"/>
          <a:stretch>
            <a:fillRect/>
          </a:stretch>
        </p:blipFill>
        <p:spPr bwMode="auto">
          <a:xfrm>
            <a:off x="3976688" y="723900"/>
            <a:ext cx="2986087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</p:spPr>
      </p:pic>
      <p:pic>
        <p:nvPicPr>
          <p:cNvPr id="453662" name="Picture 30"/>
          <p:cNvPicPr>
            <a:picLocks noChangeAspect="1" noChangeArrowheads="1"/>
          </p:cNvPicPr>
          <p:nvPr/>
        </p:nvPicPr>
        <p:blipFill>
          <a:blip r:embed="rId4"/>
          <a:srcRect b="12105"/>
          <a:stretch>
            <a:fillRect/>
          </a:stretch>
        </p:blipFill>
        <p:spPr bwMode="auto">
          <a:xfrm>
            <a:off x="5056188" y="2001838"/>
            <a:ext cx="3621087" cy="23860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</p:spPr>
      </p:pic>
      <p:sp>
        <p:nvSpPr>
          <p:cNvPr id="453634" name="Rectangle 2"/>
          <p:cNvSpPr>
            <a:spLocks noChangeArrowheads="1"/>
          </p:cNvSpPr>
          <p:nvPr/>
        </p:nvSpPr>
        <p:spPr bwMode="auto">
          <a:xfrm>
            <a:off x="0" y="2135188"/>
            <a:ext cx="5238750" cy="4487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ARISTOTLE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: Giáo s</a:t>
            </a:r>
            <a:r>
              <a:rPr lang="en-US" sz="1800">
                <a:solidFill>
                  <a:srgbClr val="FFFF00"/>
                </a:solidFill>
                <a:latin typeface="Lucida Grande" charset="0"/>
              </a:rPr>
              <a:t>ư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 c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ủ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a A-léc-xan-đ</a:t>
            </a:r>
            <a:r>
              <a:rPr lang="en-US" sz="1800">
                <a:solidFill>
                  <a:srgbClr val="FFFF00"/>
                </a:solidFill>
                <a:latin typeface="Lucida Grande" charset="0"/>
              </a:rPr>
              <a:t>ơ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ARISTOTLE: Nh</a:t>
            </a:r>
            <a:r>
              <a:rPr lang="en-US">
                <a:solidFill>
                  <a:srgbClr val="FFFF00"/>
                </a:solidFill>
                <a:latin typeface="Helvetica" charset="0"/>
                <a:cs typeface="Lucida Grande" charset="0"/>
              </a:rPr>
              <a:t>ạ</a:t>
            </a:r>
            <a:r>
              <a:rPr lang="en-US">
                <a:solidFill>
                  <a:srgbClr val="FFFF00"/>
                </a:solidFill>
                <a:latin typeface="Helvetica" charset="0"/>
              </a:rPr>
              <a:t>c lý</a:t>
            </a:r>
          </a:p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FFFF00"/>
                </a:solidFill>
                <a:latin typeface="Helvetica" charset="0"/>
              </a:rPr>
              <a:t>Vạn  Lý Trường Thành ở Trung Qu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ố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c</a:t>
            </a:r>
            <a:br>
              <a:rPr lang="en-US"/>
            </a:br>
            <a:r>
              <a:rPr lang="en-US" sz="1800">
                <a:solidFill>
                  <a:srgbClr val="FFFF00"/>
                </a:solidFill>
                <a:latin typeface="Helvetica" charset="0"/>
              </a:rPr>
              <a:t>Sử dụng kim loại 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ở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 Trung Qu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ố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c</a:t>
            </a:r>
          </a:p>
          <a:p>
            <a:pPr algn="ctr">
              <a:lnSpc>
                <a:spcPct val="120000"/>
              </a:lnSpc>
            </a:pPr>
            <a:r>
              <a:rPr lang="en-US" sz="2000">
                <a:solidFill>
                  <a:srgbClr val="FFFF00"/>
                </a:solidFill>
                <a:latin typeface="Helvetica" charset="0"/>
              </a:rPr>
              <a:t>  </a:t>
            </a:r>
            <a:r>
              <a:rPr lang="en-US" altLang="ko-KR" sz="18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THÀNH PHỐ A-LÉC-XAN-Đ</a:t>
            </a:r>
            <a:r>
              <a:rPr lang="en-US" altLang="ko-KR" sz="18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Ơ</a:t>
            </a:r>
            <a:r>
              <a:rPr lang="en-US">
                <a:solidFill>
                  <a:schemeClr val="tx1"/>
                </a:solidFill>
                <a:latin typeface="Helvetica" charset="0"/>
              </a:rPr>
              <a:t>: </a:t>
            </a:r>
            <a:r>
              <a:rPr lang="en-US">
                <a:solidFill>
                  <a:srgbClr val="FFFF00"/>
                </a:solidFill>
                <a:latin typeface="Helvetica" charset="0"/>
              </a:rPr>
              <a:t>                                     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Trung tâm nghiên cứu ở Hy-lạp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EUCLID: 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Tiêu chuẩn hình học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Đồng tiền La Mã đầu tiên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     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Cô-rinh-tô trở thành trung tâm th</a:t>
            </a:r>
            <a:r>
              <a:rPr lang="en-US" altLang="ko-KR" sz="18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ươ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ng mại</a:t>
            </a:r>
            <a:r>
              <a:rPr lang="en-US" altLang="ko-KR" sz="1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FFFF00"/>
                </a:solidFill>
                <a:latin typeface="Helvetica" charset="0"/>
              </a:rPr>
              <a:t>Trung tâm th</a:t>
            </a:r>
            <a:r>
              <a:rPr lang="en-US" sz="1800">
                <a:solidFill>
                  <a:srgbClr val="FFFF00"/>
                </a:solidFill>
                <a:latin typeface="Lucida Grande" charset="0"/>
              </a:rPr>
              <a:t>ươ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ng m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ạ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i Do thái 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ở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 Ai C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ậ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p</a:t>
            </a:r>
          </a:p>
          <a:p>
            <a:pPr algn="ctr">
              <a:lnSpc>
                <a:spcPct val="120000"/>
              </a:lnSpc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Văn hóa và thành phố Hy Lạp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FFFF00"/>
                </a:solidFill>
                <a:latin typeface="Helvetica" charset="0"/>
              </a:rPr>
              <a:t>N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ế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p s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ố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ng theo phong cách Hy L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ạ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p</a:t>
            </a:r>
          </a:p>
          <a:p>
            <a:pPr algn="ctr">
              <a:lnSpc>
                <a:spcPct val="120000"/>
              </a:lnSpc>
            </a:pPr>
            <a:r>
              <a:rPr lang="en-US" altLang="ko-KR" sz="24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NGÔN NGỮ HY LẠP </a:t>
            </a:r>
            <a:endParaRPr lang="en-US" sz="240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453659" name="Text Box 27"/>
          <p:cNvSpPr txBox="1">
            <a:spLocks noChangeArrowheads="1"/>
          </p:cNvSpPr>
          <p:nvPr/>
        </p:nvSpPr>
        <p:spPr bwMode="auto">
          <a:xfrm>
            <a:off x="4899025" y="214313"/>
            <a:ext cx="3989388" cy="5746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ko-KR" sz="1800">
                <a:solidFill>
                  <a:srgbClr val="FFFF00"/>
                </a:solidFill>
                <a:ea typeface="Gulim" charset="0"/>
                <a:cs typeface="Gulim" charset="0"/>
              </a:rPr>
              <a:t>BÀI H</a:t>
            </a:r>
            <a:r>
              <a:rPr lang="fr-FR" altLang="ko-KR" sz="18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1800">
                <a:solidFill>
                  <a:srgbClr val="FFFF00"/>
                </a:solidFill>
                <a:ea typeface="Gulim" charset="0"/>
                <a:cs typeface="Gulim" charset="0"/>
              </a:rPr>
              <a:t>ỚNG DẪN HỌC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 sz="2400">
                <a:solidFill>
                  <a:srgbClr val="FFFF00"/>
                </a:solidFill>
              </a:rPr>
              <a:t>#05</a:t>
            </a:r>
          </a:p>
        </p:txBody>
      </p:sp>
      <p:pic>
        <p:nvPicPr>
          <p:cNvPr id="453664" name="Picture 32"/>
          <p:cNvPicPr>
            <a:picLocks noChangeAspect="1" noChangeArrowheads="1"/>
          </p:cNvPicPr>
          <p:nvPr/>
        </p:nvPicPr>
        <p:blipFill>
          <a:blip r:embed="rId5"/>
          <a:srcRect l="14404" t="23677" r="5742" b="16017"/>
          <a:stretch>
            <a:fillRect/>
          </a:stretch>
        </p:blipFill>
        <p:spPr bwMode="auto">
          <a:xfrm>
            <a:off x="5060950" y="4184650"/>
            <a:ext cx="3490913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</p:spPr>
      </p:pic>
      <p:sp>
        <p:nvSpPr>
          <p:cNvPr id="453653" name="Oval 21"/>
          <p:cNvSpPr>
            <a:spLocks noChangeArrowheads="1"/>
          </p:cNvSpPr>
          <p:nvPr/>
        </p:nvSpPr>
        <p:spPr bwMode="auto">
          <a:xfrm>
            <a:off x="1257300" y="776288"/>
            <a:ext cx="3140075" cy="12573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grpSp>
        <p:nvGrpSpPr>
          <p:cNvPr id="21515" name="Group 3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53666" name="Rectangle 3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>
                <a:latin typeface="Matura MT Script Capitals" charset="0"/>
                <a:ea typeface="+mn-ea"/>
              </a:endParaRPr>
            </a:p>
          </p:txBody>
        </p:sp>
        <p:sp>
          <p:nvSpPr>
            <p:cNvPr id="453667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21516" name="AutoShape 36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Rectangle 37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8" name="AutoShape 38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Line 39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0" name="Line 40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1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Rectangle 44"/>
          <p:cNvSpPr>
            <a:spLocks noChangeArrowheads="1"/>
          </p:cNvSpPr>
          <p:nvPr/>
        </p:nvSpPr>
        <p:spPr bwMode="auto">
          <a:xfrm>
            <a:off x="7940675" y="3721100"/>
            <a:ext cx="9017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Hệ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thống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La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Mã</a:t>
            </a:r>
            <a:endParaRPr lang="en-US" sz="75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523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21525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434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12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4" grpId="0" build="p" autoUpdateAnimBg="0"/>
      <p:bldP spid="4536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7" name="Picture 49" descr="Pompei street with elevated stepping stones, wk 0310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214813" y="654050"/>
            <a:ext cx="3954462" cy="296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288816" name="Picture 48" descr="Temple of the Divus Romulus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50925" y="3421063"/>
            <a:ext cx="3221038" cy="2414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</p:pic>
      <p:pic>
        <p:nvPicPr>
          <p:cNvPr id="288815" name="Picture 47" descr="Forum with Temples of Saturn and Vespasian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82650" y="398463"/>
            <a:ext cx="3603625" cy="2701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</p:pic>
      <p:pic>
        <p:nvPicPr>
          <p:cNvPr id="288814" name="Picture 46" descr="Forum Arch of Severus, Temple of Saturn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 t="11700"/>
          <a:stretch>
            <a:fillRect/>
          </a:stretch>
        </p:blipFill>
        <p:spPr bwMode="auto">
          <a:xfrm>
            <a:off x="4597400" y="3576638"/>
            <a:ext cx="3938588" cy="2608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</p:pic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2535" name="Rectangle 3"/>
          <p:cNvSpPr>
            <a:spLocks noChangeArrowheads="1"/>
          </p:cNvSpPr>
          <p:nvPr/>
        </p:nvSpPr>
        <p:spPr bwMode="auto">
          <a:xfrm>
            <a:off x="3176588" y="1676400"/>
            <a:ext cx="2740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fr-FR" altLang="ko-KR" sz="1800">
                <a:solidFill>
                  <a:schemeClr val="bg2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1800">
              <a:solidFill>
                <a:schemeClr val="bg2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22536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Rectangle 5"/>
          <p:cNvSpPr>
            <a:spLocks noChangeArrowheads="1"/>
          </p:cNvSpPr>
          <p:nvPr/>
        </p:nvSpPr>
        <p:spPr bwMode="auto">
          <a:xfrm>
            <a:off x="2962275" y="846138"/>
            <a:ext cx="15113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de-DE" sz="1800">
                <a:solidFill>
                  <a:schemeClr val="bg2"/>
                </a:solidFill>
                <a:latin typeface="Arial" charset="0"/>
                <a:cs typeface="Arial" charset="0"/>
              </a:rPr>
              <a:t>YÊN L</a:t>
            </a:r>
            <a:r>
              <a:rPr lang="de-DE" sz="1800">
                <a:solidFill>
                  <a:schemeClr val="bg2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1800">
                <a:solidFill>
                  <a:schemeClr val="bg2"/>
                </a:solidFill>
                <a:latin typeface="Arial" charset="0"/>
                <a:cs typeface="Arial" charset="0"/>
              </a:rPr>
              <a:t>NG</a:t>
            </a:r>
            <a:endParaRPr lang="en-US" sz="180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253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5" name="Rectangle 17"/>
          <p:cNvSpPr>
            <a:spLocks noChangeArrowheads="1"/>
          </p:cNvSpPr>
          <p:nvPr/>
        </p:nvSpPr>
        <p:spPr bwMode="auto">
          <a:xfrm>
            <a:off x="3214688" y="2176463"/>
            <a:ext cx="2435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2000">
                <a:solidFill>
                  <a:schemeClr val="accent2"/>
                </a:solidFill>
                <a:latin typeface="Arial" charset="0"/>
                <a:ea typeface="Gulim" charset="0"/>
                <a:cs typeface="Arial" charset="0"/>
              </a:rPr>
              <a:t>HỆ THỐNG LA MÃ</a:t>
            </a:r>
            <a:endParaRPr lang="en-US" sz="2000">
              <a:solidFill>
                <a:schemeClr val="accent2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288787" name="Text Box 19"/>
          <p:cNvSpPr txBox="1">
            <a:spLocks noChangeArrowheads="1"/>
          </p:cNvSpPr>
          <p:nvPr/>
        </p:nvSpPr>
        <p:spPr bwMode="auto">
          <a:xfrm>
            <a:off x="546100" y="3138488"/>
            <a:ext cx="8420100" cy="327818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>
            <a:spAutoFit/>
          </a:bodyPr>
          <a:lstStyle>
            <a:lvl1pPr defTabSz="4064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4064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064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064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064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Chính Quyền Công Dân &amp; Quân Sự </a:t>
            </a:r>
            <a:endParaRPr lang="en-US" sz="6000">
              <a:solidFill>
                <a:srgbClr val="FFFF00"/>
              </a:solidFill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      Luật Pháp </a:t>
            </a:r>
            <a:endParaRPr lang="en-US" sz="6000">
              <a:solidFill>
                <a:srgbClr val="FFFF00"/>
              </a:solidFill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             Truyền Thông</a:t>
            </a:r>
            <a:endParaRPr lang="en-US" altLang="ko-KR" sz="5400">
              <a:solidFill>
                <a:srgbClr val="FFFF00"/>
              </a:solidFill>
              <a:ea typeface="Gulim" charset="0"/>
              <a:cs typeface="Gulim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                   Vận Chuyển</a:t>
            </a:r>
            <a:br>
              <a:rPr lang="en-US" altLang="ko-KR" sz="6000">
                <a:solidFill>
                  <a:srgbClr val="FFFF00"/>
                </a:solidFill>
                <a:ea typeface="Gulim" charset="0"/>
                <a:cs typeface="Gulim" charset="0"/>
              </a:rPr>
            </a:br>
            <a:r>
              <a:rPr lang="en-US" altLang="ko-KR" sz="6000">
                <a:solidFill>
                  <a:srgbClr val="FFFF00"/>
                </a:solidFill>
                <a:ea typeface="Gulim" charset="0"/>
                <a:cs typeface="Gulim" charset="0"/>
              </a:rPr>
              <a:t>             </a:t>
            </a:r>
            <a:r>
              <a:rPr lang="fr-FR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N</a:t>
            </a:r>
            <a:r>
              <a:rPr lang="fr-FR" sz="3200">
                <a:solidFill>
                  <a:srgbClr val="FFFF00"/>
                </a:solidFill>
              </a:rPr>
              <a:t>gân Hàng và Thu</a:t>
            </a:r>
            <a:r>
              <a:rPr lang="fr-FR" sz="3200">
                <a:solidFill>
                  <a:srgbClr val="FFFF00"/>
                </a:solidFill>
                <a:cs typeface="Lucida Grande" charset="0"/>
              </a:rPr>
              <a:t>ế</a:t>
            </a:r>
            <a:r>
              <a:rPr lang="en-US" sz="600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fr-FR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                   Hòa Bình Ki</a:t>
            </a:r>
            <a:r>
              <a:rPr lang="en-US" altLang="ko-KR" sz="3200">
                <a:solidFill>
                  <a:srgbClr val="FFFF00"/>
                </a:solidFill>
                <a:ea typeface="Gulim" charset="0"/>
                <a:cs typeface="Gulim" charset="0"/>
              </a:rPr>
              <a:t>ểu La-mã 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22544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545" name="Text Box 4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8812" name="Rectangle 44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288818" name="Rectangle 50"/>
          <p:cNvSpPr>
            <a:spLocks noChangeArrowheads="1"/>
          </p:cNvSpPr>
          <p:nvPr/>
        </p:nvSpPr>
        <p:spPr bwMode="auto">
          <a:xfrm>
            <a:off x="4829175" y="919163"/>
            <a:ext cx="1520825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chemeClr val="folHlink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2"/>
                </a:solidFill>
                <a:latin typeface="Times" charset="0"/>
                <a:ea typeface="+mn-ea"/>
              </a:rPr>
              <a:t>500 T.C</a:t>
            </a:r>
            <a:r>
              <a:rPr lang="en-US" sz="2800" b="0" dirty="0">
                <a:solidFill>
                  <a:schemeClr val="bg2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288819" name="Text Box 51"/>
          <p:cNvSpPr txBox="1">
            <a:spLocks noChangeArrowheads="1"/>
          </p:cNvSpPr>
          <p:nvPr/>
        </p:nvSpPr>
        <p:spPr bwMode="auto">
          <a:xfrm>
            <a:off x="1801813" y="23813"/>
            <a:ext cx="5957887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Công-v</a:t>
            </a:r>
            <a:r>
              <a:rPr lang="en-US">
                <a:solidFill>
                  <a:schemeClr val="tx1"/>
                </a:solidFill>
                <a:cs typeface="Lucida Grande" charset="0"/>
              </a:rPr>
              <a:t>ụ</a:t>
            </a:r>
            <a:r>
              <a:rPr lang="en-US" sz="1200">
                <a:solidFill>
                  <a:schemeClr val="tx1"/>
                </a:solidFill>
              </a:rPr>
              <a:t> 28: 11-16</a:t>
            </a:r>
          </a:p>
        </p:txBody>
      </p:sp>
      <p:sp>
        <p:nvSpPr>
          <p:cNvPr id="288829" name="Oval 61"/>
          <p:cNvSpPr>
            <a:spLocks noChangeArrowheads="1"/>
          </p:cNvSpPr>
          <p:nvPr/>
        </p:nvSpPr>
        <p:spPr bwMode="auto">
          <a:xfrm>
            <a:off x="2930525" y="2090738"/>
            <a:ext cx="3471863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2550" name="AutoShape 62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Rectangle 63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AutoShape 64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Line 65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Line 66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5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Rectangle 44"/>
          <p:cNvSpPr>
            <a:spLocks noChangeArrowheads="1"/>
          </p:cNvSpPr>
          <p:nvPr/>
        </p:nvSpPr>
        <p:spPr bwMode="auto">
          <a:xfrm>
            <a:off x="7940675" y="3721100"/>
            <a:ext cx="9017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Hệ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thống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La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Mã</a:t>
            </a:r>
            <a:endParaRPr lang="en-US" sz="75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557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5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22559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6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8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17" grpId="0" animBg="1"/>
      <p:bldP spid="288816" grpId="0" animBg="1"/>
      <p:bldP spid="288815" grpId="0" animBg="1"/>
      <p:bldP spid="288814" grpId="0" animBg="1"/>
      <p:bldP spid="288785" grpId="0" autoUpdateAnimBg="0"/>
      <p:bldP spid="288787" grpId="0" build="allAtOnce"/>
      <p:bldP spid="2888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642" r="4184" b="3426"/>
          <a:stretch>
            <a:fillRect/>
          </a:stretch>
        </p:blipFill>
        <p:spPr bwMode="auto">
          <a:xfrm>
            <a:off x="571500" y="506413"/>
            <a:ext cx="79502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74" name="Freeform 30"/>
          <p:cNvSpPr>
            <a:spLocks/>
          </p:cNvSpPr>
          <p:nvPr/>
        </p:nvSpPr>
        <p:spPr bwMode="auto">
          <a:xfrm>
            <a:off x="558800" y="4289425"/>
            <a:ext cx="5918200" cy="2022475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224" y="2"/>
              </a:cxn>
              <a:cxn ang="0">
                <a:pos x="472" y="18"/>
              </a:cxn>
              <a:cxn ang="0">
                <a:pos x="744" y="82"/>
              </a:cxn>
              <a:cxn ang="0">
                <a:pos x="1328" y="82"/>
              </a:cxn>
              <a:cxn ang="0">
                <a:pos x="1384" y="122"/>
              </a:cxn>
              <a:cxn ang="0">
                <a:pos x="1480" y="234"/>
              </a:cxn>
              <a:cxn ang="0">
                <a:pos x="1536" y="354"/>
              </a:cxn>
              <a:cxn ang="0">
                <a:pos x="1576" y="402"/>
              </a:cxn>
              <a:cxn ang="0">
                <a:pos x="1624" y="442"/>
              </a:cxn>
              <a:cxn ang="0">
                <a:pos x="1664" y="514"/>
              </a:cxn>
              <a:cxn ang="0">
                <a:pos x="1680" y="538"/>
              </a:cxn>
              <a:cxn ang="0">
                <a:pos x="1776" y="578"/>
              </a:cxn>
              <a:cxn ang="0">
                <a:pos x="1832" y="674"/>
              </a:cxn>
              <a:cxn ang="0">
                <a:pos x="1856" y="682"/>
              </a:cxn>
              <a:cxn ang="0">
                <a:pos x="1904" y="714"/>
              </a:cxn>
              <a:cxn ang="0">
                <a:pos x="1928" y="730"/>
              </a:cxn>
              <a:cxn ang="0">
                <a:pos x="1968" y="762"/>
              </a:cxn>
              <a:cxn ang="0">
                <a:pos x="2008" y="802"/>
              </a:cxn>
              <a:cxn ang="0">
                <a:pos x="2136" y="834"/>
              </a:cxn>
              <a:cxn ang="0">
                <a:pos x="2216" y="954"/>
              </a:cxn>
              <a:cxn ang="0">
                <a:pos x="2264" y="970"/>
              </a:cxn>
              <a:cxn ang="0">
                <a:pos x="2312" y="1002"/>
              </a:cxn>
              <a:cxn ang="0">
                <a:pos x="2368" y="1106"/>
              </a:cxn>
              <a:cxn ang="0">
                <a:pos x="2392" y="1130"/>
              </a:cxn>
              <a:cxn ang="0">
                <a:pos x="2472" y="1154"/>
              </a:cxn>
              <a:cxn ang="0">
                <a:pos x="2496" y="1162"/>
              </a:cxn>
              <a:cxn ang="0">
                <a:pos x="2576" y="1138"/>
              </a:cxn>
              <a:cxn ang="0">
                <a:pos x="2640" y="986"/>
              </a:cxn>
              <a:cxn ang="0">
                <a:pos x="2736" y="930"/>
              </a:cxn>
              <a:cxn ang="0">
                <a:pos x="2832" y="874"/>
              </a:cxn>
              <a:cxn ang="0">
                <a:pos x="2904" y="866"/>
              </a:cxn>
              <a:cxn ang="0">
                <a:pos x="2928" y="858"/>
              </a:cxn>
              <a:cxn ang="0">
                <a:pos x="3168" y="914"/>
              </a:cxn>
              <a:cxn ang="0">
                <a:pos x="3312" y="1010"/>
              </a:cxn>
              <a:cxn ang="0">
                <a:pos x="3360" y="1026"/>
              </a:cxn>
              <a:cxn ang="0">
                <a:pos x="3504" y="1122"/>
              </a:cxn>
              <a:cxn ang="0">
                <a:pos x="3632" y="1162"/>
              </a:cxn>
              <a:cxn ang="0">
                <a:pos x="3680" y="1178"/>
              </a:cxn>
              <a:cxn ang="0">
                <a:pos x="3728" y="1274"/>
              </a:cxn>
            </a:cxnLst>
            <a:rect l="0" t="0" r="r" b="b"/>
            <a:pathLst>
              <a:path w="3728" h="1274">
                <a:moveTo>
                  <a:pt x="0" y="34"/>
                </a:moveTo>
                <a:cubicBezTo>
                  <a:pt x="78" y="26"/>
                  <a:pt x="144" y="8"/>
                  <a:pt x="224" y="2"/>
                </a:cubicBezTo>
                <a:cubicBezTo>
                  <a:pt x="297" y="4"/>
                  <a:pt x="392" y="0"/>
                  <a:pt x="472" y="18"/>
                </a:cubicBezTo>
                <a:cubicBezTo>
                  <a:pt x="565" y="38"/>
                  <a:pt x="648" y="72"/>
                  <a:pt x="744" y="82"/>
                </a:cubicBezTo>
                <a:cubicBezTo>
                  <a:pt x="759" y="81"/>
                  <a:pt x="1211" y="64"/>
                  <a:pt x="1328" y="82"/>
                </a:cubicBezTo>
                <a:cubicBezTo>
                  <a:pt x="1350" y="85"/>
                  <a:pt x="1364" y="109"/>
                  <a:pt x="1384" y="122"/>
                </a:cubicBezTo>
                <a:cubicBezTo>
                  <a:pt x="1411" y="162"/>
                  <a:pt x="1457" y="188"/>
                  <a:pt x="1480" y="234"/>
                </a:cubicBezTo>
                <a:cubicBezTo>
                  <a:pt x="1499" y="272"/>
                  <a:pt x="1507" y="319"/>
                  <a:pt x="1536" y="354"/>
                </a:cubicBezTo>
                <a:cubicBezTo>
                  <a:pt x="1549" y="370"/>
                  <a:pt x="1561" y="387"/>
                  <a:pt x="1576" y="402"/>
                </a:cubicBezTo>
                <a:cubicBezTo>
                  <a:pt x="1622" y="448"/>
                  <a:pt x="1578" y="383"/>
                  <a:pt x="1624" y="442"/>
                </a:cubicBezTo>
                <a:cubicBezTo>
                  <a:pt x="1694" y="532"/>
                  <a:pt x="1635" y="456"/>
                  <a:pt x="1664" y="514"/>
                </a:cubicBezTo>
                <a:cubicBezTo>
                  <a:pt x="1668" y="522"/>
                  <a:pt x="1671" y="532"/>
                  <a:pt x="1680" y="538"/>
                </a:cubicBezTo>
                <a:cubicBezTo>
                  <a:pt x="1710" y="557"/>
                  <a:pt x="1745" y="557"/>
                  <a:pt x="1776" y="578"/>
                </a:cubicBezTo>
                <a:cubicBezTo>
                  <a:pt x="1789" y="598"/>
                  <a:pt x="1812" y="667"/>
                  <a:pt x="1832" y="674"/>
                </a:cubicBezTo>
                <a:cubicBezTo>
                  <a:pt x="1840" y="676"/>
                  <a:pt x="1848" y="677"/>
                  <a:pt x="1856" y="682"/>
                </a:cubicBezTo>
                <a:cubicBezTo>
                  <a:pt x="1872" y="691"/>
                  <a:pt x="1888" y="703"/>
                  <a:pt x="1904" y="714"/>
                </a:cubicBezTo>
                <a:cubicBezTo>
                  <a:pt x="1912" y="719"/>
                  <a:pt x="1928" y="730"/>
                  <a:pt x="1928" y="730"/>
                </a:cubicBezTo>
                <a:cubicBezTo>
                  <a:pt x="1973" y="798"/>
                  <a:pt x="1912" y="717"/>
                  <a:pt x="1968" y="762"/>
                </a:cubicBezTo>
                <a:cubicBezTo>
                  <a:pt x="2009" y="794"/>
                  <a:pt x="1956" y="779"/>
                  <a:pt x="2008" y="802"/>
                </a:cubicBezTo>
                <a:cubicBezTo>
                  <a:pt x="2047" y="818"/>
                  <a:pt x="2094" y="820"/>
                  <a:pt x="2136" y="834"/>
                </a:cubicBezTo>
                <a:cubicBezTo>
                  <a:pt x="2148" y="884"/>
                  <a:pt x="2158" y="934"/>
                  <a:pt x="2216" y="954"/>
                </a:cubicBezTo>
                <a:cubicBezTo>
                  <a:pt x="2232" y="959"/>
                  <a:pt x="2249" y="960"/>
                  <a:pt x="2264" y="970"/>
                </a:cubicBezTo>
                <a:cubicBezTo>
                  <a:pt x="2280" y="980"/>
                  <a:pt x="2312" y="1002"/>
                  <a:pt x="2312" y="1002"/>
                </a:cubicBezTo>
                <a:cubicBezTo>
                  <a:pt x="2329" y="1073"/>
                  <a:pt x="2317" y="1064"/>
                  <a:pt x="2368" y="1106"/>
                </a:cubicBezTo>
                <a:cubicBezTo>
                  <a:pt x="2376" y="1113"/>
                  <a:pt x="2382" y="1124"/>
                  <a:pt x="2392" y="1130"/>
                </a:cubicBezTo>
                <a:cubicBezTo>
                  <a:pt x="2416" y="1143"/>
                  <a:pt x="2445" y="1145"/>
                  <a:pt x="2472" y="1154"/>
                </a:cubicBezTo>
                <a:cubicBezTo>
                  <a:pt x="2480" y="1156"/>
                  <a:pt x="2496" y="1162"/>
                  <a:pt x="2496" y="1162"/>
                </a:cubicBezTo>
                <a:cubicBezTo>
                  <a:pt x="2511" y="1159"/>
                  <a:pt x="2561" y="1160"/>
                  <a:pt x="2576" y="1138"/>
                </a:cubicBezTo>
                <a:cubicBezTo>
                  <a:pt x="2602" y="1095"/>
                  <a:pt x="2593" y="1017"/>
                  <a:pt x="2640" y="986"/>
                </a:cubicBezTo>
                <a:cubicBezTo>
                  <a:pt x="2673" y="963"/>
                  <a:pt x="2702" y="948"/>
                  <a:pt x="2736" y="930"/>
                </a:cubicBezTo>
                <a:cubicBezTo>
                  <a:pt x="2771" y="910"/>
                  <a:pt x="2794" y="886"/>
                  <a:pt x="2832" y="874"/>
                </a:cubicBezTo>
                <a:cubicBezTo>
                  <a:pt x="2871" y="887"/>
                  <a:pt x="2848" y="884"/>
                  <a:pt x="2904" y="866"/>
                </a:cubicBezTo>
                <a:cubicBezTo>
                  <a:pt x="2912" y="863"/>
                  <a:pt x="2928" y="858"/>
                  <a:pt x="2928" y="858"/>
                </a:cubicBezTo>
                <a:cubicBezTo>
                  <a:pt x="3006" y="864"/>
                  <a:pt x="3099" y="868"/>
                  <a:pt x="3168" y="914"/>
                </a:cubicBezTo>
                <a:cubicBezTo>
                  <a:pt x="3190" y="948"/>
                  <a:pt x="3270" y="991"/>
                  <a:pt x="3312" y="1010"/>
                </a:cubicBezTo>
                <a:cubicBezTo>
                  <a:pt x="3327" y="1016"/>
                  <a:pt x="3345" y="1016"/>
                  <a:pt x="3360" y="1026"/>
                </a:cubicBezTo>
                <a:cubicBezTo>
                  <a:pt x="3393" y="1048"/>
                  <a:pt x="3465" y="1109"/>
                  <a:pt x="3504" y="1122"/>
                </a:cubicBezTo>
                <a:cubicBezTo>
                  <a:pt x="3546" y="1136"/>
                  <a:pt x="3589" y="1149"/>
                  <a:pt x="3632" y="1162"/>
                </a:cubicBezTo>
                <a:cubicBezTo>
                  <a:pt x="3648" y="1166"/>
                  <a:pt x="3680" y="1178"/>
                  <a:pt x="3680" y="1178"/>
                </a:cubicBezTo>
                <a:cubicBezTo>
                  <a:pt x="3694" y="1220"/>
                  <a:pt x="3728" y="1216"/>
                  <a:pt x="3728" y="127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41375" name="Freeform 31"/>
          <p:cNvSpPr>
            <a:spLocks/>
          </p:cNvSpPr>
          <p:nvPr/>
        </p:nvSpPr>
        <p:spPr bwMode="auto">
          <a:xfrm>
            <a:off x="3314700" y="927100"/>
            <a:ext cx="2578100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" y="8"/>
              </a:cxn>
              <a:cxn ang="0">
                <a:pos x="40" y="56"/>
              </a:cxn>
              <a:cxn ang="0">
                <a:pos x="72" y="264"/>
              </a:cxn>
              <a:cxn ang="0">
                <a:pos x="64" y="320"/>
              </a:cxn>
              <a:cxn ang="0">
                <a:pos x="48" y="368"/>
              </a:cxn>
              <a:cxn ang="0">
                <a:pos x="56" y="392"/>
              </a:cxn>
              <a:cxn ang="0">
                <a:pos x="80" y="400"/>
              </a:cxn>
              <a:cxn ang="0">
                <a:pos x="152" y="440"/>
              </a:cxn>
              <a:cxn ang="0">
                <a:pos x="224" y="528"/>
              </a:cxn>
              <a:cxn ang="0">
                <a:pos x="336" y="536"/>
              </a:cxn>
              <a:cxn ang="0">
                <a:pos x="456" y="608"/>
              </a:cxn>
              <a:cxn ang="0">
                <a:pos x="512" y="688"/>
              </a:cxn>
              <a:cxn ang="0">
                <a:pos x="632" y="736"/>
              </a:cxn>
              <a:cxn ang="0">
                <a:pos x="808" y="672"/>
              </a:cxn>
              <a:cxn ang="0">
                <a:pos x="944" y="672"/>
              </a:cxn>
              <a:cxn ang="0">
                <a:pos x="992" y="648"/>
              </a:cxn>
              <a:cxn ang="0">
                <a:pos x="1088" y="664"/>
              </a:cxn>
              <a:cxn ang="0">
                <a:pos x="1144" y="648"/>
              </a:cxn>
              <a:cxn ang="0">
                <a:pos x="1200" y="656"/>
              </a:cxn>
              <a:cxn ang="0">
                <a:pos x="1248" y="672"/>
              </a:cxn>
              <a:cxn ang="0">
                <a:pos x="1280" y="664"/>
              </a:cxn>
              <a:cxn ang="0">
                <a:pos x="1328" y="648"/>
              </a:cxn>
              <a:cxn ang="0">
                <a:pos x="1416" y="664"/>
              </a:cxn>
              <a:cxn ang="0">
                <a:pos x="1512" y="736"/>
              </a:cxn>
              <a:cxn ang="0">
                <a:pos x="1576" y="752"/>
              </a:cxn>
              <a:cxn ang="0">
                <a:pos x="1624" y="864"/>
              </a:cxn>
            </a:cxnLst>
            <a:rect l="0" t="0" r="r" b="b"/>
            <a:pathLst>
              <a:path w="1624" h="864">
                <a:moveTo>
                  <a:pt x="0" y="0"/>
                </a:moveTo>
                <a:cubicBezTo>
                  <a:pt x="8" y="2"/>
                  <a:pt x="19" y="1"/>
                  <a:pt x="24" y="8"/>
                </a:cubicBezTo>
                <a:cubicBezTo>
                  <a:pt x="33" y="21"/>
                  <a:pt x="40" y="56"/>
                  <a:pt x="40" y="56"/>
                </a:cubicBezTo>
                <a:cubicBezTo>
                  <a:pt x="45" y="125"/>
                  <a:pt x="49" y="196"/>
                  <a:pt x="72" y="264"/>
                </a:cubicBezTo>
                <a:cubicBezTo>
                  <a:pt x="69" y="282"/>
                  <a:pt x="68" y="301"/>
                  <a:pt x="64" y="320"/>
                </a:cubicBezTo>
                <a:cubicBezTo>
                  <a:pt x="60" y="336"/>
                  <a:pt x="48" y="368"/>
                  <a:pt x="48" y="368"/>
                </a:cubicBezTo>
                <a:cubicBezTo>
                  <a:pt x="50" y="376"/>
                  <a:pt x="50" y="386"/>
                  <a:pt x="56" y="392"/>
                </a:cubicBezTo>
                <a:cubicBezTo>
                  <a:pt x="61" y="397"/>
                  <a:pt x="72" y="395"/>
                  <a:pt x="80" y="400"/>
                </a:cubicBezTo>
                <a:cubicBezTo>
                  <a:pt x="162" y="445"/>
                  <a:pt x="97" y="421"/>
                  <a:pt x="152" y="440"/>
                </a:cubicBezTo>
                <a:cubicBezTo>
                  <a:pt x="162" y="456"/>
                  <a:pt x="192" y="522"/>
                  <a:pt x="224" y="528"/>
                </a:cubicBezTo>
                <a:cubicBezTo>
                  <a:pt x="260" y="534"/>
                  <a:pt x="298" y="533"/>
                  <a:pt x="336" y="536"/>
                </a:cubicBezTo>
                <a:cubicBezTo>
                  <a:pt x="381" y="551"/>
                  <a:pt x="425" y="568"/>
                  <a:pt x="456" y="608"/>
                </a:cubicBezTo>
                <a:cubicBezTo>
                  <a:pt x="459" y="612"/>
                  <a:pt x="501" y="678"/>
                  <a:pt x="512" y="688"/>
                </a:cubicBezTo>
                <a:cubicBezTo>
                  <a:pt x="552" y="723"/>
                  <a:pt x="580" y="727"/>
                  <a:pt x="632" y="736"/>
                </a:cubicBezTo>
                <a:cubicBezTo>
                  <a:pt x="694" y="727"/>
                  <a:pt x="754" y="707"/>
                  <a:pt x="808" y="672"/>
                </a:cubicBezTo>
                <a:cubicBezTo>
                  <a:pt x="857" y="676"/>
                  <a:pt x="897" y="687"/>
                  <a:pt x="944" y="672"/>
                </a:cubicBezTo>
                <a:cubicBezTo>
                  <a:pt x="947" y="670"/>
                  <a:pt x="984" y="650"/>
                  <a:pt x="992" y="648"/>
                </a:cubicBezTo>
                <a:cubicBezTo>
                  <a:pt x="1024" y="652"/>
                  <a:pt x="1055" y="664"/>
                  <a:pt x="1088" y="664"/>
                </a:cubicBezTo>
                <a:cubicBezTo>
                  <a:pt x="1107" y="664"/>
                  <a:pt x="1125" y="652"/>
                  <a:pt x="1144" y="648"/>
                </a:cubicBezTo>
                <a:cubicBezTo>
                  <a:pt x="1162" y="650"/>
                  <a:pt x="1181" y="651"/>
                  <a:pt x="1200" y="656"/>
                </a:cubicBezTo>
                <a:cubicBezTo>
                  <a:pt x="1216" y="659"/>
                  <a:pt x="1248" y="672"/>
                  <a:pt x="1248" y="672"/>
                </a:cubicBezTo>
                <a:cubicBezTo>
                  <a:pt x="1258" y="669"/>
                  <a:pt x="1269" y="667"/>
                  <a:pt x="1280" y="664"/>
                </a:cubicBezTo>
                <a:cubicBezTo>
                  <a:pt x="1296" y="659"/>
                  <a:pt x="1328" y="648"/>
                  <a:pt x="1328" y="648"/>
                </a:cubicBezTo>
                <a:cubicBezTo>
                  <a:pt x="1330" y="648"/>
                  <a:pt x="1398" y="652"/>
                  <a:pt x="1416" y="664"/>
                </a:cubicBezTo>
                <a:cubicBezTo>
                  <a:pt x="1445" y="683"/>
                  <a:pt x="1475" y="728"/>
                  <a:pt x="1512" y="736"/>
                </a:cubicBezTo>
                <a:cubicBezTo>
                  <a:pt x="1560" y="745"/>
                  <a:pt x="1539" y="739"/>
                  <a:pt x="1576" y="752"/>
                </a:cubicBezTo>
                <a:cubicBezTo>
                  <a:pt x="1610" y="803"/>
                  <a:pt x="1624" y="796"/>
                  <a:pt x="1624" y="86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41376" name="Freeform 32"/>
          <p:cNvSpPr>
            <a:spLocks/>
          </p:cNvSpPr>
          <p:nvPr/>
        </p:nvSpPr>
        <p:spPr bwMode="auto">
          <a:xfrm>
            <a:off x="6997700" y="3009900"/>
            <a:ext cx="317500" cy="3297238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120" y="16"/>
              </a:cxn>
              <a:cxn ang="0">
                <a:pos x="152" y="88"/>
              </a:cxn>
              <a:cxn ang="0">
                <a:pos x="128" y="280"/>
              </a:cxn>
              <a:cxn ang="0">
                <a:pos x="120" y="352"/>
              </a:cxn>
              <a:cxn ang="0">
                <a:pos x="48" y="416"/>
              </a:cxn>
              <a:cxn ang="0">
                <a:pos x="0" y="496"/>
              </a:cxn>
              <a:cxn ang="0">
                <a:pos x="8" y="616"/>
              </a:cxn>
              <a:cxn ang="0">
                <a:pos x="88" y="720"/>
              </a:cxn>
              <a:cxn ang="0">
                <a:pos x="144" y="792"/>
              </a:cxn>
              <a:cxn ang="0">
                <a:pos x="176" y="880"/>
              </a:cxn>
              <a:cxn ang="0">
                <a:pos x="200" y="1096"/>
              </a:cxn>
              <a:cxn ang="0">
                <a:pos x="96" y="1288"/>
              </a:cxn>
              <a:cxn ang="0">
                <a:pos x="112" y="1424"/>
              </a:cxn>
              <a:cxn ang="0">
                <a:pos x="136" y="1504"/>
              </a:cxn>
              <a:cxn ang="0">
                <a:pos x="200" y="1824"/>
              </a:cxn>
              <a:cxn ang="0">
                <a:pos x="168" y="1992"/>
              </a:cxn>
              <a:cxn ang="0">
                <a:pos x="152" y="2016"/>
              </a:cxn>
              <a:cxn ang="0">
                <a:pos x="128" y="2072"/>
              </a:cxn>
            </a:cxnLst>
            <a:rect l="0" t="0" r="r" b="b"/>
            <a:pathLst>
              <a:path w="200" h="2077">
                <a:moveTo>
                  <a:pt x="48" y="0"/>
                </a:moveTo>
                <a:cubicBezTo>
                  <a:pt x="48" y="0"/>
                  <a:pt x="109" y="7"/>
                  <a:pt x="120" y="16"/>
                </a:cubicBezTo>
                <a:cubicBezTo>
                  <a:pt x="140" y="32"/>
                  <a:pt x="152" y="88"/>
                  <a:pt x="152" y="88"/>
                </a:cubicBezTo>
                <a:cubicBezTo>
                  <a:pt x="144" y="152"/>
                  <a:pt x="137" y="216"/>
                  <a:pt x="128" y="280"/>
                </a:cubicBezTo>
                <a:cubicBezTo>
                  <a:pt x="124" y="303"/>
                  <a:pt x="130" y="330"/>
                  <a:pt x="120" y="352"/>
                </a:cubicBezTo>
                <a:cubicBezTo>
                  <a:pt x="107" y="378"/>
                  <a:pt x="72" y="399"/>
                  <a:pt x="48" y="416"/>
                </a:cubicBezTo>
                <a:cubicBezTo>
                  <a:pt x="30" y="442"/>
                  <a:pt x="17" y="469"/>
                  <a:pt x="0" y="496"/>
                </a:cubicBezTo>
                <a:cubicBezTo>
                  <a:pt x="2" y="536"/>
                  <a:pt x="1" y="576"/>
                  <a:pt x="8" y="616"/>
                </a:cubicBezTo>
                <a:cubicBezTo>
                  <a:pt x="15" y="660"/>
                  <a:pt x="66" y="687"/>
                  <a:pt x="88" y="720"/>
                </a:cubicBezTo>
                <a:cubicBezTo>
                  <a:pt x="105" y="745"/>
                  <a:pt x="128" y="764"/>
                  <a:pt x="144" y="792"/>
                </a:cubicBezTo>
                <a:cubicBezTo>
                  <a:pt x="160" y="820"/>
                  <a:pt x="165" y="849"/>
                  <a:pt x="176" y="880"/>
                </a:cubicBezTo>
                <a:cubicBezTo>
                  <a:pt x="181" y="956"/>
                  <a:pt x="189" y="1021"/>
                  <a:pt x="200" y="1096"/>
                </a:cubicBezTo>
                <a:cubicBezTo>
                  <a:pt x="182" y="1167"/>
                  <a:pt x="136" y="1227"/>
                  <a:pt x="96" y="1288"/>
                </a:cubicBezTo>
                <a:cubicBezTo>
                  <a:pt x="108" y="1467"/>
                  <a:pt x="91" y="1351"/>
                  <a:pt x="112" y="1424"/>
                </a:cubicBezTo>
                <a:cubicBezTo>
                  <a:pt x="119" y="1450"/>
                  <a:pt x="136" y="1504"/>
                  <a:pt x="136" y="1504"/>
                </a:cubicBezTo>
                <a:cubicBezTo>
                  <a:pt x="141" y="1628"/>
                  <a:pt x="133" y="1723"/>
                  <a:pt x="200" y="1824"/>
                </a:cubicBezTo>
                <a:cubicBezTo>
                  <a:pt x="193" y="1876"/>
                  <a:pt x="192" y="1943"/>
                  <a:pt x="168" y="1992"/>
                </a:cubicBezTo>
                <a:cubicBezTo>
                  <a:pt x="163" y="2000"/>
                  <a:pt x="155" y="2007"/>
                  <a:pt x="152" y="2016"/>
                </a:cubicBezTo>
                <a:cubicBezTo>
                  <a:pt x="124" y="2077"/>
                  <a:pt x="150" y="2049"/>
                  <a:pt x="128" y="2072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41377" name="Freeform 33"/>
          <p:cNvSpPr>
            <a:spLocks/>
          </p:cNvSpPr>
          <p:nvPr/>
        </p:nvSpPr>
        <p:spPr bwMode="auto">
          <a:xfrm>
            <a:off x="1592263" y="520700"/>
            <a:ext cx="1252537" cy="800100"/>
          </a:xfrm>
          <a:custGeom>
            <a:avLst/>
            <a:gdLst/>
            <a:ahLst/>
            <a:cxnLst>
              <a:cxn ang="0">
                <a:pos x="701" y="0"/>
              </a:cxn>
              <a:cxn ang="0">
                <a:pos x="685" y="120"/>
              </a:cxn>
              <a:cxn ang="0">
                <a:pos x="677" y="248"/>
              </a:cxn>
              <a:cxn ang="0">
                <a:pos x="757" y="264"/>
              </a:cxn>
              <a:cxn ang="0">
                <a:pos x="789" y="360"/>
              </a:cxn>
              <a:cxn ang="0">
                <a:pos x="757" y="376"/>
              </a:cxn>
              <a:cxn ang="0">
                <a:pos x="677" y="384"/>
              </a:cxn>
              <a:cxn ang="0">
                <a:pos x="693" y="448"/>
              </a:cxn>
              <a:cxn ang="0">
                <a:pos x="549" y="504"/>
              </a:cxn>
              <a:cxn ang="0">
                <a:pos x="413" y="480"/>
              </a:cxn>
              <a:cxn ang="0">
                <a:pos x="333" y="480"/>
              </a:cxn>
              <a:cxn ang="0">
                <a:pos x="253" y="488"/>
              </a:cxn>
              <a:cxn ang="0">
                <a:pos x="197" y="480"/>
              </a:cxn>
              <a:cxn ang="0">
                <a:pos x="229" y="440"/>
              </a:cxn>
              <a:cxn ang="0">
                <a:pos x="413" y="384"/>
              </a:cxn>
              <a:cxn ang="0">
                <a:pos x="381" y="328"/>
              </a:cxn>
              <a:cxn ang="0">
                <a:pos x="301" y="256"/>
              </a:cxn>
              <a:cxn ang="0">
                <a:pos x="413" y="216"/>
              </a:cxn>
              <a:cxn ang="0">
                <a:pos x="405" y="168"/>
              </a:cxn>
              <a:cxn ang="0">
                <a:pos x="317" y="224"/>
              </a:cxn>
              <a:cxn ang="0">
                <a:pos x="117" y="216"/>
              </a:cxn>
              <a:cxn ang="0">
                <a:pos x="61" y="208"/>
              </a:cxn>
              <a:cxn ang="0">
                <a:pos x="37" y="200"/>
              </a:cxn>
              <a:cxn ang="0">
                <a:pos x="13" y="184"/>
              </a:cxn>
              <a:cxn ang="0">
                <a:pos x="37" y="112"/>
              </a:cxn>
              <a:cxn ang="0">
                <a:pos x="61" y="64"/>
              </a:cxn>
              <a:cxn ang="0">
                <a:pos x="109" y="48"/>
              </a:cxn>
              <a:cxn ang="0">
                <a:pos x="117" y="24"/>
              </a:cxn>
              <a:cxn ang="0">
                <a:pos x="133" y="0"/>
              </a:cxn>
            </a:cxnLst>
            <a:rect l="0" t="0" r="r" b="b"/>
            <a:pathLst>
              <a:path w="789" h="504">
                <a:moveTo>
                  <a:pt x="701" y="0"/>
                </a:moveTo>
                <a:cubicBezTo>
                  <a:pt x="720" y="59"/>
                  <a:pt x="719" y="67"/>
                  <a:pt x="685" y="120"/>
                </a:cubicBezTo>
                <a:cubicBezTo>
                  <a:pt x="694" y="174"/>
                  <a:pt x="708" y="200"/>
                  <a:pt x="677" y="248"/>
                </a:cubicBezTo>
                <a:cubicBezTo>
                  <a:pt x="716" y="274"/>
                  <a:pt x="708" y="251"/>
                  <a:pt x="757" y="264"/>
                </a:cubicBezTo>
                <a:cubicBezTo>
                  <a:pt x="764" y="311"/>
                  <a:pt x="775" y="318"/>
                  <a:pt x="789" y="360"/>
                </a:cubicBezTo>
                <a:cubicBezTo>
                  <a:pt x="778" y="365"/>
                  <a:pt x="768" y="373"/>
                  <a:pt x="757" y="376"/>
                </a:cubicBezTo>
                <a:cubicBezTo>
                  <a:pt x="730" y="381"/>
                  <a:pt x="699" y="369"/>
                  <a:pt x="677" y="384"/>
                </a:cubicBezTo>
                <a:cubicBezTo>
                  <a:pt x="671" y="387"/>
                  <a:pt x="689" y="438"/>
                  <a:pt x="693" y="448"/>
                </a:cubicBezTo>
                <a:cubicBezTo>
                  <a:pt x="663" y="492"/>
                  <a:pt x="598" y="495"/>
                  <a:pt x="549" y="504"/>
                </a:cubicBezTo>
                <a:cubicBezTo>
                  <a:pt x="497" y="498"/>
                  <a:pt x="460" y="495"/>
                  <a:pt x="413" y="480"/>
                </a:cubicBezTo>
                <a:cubicBezTo>
                  <a:pt x="338" y="498"/>
                  <a:pt x="431" y="480"/>
                  <a:pt x="333" y="480"/>
                </a:cubicBezTo>
                <a:cubicBezTo>
                  <a:pt x="306" y="480"/>
                  <a:pt x="279" y="485"/>
                  <a:pt x="253" y="488"/>
                </a:cubicBezTo>
                <a:cubicBezTo>
                  <a:pt x="234" y="485"/>
                  <a:pt x="212" y="490"/>
                  <a:pt x="197" y="480"/>
                </a:cubicBezTo>
                <a:cubicBezTo>
                  <a:pt x="183" y="471"/>
                  <a:pt x="210" y="448"/>
                  <a:pt x="229" y="440"/>
                </a:cubicBezTo>
                <a:cubicBezTo>
                  <a:pt x="290" y="412"/>
                  <a:pt x="345" y="392"/>
                  <a:pt x="413" y="384"/>
                </a:cubicBezTo>
                <a:cubicBezTo>
                  <a:pt x="440" y="342"/>
                  <a:pt x="420" y="341"/>
                  <a:pt x="381" y="328"/>
                </a:cubicBezTo>
                <a:cubicBezTo>
                  <a:pt x="365" y="282"/>
                  <a:pt x="347" y="267"/>
                  <a:pt x="301" y="256"/>
                </a:cubicBezTo>
                <a:cubicBezTo>
                  <a:pt x="334" y="233"/>
                  <a:pt x="373" y="225"/>
                  <a:pt x="413" y="216"/>
                </a:cubicBezTo>
                <a:cubicBezTo>
                  <a:pt x="410" y="200"/>
                  <a:pt x="419" y="175"/>
                  <a:pt x="405" y="168"/>
                </a:cubicBezTo>
                <a:cubicBezTo>
                  <a:pt x="349" y="137"/>
                  <a:pt x="328" y="190"/>
                  <a:pt x="317" y="224"/>
                </a:cubicBezTo>
                <a:cubicBezTo>
                  <a:pt x="208" y="196"/>
                  <a:pt x="274" y="206"/>
                  <a:pt x="117" y="216"/>
                </a:cubicBezTo>
                <a:cubicBezTo>
                  <a:pt x="21" y="247"/>
                  <a:pt x="94" y="241"/>
                  <a:pt x="61" y="208"/>
                </a:cubicBezTo>
                <a:cubicBezTo>
                  <a:pt x="55" y="202"/>
                  <a:pt x="44" y="203"/>
                  <a:pt x="37" y="200"/>
                </a:cubicBezTo>
                <a:cubicBezTo>
                  <a:pt x="28" y="195"/>
                  <a:pt x="21" y="189"/>
                  <a:pt x="13" y="184"/>
                </a:cubicBezTo>
                <a:cubicBezTo>
                  <a:pt x="0" y="147"/>
                  <a:pt x="9" y="139"/>
                  <a:pt x="37" y="112"/>
                </a:cubicBezTo>
                <a:cubicBezTo>
                  <a:pt x="41" y="98"/>
                  <a:pt x="47" y="72"/>
                  <a:pt x="61" y="64"/>
                </a:cubicBezTo>
                <a:cubicBezTo>
                  <a:pt x="75" y="55"/>
                  <a:pt x="109" y="48"/>
                  <a:pt x="109" y="48"/>
                </a:cubicBezTo>
                <a:cubicBezTo>
                  <a:pt x="111" y="40"/>
                  <a:pt x="113" y="31"/>
                  <a:pt x="117" y="24"/>
                </a:cubicBezTo>
                <a:cubicBezTo>
                  <a:pt x="121" y="15"/>
                  <a:pt x="133" y="0"/>
                  <a:pt x="133" y="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41386" name="Text Box 42"/>
          <p:cNvSpPr txBox="1">
            <a:spLocks noChangeArrowheads="1"/>
          </p:cNvSpPr>
          <p:nvPr/>
        </p:nvSpPr>
        <p:spPr bwMode="auto">
          <a:xfrm>
            <a:off x="914400" y="5245100"/>
            <a:ext cx="26162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3200" dirty="0">
                <a:solidFill>
                  <a:srgbClr val="0000CC"/>
                </a:solidFill>
                <a:ea typeface="Gulim" pitchFamily="34" charset="-127"/>
              </a:rPr>
              <a:t>CHÂU PHI </a:t>
            </a:r>
            <a:endParaRPr lang="en-US" sz="3200" dirty="0">
              <a:solidFill>
                <a:srgbClr val="0000CC"/>
              </a:solidFill>
              <a:ea typeface="+mn-ea"/>
            </a:endParaRPr>
          </a:p>
        </p:txBody>
      </p:sp>
      <p:sp>
        <p:nvSpPr>
          <p:cNvPr id="441387" name="Text Box 43"/>
          <p:cNvSpPr txBox="1">
            <a:spLocks noChangeArrowheads="1"/>
          </p:cNvSpPr>
          <p:nvPr/>
        </p:nvSpPr>
        <p:spPr bwMode="auto">
          <a:xfrm>
            <a:off x="6324600" y="4914900"/>
            <a:ext cx="21463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3200" dirty="0">
                <a:solidFill>
                  <a:srgbClr val="0000CC"/>
                </a:solidFill>
                <a:ea typeface="Gulim" pitchFamily="34" charset="-127"/>
              </a:rPr>
              <a:t>Ả RẬP </a:t>
            </a:r>
            <a:endParaRPr lang="en-US" sz="3200" dirty="0">
              <a:solidFill>
                <a:srgbClr val="0000CC"/>
              </a:solidFill>
              <a:ea typeface="+mn-ea"/>
            </a:endParaRPr>
          </a:p>
        </p:txBody>
      </p:sp>
      <p:sp>
        <p:nvSpPr>
          <p:cNvPr id="441389" name="Text Box 45"/>
          <p:cNvSpPr txBox="1">
            <a:spLocks noChangeArrowheads="1"/>
          </p:cNvSpPr>
          <p:nvPr/>
        </p:nvSpPr>
        <p:spPr bwMode="auto">
          <a:xfrm>
            <a:off x="6324600" y="2095500"/>
            <a:ext cx="2052638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rgbClr val="0000CC"/>
                </a:solidFill>
                <a:ea typeface="Gulim" charset="0"/>
                <a:cs typeface="Gulim" charset="0"/>
              </a:rPr>
              <a:t>CHÂU Á </a:t>
            </a:r>
            <a:endParaRPr lang="en-US" sz="3200">
              <a:solidFill>
                <a:srgbClr val="0000CC"/>
              </a:solidFill>
            </a:endParaRPr>
          </a:p>
        </p:txBody>
      </p:sp>
      <p:sp>
        <p:nvSpPr>
          <p:cNvPr id="441390" name="Text Box 46"/>
          <p:cNvSpPr txBox="1">
            <a:spLocks noChangeArrowheads="1"/>
          </p:cNvSpPr>
          <p:nvPr/>
        </p:nvSpPr>
        <p:spPr bwMode="auto">
          <a:xfrm>
            <a:off x="3009900" y="1244600"/>
            <a:ext cx="2882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0000CC"/>
                </a:solidFill>
                <a:ea typeface="+mn-ea"/>
              </a:rPr>
              <a:t>CHÂU ÂU</a:t>
            </a:r>
          </a:p>
        </p:txBody>
      </p:sp>
      <p:sp>
        <p:nvSpPr>
          <p:cNvPr id="23563" name="Text Box 48"/>
          <p:cNvSpPr txBox="1">
            <a:spLocks noChangeArrowheads="1"/>
          </p:cNvSpPr>
          <p:nvPr/>
        </p:nvSpPr>
        <p:spPr bwMode="auto">
          <a:xfrm rot="1299097">
            <a:off x="3200400" y="4256088"/>
            <a:ext cx="24384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Bi</a:t>
            </a:r>
            <a:r>
              <a:rPr lang="en-US">
                <a:solidFill>
                  <a:schemeClr val="tx1"/>
                </a:solidFill>
                <a:cs typeface="Lucida Grande" charset="0"/>
              </a:rPr>
              <a:t>ể</a:t>
            </a:r>
            <a:r>
              <a:rPr lang="en-US">
                <a:solidFill>
                  <a:schemeClr val="tx1"/>
                </a:solidFill>
              </a:rPr>
              <a:t>n Mê-</a:t>
            </a:r>
            <a:r>
              <a:rPr lang="en-US">
                <a:solidFill>
                  <a:schemeClr val="tx1"/>
                </a:solidFill>
                <a:latin typeface="Lucida Grande" charset="0"/>
              </a:rPr>
              <a:t>đ</a:t>
            </a:r>
            <a:r>
              <a:rPr lang="en-US">
                <a:solidFill>
                  <a:schemeClr val="tx1"/>
                </a:solidFill>
              </a:rPr>
              <a:t>i-t</a:t>
            </a:r>
            <a:r>
              <a:rPr lang="en-US">
                <a:solidFill>
                  <a:schemeClr val="tx1"/>
                </a:solidFill>
                <a:latin typeface="Lucida Grande" charset="0"/>
              </a:rPr>
              <a:t>ơ</a:t>
            </a:r>
            <a:r>
              <a:rPr lang="en-US">
                <a:solidFill>
                  <a:schemeClr val="tx1"/>
                </a:solidFill>
              </a:rPr>
              <a:t>-ra-an</a:t>
            </a:r>
          </a:p>
        </p:txBody>
      </p:sp>
      <p:sp>
        <p:nvSpPr>
          <p:cNvPr id="23564" name="Text Box 49"/>
          <p:cNvSpPr txBox="1">
            <a:spLocks noChangeArrowheads="1"/>
          </p:cNvSpPr>
          <p:nvPr/>
        </p:nvSpPr>
        <p:spPr bwMode="auto">
          <a:xfrm rot="1299097">
            <a:off x="525463" y="1417638"/>
            <a:ext cx="1363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Đ</a:t>
            </a:r>
            <a:r>
              <a:rPr lang="en-US" altLang="ko-KR" sz="1400">
                <a:solidFill>
                  <a:schemeClr val="tx1"/>
                </a:solidFill>
                <a:ea typeface="Gulim" charset="0"/>
                <a:cs typeface="Gulim" charset="0"/>
              </a:rPr>
              <a:t>ẠI TÂY D</a:t>
            </a:r>
            <a:r>
              <a:rPr lang="en-US" altLang="ko-KR" sz="14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ƯƠ</a:t>
            </a:r>
            <a:r>
              <a:rPr lang="en-US" altLang="ko-KR" sz="1400">
                <a:solidFill>
                  <a:schemeClr val="tx1"/>
                </a:solidFill>
                <a:ea typeface="Gulim" charset="0"/>
                <a:cs typeface="Gulim" charset="0"/>
              </a:rPr>
              <a:t>NG 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41394" name="Line 50"/>
          <p:cNvSpPr>
            <a:spLocks noChangeShapeType="1"/>
          </p:cNvSpPr>
          <p:nvPr/>
        </p:nvSpPr>
        <p:spPr bwMode="auto">
          <a:xfrm flipH="1">
            <a:off x="3086100" y="2120900"/>
            <a:ext cx="2527300" cy="2667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6183313" y="4165600"/>
            <a:ext cx="695325" cy="1225550"/>
            <a:chOff x="3800" y="2424"/>
            <a:chExt cx="592" cy="912"/>
          </a:xfrm>
        </p:grpSpPr>
        <p:sp>
          <p:nvSpPr>
            <p:cNvPr id="441397" name="Oval 53"/>
            <p:cNvSpPr>
              <a:spLocks noChangeArrowheads="1"/>
            </p:cNvSpPr>
            <p:nvPr/>
          </p:nvSpPr>
          <p:spPr bwMode="auto">
            <a:xfrm>
              <a:off x="3888" y="2504"/>
              <a:ext cx="424" cy="73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chemeClr val="accent1"/>
                </a:solidFill>
                <a:latin typeface="Times" charset="0"/>
                <a:ea typeface="+mn-ea"/>
              </a:endParaRPr>
            </a:p>
          </p:txBody>
        </p:sp>
        <p:sp>
          <p:nvSpPr>
            <p:cNvPr id="441398" name="Oval 54"/>
            <p:cNvSpPr>
              <a:spLocks noChangeArrowheads="1"/>
            </p:cNvSpPr>
            <p:nvPr/>
          </p:nvSpPr>
          <p:spPr bwMode="auto">
            <a:xfrm>
              <a:off x="3800" y="2424"/>
              <a:ext cx="592" cy="91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23567" name="Freeform 56" descr="Purple mesh"/>
          <p:cNvSpPr>
            <a:spLocks/>
          </p:cNvSpPr>
          <p:nvPr/>
        </p:nvSpPr>
        <p:spPr bwMode="auto">
          <a:xfrm>
            <a:off x="6251575" y="5351463"/>
            <a:ext cx="914400" cy="998537"/>
          </a:xfrm>
          <a:custGeom>
            <a:avLst/>
            <a:gdLst>
              <a:gd name="T0" fmla="*/ 2147483647 w 576"/>
              <a:gd name="T1" fmla="*/ 2147483647 h 629"/>
              <a:gd name="T2" fmla="*/ 2147483647 w 576"/>
              <a:gd name="T3" fmla="*/ 2147483647 h 629"/>
              <a:gd name="T4" fmla="*/ 2147483647 w 576"/>
              <a:gd name="T5" fmla="*/ 2147483647 h 629"/>
              <a:gd name="T6" fmla="*/ 2147483647 w 576"/>
              <a:gd name="T7" fmla="*/ 2147483647 h 629"/>
              <a:gd name="T8" fmla="*/ 2147483647 w 576"/>
              <a:gd name="T9" fmla="*/ 2147483647 h 629"/>
              <a:gd name="T10" fmla="*/ 2147483647 w 576"/>
              <a:gd name="T11" fmla="*/ 2147483647 h 629"/>
              <a:gd name="T12" fmla="*/ 2147483647 w 576"/>
              <a:gd name="T13" fmla="*/ 2147483647 h 629"/>
              <a:gd name="T14" fmla="*/ 2147483647 w 576"/>
              <a:gd name="T15" fmla="*/ 2147483647 h 629"/>
              <a:gd name="T16" fmla="*/ 2147483647 w 576"/>
              <a:gd name="T17" fmla="*/ 2147483647 h 629"/>
              <a:gd name="T18" fmla="*/ 2147483647 w 576"/>
              <a:gd name="T19" fmla="*/ 2147483647 h 629"/>
              <a:gd name="T20" fmla="*/ 2147483647 w 576"/>
              <a:gd name="T21" fmla="*/ 2147483647 h 629"/>
              <a:gd name="T22" fmla="*/ 2147483647 w 576"/>
              <a:gd name="T23" fmla="*/ 2147483647 h 629"/>
              <a:gd name="T24" fmla="*/ 2147483647 w 576"/>
              <a:gd name="T25" fmla="*/ 2147483647 h 629"/>
              <a:gd name="T26" fmla="*/ 2147483647 w 576"/>
              <a:gd name="T27" fmla="*/ 2147483647 h 629"/>
              <a:gd name="T28" fmla="*/ 2147483647 w 576"/>
              <a:gd name="T29" fmla="*/ 2147483647 h 629"/>
              <a:gd name="T30" fmla="*/ 2147483647 w 576"/>
              <a:gd name="T31" fmla="*/ 2147483647 h 629"/>
              <a:gd name="T32" fmla="*/ 2147483647 w 576"/>
              <a:gd name="T33" fmla="*/ 2147483647 h 629"/>
              <a:gd name="T34" fmla="*/ 2147483647 w 576"/>
              <a:gd name="T35" fmla="*/ 2147483647 h 629"/>
              <a:gd name="T36" fmla="*/ 2147483647 w 576"/>
              <a:gd name="T37" fmla="*/ 2147483647 h 629"/>
              <a:gd name="T38" fmla="*/ 2147483647 w 576"/>
              <a:gd name="T39" fmla="*/ 2147483647 h 629"/>
              <a:gd name="T40" fmla="*/ 2147483647 w 576"/>
              <a:gd name="T41" fmla="*/ 2147483647 h 629"/>
              <a:gd name="T42" fmla="*/ 2147483647 w 576"/>
              <a:gd name="T43" fmla="*/ 2147483647 h 629"/>
              <a:gd name="T44" fmla="*/ 2147483647 w 576"/>
              <a:gd name="T45" fmla="*/ 2147483647 h 629"/>
              <a:gd name="T46" fmla="*/ 2147483647 w 576"/>
              <a:gd name="T47" fmla="*/ 2147483647 h 629"/>
              <a:gd name="T48" fmla="*/ 2147483647 w 576"/>
              <a:gd name="T49" fmla="*/ 2147483647 h 629"/>
              <a:gd name="T50" fmla="*/ 2147483647 w 576"/>
              <a:gd name="T51" fmla="*/ 2147483647 h 629"/>
              <a:gd name="T52" fmla="*/ 2147483647 w 576"/>
              <a:gd name="T53" fmla="*/ 2147483647 h 629"/>
              <a:gd name="T54" fmla="*/ 2147483647 w 576"/>
              <a:gd name="T55" fmla="*/ 2147483647 h 629"/>
              <a:gd name="T56" fmla="*/ 2147483647 w 576"/>
              <a:gd name="T57" fmla="*/ 2147483647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6"/>
              <a:gd name="T88" fmla="*/ 0 h 629"/>
              <a:gd name="T89" fmla="*/ 576 w 576"/>
              <a:gd name="T90" fmla="*/ 629 h 62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Rectangle 57"/>
          <p:cNvSpPr>
            <a:spLocks noChangeArrowheads="1"/>
          </p:cNvSpPr>
          <p:nvPr/>
        </p:nvSpPr>
        <p:spPr bwMode="auto">
          <a:xfrm>
            <a:off x="571500" y="495300"/>
            <a:ext cx="7950200" cy="5829300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95" name="Line 51"/>
          <p:cNvSpPr>
            <a:spLocks noChangeShapeType="1"/>
          </p:cNvSpPr>
          <p:nvPr/>
        </p:nvSpPr>
        <p:spPr bwMode="auto">
          <a:xfrm>
            <a:off x="1905000" y="177800"/>
            <a:ext cx="5257800" cy="6337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dist="113592" dir="1593903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41388" name="Text Box 44"/>
          <p:cNvSpPr txBox="1">
            <a:spLocks noChangeArrowheads="1"/>
          </p:cNvSpPr>
          <p:nvPr/>
        </p:nvSpPr>
        <p:spPr bwMode="auto">
          <a:xfrm>
            <a:off x="6794500" y="4273550"/>
            <a:ext cx="1854200" cy="369888"/>
          </a:xfrm>
          <a:prstGeom prst="rect">
            <a:avLst/>
          </a:prstGeom>
          <a:solidFill>
            <a:srgbClr val="022178"/>
          </a:soli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800">
                <a:solidFill>
                  <a:srgbClr val="66FFFF"/>
                </a:solidFill>
              </a:rPr>
              <a:t>PA-LÉX-TIN</a:t>
            </a:r>
            <a:endParaRPr lang="en-US" sz="1800">
              <a:solidFill>
                <a:srgbClr val="66FFFF"/>
              </a:solidFill>
            </a:endParaRPr>
          </a:p>
        </p:txBody>
      </p:sp>
      <p:sp>
        <p:nvSpPr>
          <p:cNvPr id="441391" name="Text Box 47"/>
          <p:cNvSpPr txBox="1">
            <a:spLocks noChangeArrowheads="1"/>
          </p:cNvSpPr>
          <p:nvPr/>
        </p:nvSpPr>
        <p:spPr bwMode="auto">
          <a:xfrm>
            <a:off x="631825" y="2389188"/>
            <a:ext cx="7980363" cy="1260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9250" dir="2132261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6600">
                <a:solidFill>
                  <a:srgbClr val="FF3300"/>
                </a:solidFill>
                <a:latin typeface="Lucida Grande" charset="0"/>
                <a:ea typeface="Gulim" pitchFamily="34" charset="-127"/>
              </a:rPr>
              <a:t>Đ</a:t>
            </a:r>
            <a:r>
              <a:rPr lang="en-US" altLang="ko-KR" sz="6600">
                <a:solidFill>
                  <a:srgbClr val="FF3300"/>
                </a:solidFill>
                <a:ea typeface="Gulim" pitchFamily="34" charset="-127"/>
              </a:rPr>
              <a:t>Ế QUỐC LA-MÃ</a:t>
            </a:r>
            <a:r>
              <a:rPr lang="en-US" altLang="ko-KR" sz="6600">
                <a:solidFill>
                  <a:srgbClr val="CC3300"/>
                </a:solidFill>
                <a:ea typeface="Gulim" pitchFamily="34" charset="-127"/>
              </a:rPr>
              <a:t> </a:t>
            </a:r>
            <a:endParaRPr lang="en-US" sz="6600">
              <a:solidFill>
                <a:srgbClr val="CC3300"/>
              </a:solidFill>
              <a:ea typeface="+mn-ea"/>
            </a:endParaRPr>
          </a:p>
        </p:txBody>
      </p:sp>
      <p:sp>
        <p:nvSpPr>
          <p:cNvPr id="23572" name="Text Box 7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1426" name="Rectangle 82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3574" name="AutoShape 85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Rectangle 86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AutoShape 87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7" name="Line 88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8" name="Line 89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9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7940675" y="3721100"/>
            <a:ext cx="9017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Hệ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thống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La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Mã</a:t>
            </a:r>
            <a:endParaRPr lang="en-US" sz="75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581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7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23583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2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4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88" grpId="0" animBg="1" autoUpdateAnimBg="0"/>
      <p:bldP spid="44139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9913"/>
            <a:ext cx="7929562" cy="5699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1649413" y="5788025"/>
            <a:ext cx="5995987" cy="45878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La-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mã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: </a:t>
            </a:r>
            <a:r>
              <a:rPr lang="en-US" altLang="ko-K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Vòm</a:t>
            </a:r>
            <a:r>
              <a:rPr lang="en-US" altLang="ko-K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</a:t>
            </a:r>
            <a:r>
              <a:rPr lang="en-US" altLang="ko-K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cung</a:t>
            </a:r>
            <a:r>
              <a:rPr lang="en-US" altLang="ko-K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</a:t>
            </a:r>
            <a:r>
              <a:rPr lang="en-US" altLang="ko-KR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của</a:t>
            </a:r>
            <a:r>
              <a:rPr lang="en-US" altLang="ko-K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Constantine</a:t>
            </a:r>
            <a:r>
              <a:rPr lang="en-US" altLang="ko-KR" dirty="0">
                <a:ea typeface="Gulim" pitchFamily="34" charset="-127"/>
              </a:rPr>
              <a:t> </a:t>
            </a:r>
            <a:endParaRPr lang="en-US" dirty="0">
              <a:ea typeface="+mn-ea"/>
            </a:endParaRPr>
          </a:p>
        </p:txBody>
      </p:sp>
      <p:sp>
        <p:nvSpPr>
          <p:cNvPr id="24580" name="Text Box 2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2895" name="Rectangle 31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4582" name="AutoShape 33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Rectangle 34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AutoShape 35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36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37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44"/>
          <p:cNvSpPr>
            <a:spLocks noChangeArrowheads="1"/>
          </p:cNvSpPr>
          <p:nvPr/>
        </p:nvSpPr>
        <p:spPr bwMode="auto">
          <a:xfrm>
            <a:off x="7940675" y="3721100"/>
            <a:ext cx="9017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Hệ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thống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La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Mã</a:t>
            </a:r>
            <a:endParaRPr lang="en-US" sz="75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589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603" name="Text Box 27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5967" name="Rectangle 31"/>
          <p:cNvSpPr>
            <a:spLocks noChangeArrowheads="1"/>
          </p:cNvSpPr>
          <p:nvPr/>
        </p:nvSpPr>
        <p:spPr bwMode="auto">
          <a:xfrm>
            <a:off x="8093075" y="6515100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pic>
        <p:nvPicPr>
          <p:cNvPr id="25605" name="Picture 33" descr="Forum Arch of Severus, Arch of Titus in distance, wk 0309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87375"/>
            <a:ext cx="7913688" cy="5661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701675" y="1700213"/>
            <a:ext cx="7545388" cy="1179512"/>
            <a:chOff x="442" y="1071"/>
            <a:chExt cx="4753" cy="743"/>
          </a:xfrm>
        </p:grpSpPr>
        <p:sp>
          <p:nvSpPr>
            <p:cNvPr id="295942" name="Rectangle 6"/>
            <p:cNvSpPr>
              <a:spLocks noChangeArrowheads="1"/>
            </p:cNvSpPr>
            <p:nvPr/>
          </p:nvSpPr>
          <p:spPr bwMode="auto">
            <a:xfrm>
              <a:off x="442" y="1071"/>
              <a:ext cx="4753" cy="457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36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ulim" charset="0"/>
                  <a:cs typeface="Gulim" charset="0"/>
                </a:rPr>
                <a:t>Ám sát Sê-sa</a:t>
              </a:r>
              <a:r>
                <a:rPr lang="en-US" altLang="ko-KR" sz="3600">
                  <a:solidFill>
                    <a:srgbClr val="FFFF00"/>
                  </a:solidFill>
                  <a:ea typeface="Gulim" charset="0"/>
                  <a:cs typeface="Gulim" charset="0"/>
                </a:rPr>
                <a:t> </a:t>
              </a:r>
              <a:endParaRPr lang="en-US" sz="3600">
                <a:solidFill>
                  <a:srgbClr val="FFFF00"/>
                </a:solidFill>
              </a:endParaRPr>
            </a:p>
          </p:txBody>
        </p:sp>
        <p:sp>
          <p:nvSpPr>
            <p:cNvPr id="295970" name="AutoShape 34"/>
            <p:cNvSpPr>
              <a:spLocks noChangeArrowheads="1"/>
            </p:cNvSpPr>
            <p:nvPr/>
          </p:nvSpPr>
          <p:spPr bwMode="auto">
            <a:xfrm>
              <a:off x="2533" y="1513"/>
              <a:ext cx="675" cy="3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295973" name="Rectangle 37"/>
          <p:cNvSpPr>
            <a:spLocks noChangeArrowheads="1"/>
          </p:cNvSpPr>
          <p:nvPr/>
        </p:nvSpPr>
        <p:spPr bwMode="auto">
          <a:xfrm>
            <a:off x="900113" y="5718175"/>
            <a:ext cx="7545387" cy="5207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La-</a:t>
            </a:r>
            <a:r>
              <a:rPr lang="en-US" altLang="ko-K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mã</a:t>
            </a:r>
            <a:r>
              <a:rPr lang="en-US" altLang="ko-K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: </a:t>
            </a:r>
            <a:r>
              <a:rPr lang="en-US" altLang="ko-K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Đ</a:t>
            </a:r>
            <a:r>
              <a:rPr lang="en-US" altLang="ko-K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pitchFamily="34" charset="-127"/>
              </a:rPr>
              <a:t>ư</a:t>
            </a:r>
            <a:r>
              <a:rPr lang="en-US" altLang="ko-K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ờng</a:t>
            </a:r>
            <a:r>
              <a:rPr lang="en-US" altLang="ko-K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</a:t>
            </a:r>
            <a:r>
              <a:rPr lang="en-US" altLang="ko-K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phố</a:t>
            </a:r>
            <a:r>
              <a:rPr lang="en-US" altLang="ko-K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</a:t>
            </a:r>
            <a:r>
              <a:rPr lang="en-US" altLang="ko-K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của</a:t>
            </a:r>
            <a:r>
              <a:rPr lang="en-US" altLang="ko-K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</a:t>
            </a:r>
            <a:r>
              <a:rPr lang="en-US" altLang="ko-K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n</a:t>
            </a:r>
            <a:r>
              <a:rPr lang="en-US" altLang="ko-K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  <a:ea typeface="Gulim" pitchFamily="34" charset="-127"/>
              </a:rPr>
              <a:t>ơ</a:t>
            </a:r>
            <a:r>
              <a:rPr lang="en-US" altLang="ko-K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i</a:t>
            </a:r>
            <a:r>
              <a:rPr lang="en-US" altLang="ko-K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</a:t>
            </a:r>
            <a:r>
              <a:rPr lang="en-US" altLang="ko-K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hội</a:t>
            </a:r>
            <a:r>
              <a:rPr lang="en-US" altLang="ko-K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</a:t>
            </a:r>
            <a:r>
              <a:rPr lang="en-US" altLang="ko-KR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họp</a:t>
            </a:r>
            <a:r>
              <a:rPr lang="en-US" altLang="ko-KR" sz="2800" dirty="0">
                <a:solidFill>
                  <a:srgbClr val="FFFF00"/>
                </a:solidFill>
                <a:ea typeface="Gulim" pitchFamily="34" charset="-127"/>
              </a:rPr>
              <a:t> </a:t>
            </a:r>
            <a:endParaRPr lang="en-US" sz="2800" dirty="0">
              <a:solidFill>
                <a:srgbClr val="FFFF00"/>
              </a:solidFill>
              <a:ea typeface="+mn-ea"/>
            </a:endParaRPr>
          </a:p>
        </p:txBody>
      </p:sp>
      <p:sp>
        <p:nvSpPr>
          <p:cNvPr id="25608" name="AutoShape 3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Rectangle 4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0" name="AutoShape 4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Line 4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Line 4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ectangle 44"/>
          <p:cNvSpPr>
            <a:spLocks noChangeArrowheads="1"/>
          </p:cNvSpPr>
          <p:nvPr/>
        </p:nvSpPr>
        <p:spPr bwMode="auto">
          <a:xfrm>
            <a:off x="7940675" y="3721100"/>
            <a:ext cx="9017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Hệ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thống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La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Mã</a:t>
            </a:r>
            <a:endParaRPr lang="en-US" sz="75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615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25617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1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601663"/>
            <a:ext cx="4965700" cy="545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328613" y="5762625"/>
            <a:ext cx="8574087" cy="4905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La </a:t>
            </a:r>
            <a:r>
              <a:rPr lang="en-US" altLang="ko-KR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Mã</a:t>
            </a:r>
            <a:r>
              <a:rPr lang="en-US" altLang="ko-KR" sz="2600" dirty="0">
                <a:solidFill>
                  <a:srgbClr val="FFFF00"/>
                </a:solidFill>
                <a:ea typeface="Gulim" pitchFamily="34" charset="-127"/>
              </a:rPr>
              <a:t>: </a:t>
            </a:r>
            <a:r>
              <a:rPr lang="en-US" altLang="ko-KR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Thiết</a:t>
            </a:r>
            <a:r>
              <a:rPr lang="en-US" altLang="ko-KR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</a:t>
            </a:r>
            <a:r>
              <a:rPr lang="en-US" altLang="ko-KR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kế</a:t>
            </a:r>
            <a:r>
              <a:rPr lang="en-US" altLang="ko-KR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La </a:t>
            </a:r>
            <a:r>
              <a:rPr lang="en-US" altLang="ko-KR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Mã</a:t>
            </a:r>
            <a:r>
              <a:rPr lang="en-US" altLang="ko-KR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</a:t>
            </a:r>
            <a:r>
              <a:rPr lang="en-US" altLang="ko-KR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thanh</a:t>
            </a:r>
            <a:r>
              <a:rPr lang="en-US" altLang="ko-KR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 </a:t>
            </a:r>
            <a:r>
              <a:rPr lang="en-US" altLang="ko-KR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t>lịch</a:t>
            </a:r>
            <a:endParaRPr lang="en-US" sz="2600" dirty="0">
              <a:solidFill>
                <a:srgbClr val="FFFF00"/>
              </a:solidFill>
              <a:ea typeface="+mn-ea"/>
            </a:endParaRPr>
          </a:p>
        </p:txBody>
      </p:sp>
      <p:sp>
        <p:nvSpPr>
          <p:cNvPr id="26628" name="Text Box 1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629" name="Text Box 2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4943" name="Rectangle 3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grpSp>
        <p:nvGrpSpPr>
          <p:cNvPr id="26631" name="Group 3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294946" name="Rectangle 3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>
                <a:latin typeface="Matura MT Script Capitals" charset="0"/>
                <a:ea typeface="+mn-ea"/>
              </a:endParaRPr>
            </a:p>
          </p:txBody>
        </p:sp>
        <p:sp>
          <p:nvSpPr>
            <p:cNvPr id="294947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26632" name="AutoShape 36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Rectangle 37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AutoShape 38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Line 39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40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Rectangle 44"/>
          <p:cNvSpPr>
            <a:spLocks noChangeArrowheads="1"/>
          </p:cNvSpPr>
          <p:nvPr/>
        </p:nvSpPr>
        <p:spPr bwMode="auto">
          <a:xfrm>
            <a:off x="7940675" y="3721100"/>
            <a:ext cx="9017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Hệ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thống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La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Mã</a:t>
            </a:r>
            <a:endParaRPr lang="en-US" sz="75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639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6" descr="Pools of Bethesda excavations from east, tb n051401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76263"/>
            <a:ext cx="7875587" cy="5700712"/>
          </a:xfrm>
          <a:prstGeom prst="rect">
            <a:avLst/>
          </a:prstGeom>
          <a:noFill/>
          <a:ln w="82550" cmpd="thickThin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4871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950913" y="5737225"/>
            <a:ext cx="7075487" cy="4905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Giê-ru-sa-lem: Các hồ của Bê-tết-đa</a:t>
            </a:r>
            <a:r>
              <a:rPr lang="en-US" altLang="ko-KR" sz="2600">
                <a:solidFill>
                  <a:srgbClr val="FFFF00"/>
                </a:solidFill>
                <a:ea typeface="Gulim" charset="0"/>
                <a:cs typeface="Gulim" charset="0"/>
              </a:rPr>
              <a:t> </a:t>
            </a:r>
            <a:endParaRPr lang="en-US" sz="2600">
              <a:solidFill>
                <a:srgbClr val="FFFF00"/>
              </a:solidFill>
            </a:endParaRPr>
          </a:p>
        </p:txBody>
      </p:sp>
      <p:sp>
        <p:nvSpPr>
          <p:cNvPr id="164884" name="Text Box 20"/>
          <p:cNvSpPr txBox="1">
            <a:spLocks noChangeArrowheads="1"/>
          </p:cNvSpPr>
          <p:nvPr/>
        </p:nvSpPr>
        <p:spPr bwMode="auto">
          <a:xfrm>
            <a:off x="1789113" y="23813"/>
            <a:ext cx="5957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>
                <a:solidFill>
                  <a:schemeClr val="tx1"/>
                </a:solidFill>
                <a:ea typeface="Gulim" pitchFamily="34" charset="-127"/>
              </a:rPr>
              <a:t>Giăng </a:t>
            </a:r>
            <a:r>
              <a:rPr lang="en-US" sz="1200">
                <a:solidFill>
                  <a:schemeClr val="tx1"/>
                </a:solidFill>
                <a:ea typeface="+mn-ea"/>
              </a:rPr>
              <a:t>5:2</a:t>
            </a:r>
          </a:p>
        </p:txBody>
      </p:sp>
      <p:sp>
        <p:nvSpPr>
          <p:cNvPr id="27654" name="Text Box 3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4898" name="Rectangle 34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27656" name="AutoShape 37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Rectangle 38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AutoShape 39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40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Line 41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44"/>
          <p:cNvSpPr>
            <a:spLocks noChangeArrowheads="1"/>
          </p:cNvSpPr>
          <p:nvPr/>
        </p:nvSpPr>
        <p:spPr bwMode="auto">
          <a:xfrm>
            <a:off x="7940675" y="3721100"/>
            <a:ext cx="9017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Hệ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thống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La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Mã</a:t>
            </a:r>
            <a:endParaRPr lang="en-US" sz="75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663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8" name="Text Box 20"/>
          <p:cNvSpPr txBox="1">
            <a:spLocks noChangeArrowheads="1"/>
          </p:cNvSpPr>
          <p:nvPr/>
        </p:nvSpPr>
        <p:spPr bwMode="auto">
          <a:xfrm>
            <a:off x="1762125" y="31750"/>
            <a:ext cx="59578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Công-vụ</a:t>
            </a:r>
            <a:r>
              <a:rPr lang="en-US"/>
              <a:t> </a:t>
            </a:r>
            <a:r>
              <a:rPr lang="en-US" sz="1200">
                <a:solidFill>
                  <a:schemeClr val="tx1"/>
                </a:solidFill>
              </a:rPr>
              <a:t>19: 23-41</a:t>
            </a:r>
          </a:p>
        </p:txBody>
      </p:sp>
      <p:sp>
        <p:nvSpPr>
          <p:cNvPr id="28675" name="Text Box 3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165925" name="Picture 37" descr="Ephesus theater with Appian Way, tb n010500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85788" y="538163"/>
            <a:ext cx="7994650" cy="5721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165926" name="Picture 38" descr="Appian Way from Ephesus theater, tb n010500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346200" y="2617788"/>
            <a:ext cx="3233738" cy="2427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668338" y="5673725"/>
            <a:ext cx="8066087" cy="4905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Thành phố Ê-phê-sô: Giảng đường (của Phao-lô)</a:t>
            </a:r>
          </a:p>
        </p:txBody>
      </p:sp>
      <p:sp>
        <p:nvSpPr>
          <p:cNvPr id="165922" name="Rectangle 34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28680" name="AutoShape 40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Rectangle 41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AutoShape 42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Line 43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Line 44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Rectangle 44"/>
          <p:cNvSpPr>
            <a:spLocks noChangeArrowheads="1"/>
          </p:cNvSpPr>
          <p:nvPr/>
        </p:nvSpPr>
        <p:spPr bwMode="auto">
          <a:xfrm>
            <a:off x="7940675" y="3721100"/>
            <a:ext cx="9017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Hệ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thống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La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Mã</a:t>
            </a:r>
            <a:endParaRPr lang="en-US" sz="75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687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28689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1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26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39" name="Rectangle 3"/>
          <p:cNvSpPr>
            <a:spLocks noChangeArrowheads="1"/>
          </p:cNvSpPr>
          <p:nvPr/>
        </p:nvSpPr>
        <p:spPr bwMode="auto">
          <a:xfrm>
            <a:off x="327025" y="5967413"/>
            <a:ext cx="8332788" cy="3619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fr-FR" altLang="ko-KR" sz="23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Sê-sa-rê Ma-ri-ti-ma, Do Thái: Cống dẫn nước La Mã</a:t>
            </a:r>
            <a:r>
              <a:rPr lang="en-US" altLang="ko-KR" sz="2300">
                <a:solidFill>
                  <a:srgbClr val="FFFF00"/>
                </a:solidFill>
                <a:ea typeface="Gulim" charset="0"/>
                <a:cs typeface="Gulim" charset="0"/>
              </a:rPr>
              <a:t> </a:t>
            </a:r>
            <a:endParaRPr lang="en-US" sz="2300">
              <a:solidFill>
                <a:srgbClr val="FFFF00"/>
              </a:solidFill>
            </a:endParaRPr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1773238" y="23813"/>
            <a:ext cx="5957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Công-vụ</a:t>
            </a:r>
            <a:r>
              <a:rPr lang="en-US" sz="1200">
                <a:solidFill>
                  <a:schemeClr val="tx1"/>
                </a:solidFill>
              </a:rPr>
              <a:t> 18:22</a:t>
            </a:r>
          </a:p>
        </p:txBody>
      </p:sp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3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73088"/>
            <a:ext cx="7951788" cy="5310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9555" name="Rectangle 19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29703" name="AutoShape 21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Rectangle 22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AutoShape 23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24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25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44"/>
          <p:cNvSpPr>
            <a:spLocks noChangeArrowheads="1"/>
          </p:cNvSpPr>
          <p:nvPr/>
        </p:nvSpPr>
        <p:spPr bwMode="auto">
          <a:xfrm>
            <a:off x="7940675" y="3721100"/>
            <a:ext cx="9017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Hệ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thống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La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Mã</a:t>
            </a:r>
            <a:endParaRPr lang="en-US" sz="75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710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2" descr="Masada siege ramp from west, 50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20700"/>
            <a:ext cx="7999413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4238625" y="1281113"/>
            <a:ext cx="184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b="0">
              <a:latin typeface="Times" charset="0"/>
            </a:endParaRPr>
          </a:p>
          <a:p>
            <a:endParaRPr lang="en-US" b="0">
              <a:latin typeface="Times" charset="0"/>
            </a:endParaRPr>
          </a:p>
        </p:txBody>
      </p:sp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1773238" y="23813"/>
            <a:ext cx="5957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>
                <a:solidFill>
                  <a:schemeClr val="tx1"/>
                </a:solidFill>
                <a:ea typeface="Gulim" pitchFamily="34" charset="-127"/>
              </a:rPr>
              <a:t>Ma-thi-ơ </a:t>
            </a:r>
            <a:r>
              <a:rPr lang="en-US" sz="1200">
                <a:solidFill>
                  <a:schemeClr val="tx1"/>
                </a:solidFill>
                <a:ea typeface="+mn-ea"/>
              </a:rPr>
              <a:t> 2:1</a:t>
            </a:r>
          </a:p>
        </p:txBody>
      </p:sp>
      <p:sp>
        <p:nvSpPr>
          <p:cNvPr id="448520" name="Rectangle 8"/>
          <p:cNvSpPr>
            <a:spLocks noChangeArrowheads="1"/>
          </p:cNvSpPr>
          <p:nvPr/>
        </p:nvSpPr>
        <p:spPr bwMode="auto">
          <a:xfrm>
            <a:off x="669925" y="5797550"/>
            <a:ext cx="7543800" cy="7874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Hê-rốt Đại Đế:  </a:t>
            </a:r>
            <a:br>
              <a:rPr 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Cung điện pháo đài của vua ở Ma-sa-đa, Do Thái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300663" y="3302000"/>
            <a:ext cx="3232150" cy="2308225"/>
            <a:chOff x="3339" y="2080"/>
            <a:chExt cx="2036" cy="1454"/>
          </a:xfrm>
        </p:grpSpPr>
        <p:pic>
          <p:nvPicPr>
            <p:cNvPr id="448519" name="Picture 7"/>
            <p:cNvPicPr>
              <a:picLocks noChangeAspect="1" noChangeArrowheads="1"/>
            </p:cNvPicPr>
            <p:nvPr/>
          </p:nvPicPr>
          <p:blipFill>
            <a:blip r:embed="rId5">
              <a:lum bright="-18000"/>
            </a:blip>
            <a:srcRect l="1738" t="1749" r="2014" b="745"/>
            <a:stretch>
              <a:fillRect/>
            </a:stretch>
          </p:blipFill>
          <p:spPr bwMode="auto">
            <a:xfrm>
              <a:off x="3351" y="2080"/>
              <a:ext cx="2024" cy="145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30740" name="Text Box 9"/>
            <p:cNvSpPr txBox="1">
              <a:spLocks noChangeArrowheads="1"/>
            </p:cNvSpPr>
            <p:nvPr/>
          </p:nvSpPr>
          <p:spPr bwMode="auto">
            <a:xfrm>
              <a:off x="3339" y="3156"/>
              <a:ext cx="1648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Photo Credit:                                Massada Ltd. Publishers                    Givatayim, Israel</a:t>
              </a:r>
            </a:p>
          </p:txBody>
        </p:sp>
      </p:grpSp>
      <p:sp>
        <p:nvSpPr>
          <p:cNvPr id="448533" name="Rectangle 2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448536" name="Text Box 24"/>
          <p:cNvSpPr txBox="1">
            <a:spLocks noChangeArrowheads="1"/>
          </p:cNvSpPr>
          <p:nvPr/>
        </p:nvSpPr>
        <p:spPr bwMode="auto">
          <a:xfrm>
            <a:off x="2397125" y="3717925"/>
            <a:ext cx="257492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85000"/>
              </a:spcBef>
              <a:defRPr/>
            </a:pPr>
            <a:r>
              <a:rPr lang="fr-FR" altLang="ko-KR" sz="2400">
                <a:solidFill>
                  <a:srgbClr val="FFFF00"/>
                </a:solidFill>
                <a:ea typeface="Gulim" pitchFamily="34" charset="-127"/>
              </a:rPr>
              <a:t>Bờ dốc bao vây của La-mã</a:t>
            </a:r>
            <a:r>
              <a:rPr lang="en-US" altLang="ko-KR" sz="2400">
                <a:solidFill>
                  <a:srgbClr val="FFFF00"/>
                </a:solidFill>
                <a:ea typeface="Gulim" pitchFamily="34" charset="-127"/>
              </a:rPr>
              <a:t> </a:t>
            </a:r>
            <a:endParaRPr lang="en-US" sz="2400">
              <a:solidFill>
                <a:srgbClr val="FFFF00"/>
              </a:solidFill>
              <a:ea typeface="+mn-ea"/>
            </a:endParaRPr>
          </a:p>
        </p:txBody>
      </p:sp>
      <p:sp>
        <p:nvSpPr>
          <p:cNvPr id="448537" name="AutoShape 25"/>
          <p:cNvSpPr>
            <a:spLocks noChangeArrowheads="1"/>
          </p:cNvSpPr>
          <p:nvPr/>
        </p:nvSpPr>
        <p:spPr bwMode="auto">
          <a:xfrm>
            <a:off x="444500" y="2527300"/>
            <a:ext cx="2197100" cy="1397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0731" name="AutoShape 26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Rectangle 27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AutoShape 28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Line 29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Line 30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44"/>
          <p:cNvSpPr>
            <a:spLocks noChangeArrowheads="1"/>
          </p:cNvSpPr>
          <p:nvPr/>
        </p:nvSpPr>
        <p:spPr bwMode="auto">
          <a:xfrm>
            <a:off x="7940675" y="3721100"/>
            <a:ext cx="9017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Hệ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thống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La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Mã</a:t>
            </a:r>
            <a:endParaRPr lang="en-US" sz="75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48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48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36" grpId="0" autoUpdateAnimBg="0"/>
      <p:bldP spid="4485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2"/>
          <p:cNvSpPr>
            <a:spLocks noChangeShapeType="1"/>
          </p:cNvSpPr>
          <p:nvPr/>
        </p:nvSpPr>
        <p:spPr bwMode="auto">
          <a:xfrm>
            <a:off x="914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25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65188" y="900113"/>
            <a:ext cx="7921625" cy="5014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rgbClr val="FAFD00"/>
                </a:solidFill>
                <a:latin typeface="Arial" charset="0"/>
                <a:cs typeface="Arial" charset="0"/>
              </a:rPr>
              <a:t>NIÊN ĐẠI TỔNG QUÁT:</a:t>
            </a:r>
          </a:p>
          <a:p>
            <a:pPr algn="ctr"/>
            <a:endParaRPr lang="en-US" sz="28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ÁP-RA-HAM - GIÔ-SÉP</a:t>
            </a:r>
            <a:r>
              <a:rPr lang="en-US" sz="3200">
                <a:solidFill>
                  <a:srgbClr val="FFFF00"/>
                </a:solidFill>
                <a:latin typeface="Arial" charset="0"/>
                <a:cs typeface="Arial" charset="0"/>
              </a:rPr>
              <a:t>	  	2000 T.C.</a:t>
            </a:r>
          </a:p>
          <a:p>
            <a:endParaRPr lang="en-US" sz="32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MÔI-SE - GIÔ-SUÊ</a:t>
            </a:r>
            <a:r>
              <a:rPr lang="en-US" sz="3200">
                <a:solidFill>
                  <a:srgbClr val="FFFF00"/>
                </a:solidFill>
                <a:latin typeface="Arial" charset="0"/>
                <a:cs typeface="Arial" charset="0"/>
              </a:rPr>
              <a:t>	  		1500 T.C.</a:t>
            </a:r>
          </a:p>
          <a:p>
            <a:endParaRPr lang="en-US" sz="32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VÔ </a:t>
            </a:r>
            <a:r>
              <a:rPr lang="en-US" altLang="ko-KR" sz="2800">
                <a:solidFill>
                  <a:srgbClr val="FFFF00"/>
                </a:solidFill>
                <a:latin typeface="Arial" charset="0"/>
                <a:ea typeface="Gulim" charset="0"/>
                <a:cs typeface="Arial" charset="0"/>
              </a:rPr>
              <a:t>CHÍNH PHỦ</a:t>
            </a:r>
            <a:r>
              <a:rPr lang="en-US" altLang="ko-KR" sz="2400">
                <a:solidFill>
                  <a:srgbClr val="FFFF00"/>
                </a:solidFill>
                <a:latin typeface="Arial" charset="0"/>
                <a:ea typeface="Gulim" charset="0"/>
                <a:cs typeface="Arial" charset="0"/>
              </a:rPr>
              <a:t> 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- HOÀNG GIA     </a:t>
            </a:r>
            <a:r>
              <a:rPr lang="en-US" sz="3200">
                <a:solidFill>
                  <a:srgbClr val="FFFF00"/>
                </a:solidFill>
                <a:latin typeface="Arial" charset="0"/>
                <a:cs typeface="Arial" charset="0"/>
              </a:rPr>
              <a:t>1000 T.C.</a:t>
            </a:r>
          </a:p>
          <a:p>
            <a:endParaRPr lang="en-US" sz="32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r>
              <a:rPr lang="en-US" sz="2800">
                <a:solidFill>
                  <a:schemeClr val="tx1"/>
                </a:solidFill>
                <a:latin typeface="Arial" charset="0"/>
                <a:cs typeface="Arial" charset="0"/>
              </a:rPr>
              <a:t>LƯU ĐÀY </a:t>
            </a:r>
            <a:r>
              <a:rPr lang="de-DE" sz="2800">
                <a:solidFill>
                  <a:schemeClr val="tx1"/>
                </a:solidFill>
                <a:latin typeface="Arial" charset="0"/>
                <a:cs typeface="Arial" charset="0"/>
              </a:rPr>
              <a:t>- YÊN L</a:t>
            </a:r>
            <a:r>
              <a:rPr lang="de-DE" sz="2800">
                <a:solidFill>
                  <a:schemeClr val="tx1"/>
                </a:solidFill>
                <a:latin typeface="Arial" charset="0"/>
                <a:cs typeface="Lucida Grande" charset="0"/>
              </a:rPr>
              <a:t>Ặ</a:t>
            </a:r>
            <a:r>
              <a:rPr lang="de-DE" sz="2800">
                <a:solidFill>
                  <a:schemeClr val="tx1"/>
                </a:solidFill>
                <a:latin typeface="Arial" charset="0"/>
                <a:cs typeface="Arial" charset="0"/>
              </a:rPr>
              <a:t>NG</a:t>
            </a:r>
            <a:r>
              <a:rPr lang="en-US" sz="3200">
                <a:solidFill>
                  <a:schemeClr val="tx1"/>
                </a:solidFill>
                <a:latin typeface="Arial" charset="0"/>
                <a:cs typeface="Arial" charset="0"/>
              </a:rPr>
              <a:t>    	          500 T.C.</a:t>
            </a:r>
          </a:p>
          <a:p>
            <a:pPr algn="ctr"/>
            <a:endParaRPr lang="en-US" sz="32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617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4630" name="Oval 6"/>
          <p:cNvSpPr>
            <a:spLocks noChangeArrowheads="1"/>
          </p:cNvSpPr>
          <p:nvPr/>
        </p:nvSpPr>
        <p:spPr bwMode="auto">
          <a:xfrm>
            <a:off x="473075" y="4357688"/>
            <a:ext cx="8007350" cy="1255712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8093075" y="6513513"/>
            <a:ext cx="355600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8" grpId="0"/>
      <p:bldP spid="1546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6"/>
          <p:cNvSpPr>
            <a:spLocks noChangeArrowheads="1"/>
          </p:cNvSpPr>
          <p:nvPr/>
        </p:nvSpPr>
        <p:spPr bwMode="auto">
          <a:xfrm>
            <a:off x="230188" y="1998663"/>
            <a:ext cx="44196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ARISTOTLE: ALEXANDER</a:t>
            </a:r>
            <a:r>
              <a:rPr lang="ja-JP" altLang="en-US">
                <a:solidFill>
                  <a:schemeClr val="bg1"/>
                </a:solidFill>
                <a:latin typeface="Helvetica" charset="0"/>
              </a:rPr>
              <a:t>’</a:t>
            </a:r>
            <a:r>
              <a:rPr lang="en-US">
                <a:solidFill>
                  <a:schemeClr val="bg1"/>
                </a:solidFill>
                <a:latin typeface="Helvetica" charset="0"/>
              </a:rPr>
              <a:t>S TEACHER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ARISTOTLE: MUSIC THEORY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GREAT WALL OF CHINA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IRON USED IN CHINA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  ALEXANDRIA:                                      CENTER OF GREEK LEARNING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EUCLID: STANDARD WORK IN GEOMETRY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FIRST ROMAN COINS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     CORINTH BECOMES TRADING CENTER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JEWISH TRADING CENTERS IN EGYPT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HELLENISM &amp; GREEK CITIES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GREEK-STYLE LIVING</a:t>
            </a:r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Helvetica" charset="0"/>
              </a:rPr>
              <a:t>GREEK LANGUAGE</a:t>
            </a:r>
            <a:endParaRPr lang="en-US" sz="900" b="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charset="0"/>
                <a:ea typeface="+mn-ea"/>
              </a:rPr>
              <a:t>7</a:t>
            </a:r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95600" name="Text Box 16"/>
          <p:cNvSpPr txBox="1">
            <a:spLocks noChangeArrowheads="1"/>
          </p:cNvSpPr>
          <p:nvPr/>
        </p:nvSpPr>
        <p:spPr bwMode="auto">
          <a:xfrm>
            <a:off x="4826000" y="73025"/>
            <a:ext cx="3835400" cy="83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altLang="ko-KR" sz="2400" i="1">
                <a:solidFill>
                  <a:schemeClr val="tx1"/>
                </a:solidFill>
                <a:ea typeface="Gulim" charset="0"/>
                <a:cs typeface="Gulim" charset="0"/>
              </a:rPr>
              <a:t>VÀ SAU ĐÓ TRONG THỜI KỲ LA MÃ</a:t>
            </a:r>
            <a:r>
              <a:rPr lang="en-US" altLang="ko-KR" sz="2400">
                <a:solidFill>
                  <a:schemeClr val="tx1"/>
                </a:solidFill>
                <a:ea typeface="Gulim" charset="0"/>
                <a:cs typeface="Gulim" charset="0"/>
              </a:rPr>
              <a:t> :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95605" name="Text Box 21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700" dir="162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ea typeface="+mn-ea"/>
            </a:endParaRPr>
          </a:p>
        </p:txBody>
      </p:sp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4359275" y="714375"/>
            <a:ext cx="4527550" cy="5819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tabLst>
                <a:tab pos="457200" algn="l"/>
              </a:tabLst>
            </a:pPr>
            <a:endParaRPr lang="en-US">
              <a:solidFill>
                <a:srgbClr val="FAFD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fr-FR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Quản Lý Chính Quyền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fr-FR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Dùng dụng cụ và bánh xe nước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fr-FR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Lượng giác học được thành lập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fr-FR" sz="1800">
                <a:solidFill>
                  <a:srgbClr val="FFFF00"/>
                </a:solidFill>
                <a:latin typeface="Helvetica" charset="0"/>
              </a:rPr>
              <a:t>Đ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ồng hồ bằng nước</a:t>
            </a:r>
          </a:p>
          <a:p>
            <a:pPr algn="ctr"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Khắc chữ trên hòn đá Rosetta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en-US" sz="180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A-LÉC-XAN-ĐƠ: Đóng góp kỹ thuật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Hệ thống ngân hàng La-mã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Phương pháp kiến trúc mới</a:t>
            </a:r>
            <a:r>
              <a:rPr lang="en-US" altLang="ko-KR" sz="1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FAFD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en-US" sz="1800">
                <a:solidFill>
                  <a:srgbClr val="FFFF00"/>
                </a:solidFill>
                <a:latin typeface="Helvetica" charset="0"/>
              </a:rPr>
              <a:t>Hệ thống nước/cống rãnh:</a:t>
            </a:r>
            <a:r>
              <a:rPr lang="en-US" sz="1800">
                <a:latin typeface="Helvetica" charset="0"/>
              </a:rPr>
              <a:t> </a:t>
            </a:r>
            <a:r>
              <a:rPr lang="en-US" altLang="ko-KR" sz="1800">
                <a:latin typeface="Helvetica" charset="0"/>
                <a:ea typeface="Gulim" charset="0"/>
                <a:cs typeface="Gulim" charset="0"/>
              </a:rPr>
              <a:t>BÊ TÔNG</a:t>
            </a:r>
            <a:endParaRPr lang="en-US" sz="1800">
              <a:solidFill>
                <a:srgbClr val="66CCFF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Thị trường chứng khóan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en-US" sz="1800">
                <a:solidFill>
                  <a:srgbClr val="FFFF00"/>
                </a:solidFill>
                <a:latin typeface="Helvetica" charset="0"/>
              </a:rPr>
              <a:t>Hệ thống quốc lộ toàn quốc</a:t>
            </a:r>
            <a:endParaRPr lang="en-US" sz="1800">
              <a:solidFill>
                <a:srgbClr val="FAFD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Sử dụng lịch 365 ngày</a:t>
            </a:r>
            <a:endParaRPr lang="en-US" sz="24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Ngôn ngữ La-tin được phổ biến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Cơ quan chiến lượt quân sự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fr-FR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Hòa Bình ki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ểu La Mã</a:t>
            </a:r>
            <a:endParaRPr lang="en-US" sz="1800">
              <a:solidFill>
                <a:srgbClr val="FAFD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 altLang="ko-KR" sz="20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ĐẾ QUỐC LA MÃ </a:t>
            </a:r>
            <a:br>
              <a:rPr lang="en-US" altLang="ko-KR" sz="20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</a:br>
            <a:r>
              <a:rPr lang="en-US" altLang="ko-KR" sz="20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CHIẾM ĐÓNG PA-LÉX-TIN </a:t>
            </a:r>
            <a:endParaRPr lang="en-US" sz="200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1752" name="Text Box 28"/>
          <p:cNvSpPr txBox="1">
            <a:spLocks noChangeArrowheads="1"/>
          </p:cNvSpPr>
          <p:nvPr/>
        </p:nvSpPr>
        <p:spPr bwMode="auto">
          <a:xfrm>
            <a:off x="1243013" y="936625"/>
            <a:ext cx="3048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i="1">
                <a:solidFill>
                  <a:srgbClr val="3D3832"/>
                </a:solidFill>
                <a:latin typeface="Helvetica" charset="0"/>
              </a:rPr>
              <a:t>THE ERA OF          ALEXANDER                         THE GREAT:</a:t>
            </a:r>
          </a:p>
        </p:txBody>
      </p:sp>
      <p:sp>
        <p:nvSpPr>
          <p:cNvPr id="195615" name="Rectangle 3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pic>
        <p:nvPicPr>
          <p:cNvPr id="195618" name="Picture 34" descr="Ostia theater from top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16150" y="4521200"/>
            <a:ext cx="2308225" cy="17319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</p:spPr>
      </p:pic>
      <p:pic>
        <p:nvPicPr>
          <p:cNvPr id="195617" name="Picture 33" descr="Palatine Hill from northeast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12775" y="933450"/>
            <a:ext cx="3686175" cy="27638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</p:spPr>
      </p:pic>
      <p:sp>
        <p:nvSpPr>
          <p:cNvPr id="195614" name="Text Box 30"/>
          <p:cNvSpPr txBox="1">
            <a:spLocks noChangeArrowheads="1"/>
          </p:cNvSpPr>
          <p:nvPr/>
        </p:nvSpPr>
        <p:spPr bwMode="auto">
          <a:xfrm>
            <a:off x="255588" y="330200"/>
            <a:ext cx="3989387" cy="4318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200">
                <a:solidFill>
                  <a:srgbClr val="FFFF00"/>
                </a:solidFill>
                <a:ea typeface="Gulim" charset="0"/>
                <a:cs typeface="Gulim" charset="0"/>
              </a:rPr>
              <a:t> TRỢ GIÚP HỌC TẬP</a:t>
            </a:r>
            <a:r>
              <a:rPr lang="en-US" altLang="ko-KR" sz="2200">
                <a:ea typeface="Gulim" charset="0"/>
                <a:cs typeface="Gulim" charset="0"/>
              </a:rPr>
              <a:t> </a:t>
            </a:r>
            <a:r>
              <a:rPr lang="en-US" sz="2200">
                <a:solidFill>
                  <a:srgbClr val="FFFF00"/>
                </a:solidFill>
              </a:rPr>
              <a:t>#05</a:t>
            </a:r>
          </a:p>
        </p:txBody>
      </p:sp>
      <p:pic>
        <p:nvPicPr>
          <p:cNvPr id="195619" name="Picture 35" descr="Rome Arch of Titus at night, wk 030802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04888" y="3354388"/>
            <a:ext cx="1489075" cy="1985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</p:spPr>
      </p:pic>
      <p:sp>
        <p:nvSpPr>
          <p:cNvPr id="31758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1759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434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16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195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0" grpId="0" autoUpdateAnimBg="0"/>
      <p:bldP spid="195587" grpId="0" build="p" autoUpdateAnimBg="0"/>
      <p:bldP spid="195618" grpId="0" animBg="1"/>
      <p:bldP spid="195617" grpId="0" animBg="1"/>
      <p:bldP spid="195614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32771" name="Group 1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99732" name="Rectangle 2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>
                <a:latin typeface="Matura MT Script Capitals" charset="0"/>
                <a:ea typeface="+mn-ea"/>
              </a:endParaRPr>
            </a:p>
          </p:txBody>
        </p:sp>
        <p:sp>
          <p:nvSpPr>
            <p:cNvPr id="499733" name="Line 2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700" dir="162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ea typeface="+mn-ea"/>
            </a:endParaRPr>
          </a:p>
        </p:txBody>
      </p:sp>
      <p:sp>
        <p:nvSpPr>
          <p:cNvPr id="499723" name="Rectangle 1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499729" name="AutoShape 17"/>
          <p:cNvSpPr>
            <a:spLocks noChangeArrowheads="1"/>
          </p:cNvSpPr>
          <p:nvPr/>
        </p:nvSpPr>
        <p:spPr bwMode="auto">
          <a:xfrm>
            <a:off x="298450" y="912813"/>
            <a:ext cx="4173538" cy="5281612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33CC33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99730" name="AutoShape 18"/>
          <p:cNvSpPr>
            <a:spLocks noChangeArrowheads="1"/>
          </p:cNvSpPr>
          <p:nvPr/>
        </p:nvSpPr>
        <p:spPr bwMode="auto">
          <a:xfrm>
            <a:off x="4576763" y="76200"/>
            <a:ext cx="4149725" cy="6324600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065213" y="758825"/>
            <a:ext cx="30480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800" i="1">
                <a:solidFill>
                  <a:schemeClr val="tx1"/>
                </a:solidFill>
                <a:latin typeface="Helvetica" charset="0"/>
              </a:rPr>
              <a:t>Triều đại A-léc-xan-đ</a:t>
            </a:r>
            <a:r>
              <a:rPr lang="en-US" sz="2800" i="1">
                <a:solidFill>
                  <a:schemeClr val="tx1"/>
                </a:solidFill>
                <a:latin typeface="Lucida Grande" charset="0"/>
              </a:rPr>
              <a:t>ơ</a:t>
            </a:r>
            <a:r>
              <a:rPr lang="en-US" sz="2800" i="1">
                <a:solidFill>
                  <a:schemeClr val="tx1"/>
                </a:solidFill>
                <a:latin typeface="Helvetica" charset="0"/>
              </a:rPr>
              <a:t> Đ</a:t>
            </a:r>
            <a:r>
              <a:rPr lang="en-US" sz="2800" i="1">
                <a:solidFill>
                  <a:schemeClr val="tx1"/>
                </a:solidFill>
                <a:latin typeface="Helvetica" charset="0"/>
                <a:cs typeface="Lucida Grande" charset="0"/>
              </a:rPr>
              <a:t>ạ</a:t>
            </a:r>
            <a:r>
              <a:rPr lang="en-US" sz="2800" i="1">
                <a:solidFill>
                  <a:schemeClr val="tx1"/>
                </a:solidFill>
                <a:latin typeface="Helvetica" charset="0"/>
              </a:rPr>
              <a:t>i Đế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163513" y="1793875"/>
            <a:ext cx="5238751" cy="4487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ARISTOTLE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: Giáo s</a:t>
            </a:r>
            <a:r>
              <a:rPr lang="en-US" sz="1800">
                <a:solidFill>
                  <a:srgbClr val="FFFF00"/>
                </a:solidFill>
                <a:latin typeface="Lucida Grande" charset="0"/>
              </a:rPr>
              <a:t>ư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 c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ủ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a A-léc-xan-đ</a:t>
            </a:r>
            <a:r>
              <a:rPr lang="en-US" sz="1800">
                <a:solidFill>
                  <a:srgbClr val="FFFF00"/>
                </a:solidFill>
                <a:latin typeface="Lucida Grande" charset="0"/>
              </a:rPr>
              <a:t>ơ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ARISTOTLE: Nh</a:t>
            </a:r>
            <a:r>
              <a:rPr lang="en-US">
                <a:solidFill>
                  <a:srgbClr val="FFFF00"/>
                </a:solidFill>
                <a:latin typeface="Helvetica" charset="0"/>
                <a:cs typeface="Lucida Grande" charset="0"/>
              </a:rPr>
              <a:t>ạ</a:t>
            </a:r>
            <a:r>
              <a:rPr lang="en-US">
                <a:solidFill>
                  <a:srgbClr val="FFFF00"/>
                </a:solidFill>
                <a:latin typeface="Helvetica" charset="0"/>
              </a:rPr>
              <a:t>c lý</a:t>
            </a:r>
          </a:p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FFFF00"/>
                </a:solidFill>
                <a:latin typeface="Helvetica" charset="0"/>
              </a:rPr>
              <a:t>Vạn  Lý Trường Thành ở Trung Qu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ố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c</a:t>
            </a:r>
            <a:br>
              <a:rPr lang="en-US"/>
            </a:br>
            <a:r>
              <a:rPr lang="en-US" sz="1800">
                <a:solidFill>
                  <a:srgbClr val="FFFF00"/>
                </a:solidFill>
                <a:latin typeface="Helvetica" charset="0"/>
              </a:rPr>
              <a:t>Sử dụng kim loại 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ở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 Trung Qu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ố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c</a:t>
            </a:r>
          </a:p>
          <a:p>
            <a:pPr algn="ctr">
              <a:lnSpc>
                <a:spcPct val="120000"/>
              </a:lnSpc>
            </a:pPr>
            <a:r>
              <a:rPr lang="en-US" sz="2000">
                <a:solidFill>
                  <a:srgbClr val="FFFF00"/>
                </a:solidFill>
                <a:latin typeface="Helvetica" charset="0"/>
              </a:rPr>
              <a:t>  </a:t>
            </a:r>
            <a:r>
              <a:rPr lang="en-US" altLang="ko-KR" sz="18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THÀNH PHỐ A-LÉC-XAN-Đ</a:t>
            </a:r>
            <a:r>
              <a:rPr lang="en-US" altLang="ko-KR" sz="1800">
                <a:solidFill>
                  <a:schemeClr val="tx1"/>
                </a:solidFill>
                <a:latin typeface="Lucida Grande" charset="0"/>
                <a:ea typeface="Gulim" charset="0"/>
                <a:cs typeface="Gulim" charset="0"/>
              </a:rPr>
              <a:t>Ơ</a:t>
            </a:r>
            <a:r>
              <a:rPr lang="en-US">
                <a:solidFill>
                  <a:schemeClr val="tx1"/>
                </a:solidFill>
                <a:latin typeface="Helvetica" charset="0"/>
              </a:rPr>
              <a:t>: </a:t>
            </a:r>
            <a:r>
              <a:rPr lang="en-US">
                <a:solidFill>
                  <a:srgbClr val="FFFF00"/>
                </a:solidFill>
                <a:latin typeface="Helvetica" charset="0"/>
              </a:rPr>
              <a:t>                                     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Trung tâm nghiên cứu ở Hy-lạp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EUCLID: 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Tiêu chuẩn hình học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Đồng tiền La Mã đầu tiên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     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Cô-rinh-tô trở thành trung tâm th</a:t>
            </a:r>
            <a:r>
              <a:rPr lang="en-US" altLang="ko-KR" sz="1800">
                <a:solidFill>
                  <a:srgbClr val="FFFF00"/>
                </a:solidFill>
                <a:latin typeface="Lucida Grande" charset="0"/>
                <a:ea typeface="Gulim" charset="0"/>
                <a:cs typeface="Gulim" charset="0"/>
              </a:rPr>
              <a:t>ươ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ng mại</a:t>
            </a:r>
            <a:r>
              <a:rPr lang="en-US" altLang="ko-KR" sz="1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FFFF00"/>
                </a:solidFill>
                <a:latin typeface="Helvetica" charset="0"/>
              </a:rPr>
              <a:t>Trung tâm th</a:t>
            </a:r>
            <a:r>
              <a:rPr lang="en-US" sz="1800">
                <a:solidFill>
                  <a:srgbClr val="FFFF00"/>
                </a:solidFill>
                <a:latin typeface="Lucida Grande" charset="0"/>
              </a:rPr>
              <a:t>ươ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ng m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ạ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i Do thái 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ở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 Ai- C</a:t>
            </a:r>
          </a:p>
          <a:p>
            <a:pPr algn="ctr">
              <a:lnSpc>
                <a:spcPct val="120000"/>
              </a:lnSpc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Văn hóa và thành phố Hy Lạp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FFFF00"/>
                </a:solidFill>
                <a:latin typeface="Helvetica" charset="0"/>
              </a:rPr>
              <a:t>N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ế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p s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ố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ng theo phong cách Hy L</a:t>
            </a:r>
            <a:r>
              <a:rPr lang="en-US" sz="1800">
                <a:solidFill>
                  <a:srgbClr val="FFFF00"/>
                </a:solidFill>
                <a:latin typeface="Helvetica" charset="0"/>
                <a:cs typeface="Lucida Grande" charset="0"/>
              </a:rPr>
              <a:t>ạ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p</a:t>
            </a:r>
          </a:p>
          <a:p>
            <a:pPr algn="ctr">
              <a:lnSpc>
                <a:spcPct val="120000"/>
              </a:lnSpc>
            </a:pPr>
            <a:r>
              <a:rPr lang="en-US" altLang="ko-KR" sz="2400">
                <a:solidFill>
                  <a:schemeClr val="tx1"/>
                </a:solidFill>
                <a:latin typeface="Helvetica" charset="0"/>
                <a:ea typeface="Gulim" charset="0"/>
                <a:cs typeface="Gulim" charset="0"/>
              </a:rPr>
              <a:t>NGÔN NGỮ HY LẠP </a:t>
            </a:r>
            <a:endParaRPr lang="en-US" sz="240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826000" y="182563"/>
            <a:ext cx="3835400" cy="830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altLang="ko-KR" sz="2400" i="1">
                <a:solidFill>
                  <a:schemeClr val="tx1"/>
                </a:solidFill>
                <a:latin typeface="Arial" charset="0"/>
                <a:ea typeface="Gulim" charset="0"/>
                <a:cs typeface="Arial" charset="0"/>
              </a:rPr>
              <a:t>Và sau đó trong thời kỳ La Mã</a:t>
            </a:r>
            <a:r>
              <a:rPr lang="en-US" altLang="ko-KR" sz="2400">
                <a:solidFill>
                  <a:schemeClr val="tx1"/>
                </a:solidFill>
                <a:latin typeface="Arial" charset="0"/>
                <a:ea typeface="Gulim" charset="0"/>
                <a:cs typeface="Arial" charset="0"/>
              </a:rPr>
              <a:t>:</a:t>
            </a:r>
            <a:endParaRPr lang="en-US" sz="2400">
              <a:solidFill>
                <a:schemeClr val="tx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359275" y="823913"/>
            <a:ext cx="4527550" cy="5819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tabLst>
                <a:tab pos="457200" algn="l"/>
              </a:tabLst>
            </a:pPr>
            <a:endParaRPr lang="en-US">
              <a:solidFill>
                <a:srgbClr val="FAFD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fr-FR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Quản lý chính quyền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fr-FR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Dùng dụng cụ và bánh xe nước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fr-FR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Lượng giác học được thành lập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fr-FR" sz="1800">
                <a:solidFill>
                  <a:srgbClr val="FFFF00"/>
                </a:solidFill>
                <a:latin typeface="Helvetica" charset="0"/>
              </a:rPr>
              <a:t>Đ</a:t>
            </a:r>
            <a:r>
              <a:rPr lang="en-US" sz="1800">
                <a:solidFill>
                  <a:srgbClr val="FFFF00"/>
                </a:solidFill>
                <a:latin typeface="Helvetica" charset="0"/>
              </a:rPr>
              <a:t>ồng hồ bằng nước</a:t>
            </a:r>
          </a:p>
          <a:p>
            <a:pPr algn="ctr"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Khắc chữ trên hòn đá Rosetta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en-US" sz="180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A-LÉC-XAN-ĐƠ: Đóng góp kỹ thuật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Hệ thống ngân hàng La Mã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Phương pháp kiến trúc mới</a:t>
            </a:r>
            <a:r>
              <a:rPr lang="en-US" altLang="ko-KR" sz="1800">
                <a:latin typeface="Helvetica" charset="0"/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FAFD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en-US" sz="1800">
                <a:solidFill>
                  <a:srgbClr val="FFFF00"/>
                </a:solidFill>
                <a:latin typeface="Helvetica" charset="0"/>
              </a:rPr>
              <a:t>Hệ thống nước/cống rãnh:</a:t>
            </a:r>
            <a:r>
              <a:rPr lang="en-US" sz="1800">
                <a:latin typeface="Helvetica" charset="0"/>
              </a:rPr>
              <a:t> </a:t>
            </a:r>
            <a:r>
              <a:rPr lang="en-US" altLang="ko-KR" sz="1800">
                <a:latin typeface="Helvetica" charset="0"/>
                <a:ea typeface="Gulim" charset="0"/>
                <a:cs typeface="Gulim" charset="0"/>
              </a:rPr>
              <a:t>BÊ TÔNG</a:t>
            </a:r>
            <a:endParaRPr lang="en-US" sz="1800">
              <a:solidFill>
                <a:srgbClr val="66CCFF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Thị trường chứng khoán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tabLst>
                <a:tab pos="457200" algn="l"/>
              </a:tabLst>
            </a:pPr>
            <a:r>
              <a:rPr lang="en-US" sz="1800">
                <a:solidFill>
                  <a:srgbClr val="FFFF00"/>
                </a:solidFill>
                <a:latin typeface="Helvetica" charset="0"/>
              </a:rPr>
              <a:t>Hệ thống quốc lộ toàn quốc</a:t>
            </a:r>
            <a:endParaRPr lang="en-US" sz="1800">
              <a:solidFill>
                <a:srgbClr val="FAFD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Sử dụng lịch 365 ngày</a:t>
            </a:r>
            <a:endParaRPr lang="en-US" sz="24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Ngôn ngữ La-tin được phổ biến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Cơ quan chiến lượt quân sự 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fr-FR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Hòa Bình ki</a:t>
            </a:r>
            <a:r>
              <a:rPr lang="en-US" altLang="ko-KR" sz="1800">
                <a:solidFill>
                  <a:srgbClr val="FFFF00"/>
                </a:solidFill>
                <a:latin typeface="Helvetica" charset="0"/>
                <a:ea typeface="Gulim" charset="0"/>
                <a:cs typeface="Gulim" charset="0"/>
              </a:rPr>
              <a:t>ểu La Mã</a:t>
            </a:r>
            <a:endParaRPr lang="en-US" sz="1800">
              <a:solidFill>
                <a:srgbClr val="FAFD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 altLang="ko-KR" sz="20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ĐẾ QUỐC LA MÃ </a:t>
            </a:r>
            <a:br>
              <a:rPr lang="en-US" altLang="ko-KR" sz="20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</a:br>
            <a:r>
              <a:rPr lang="en-US" altLang="ko-KR" sz="2000">
                <a:solidFill>
                  <a:schemeClr val="tx1"/>
                </a:solidFill>
                <a:latin typeface="Arial" charset="0"/>
                <a:ea typeface="Gulim" charset="0"/>
                <a:cs typeface="Gulim" charset="0"/>
              </a:rPr>
              <a:t>CHIẾM ĐÓNG PA-LÉX-TIN </a:t>
            </a:r>
            <a:endParaRPr lang="en-US" sz="2000">
              <a:solidFill>
                <a:schemeClr val="tx1"/>
              </a:solidFill>
              <a:latin typeface="Arial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6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1" dur="5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6" dur="5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1" dur="500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500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1" dur="500"/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6" dur="500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29" grpId="0" animBg="1"/>
      <p:bldP spid="499730" grpId="0" animBg="1"/>
      <p:bldP spid="15" grpId="0" build="p" autoUpdateAnimBg="0"/>
      <p:bldP spid="16" grpId="0" autoUpdateAnimBg="0"/>
      <p:bldP spid="1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545795" name="Text Box 3"/>
          <p:cNvSpPr txBox="1">
            <a:spLocks noChangeArrowheads="1"/>
          </p:cNvSpPr>
          <p:nvPr/>
        </p:nvSpPr>
        <p:spPr bwMode="auto">
          <a:xfrm>
            <a:off x="11963400" y="8137525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545797" name="Rectangle 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Freeform 11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2147483647 w 4882"/>
              <a:gd name="T1" fmla="*/ 2147483647 h 1403"/>
              <a:gd name="T2" fmla="*/ 2147483647 w 4882"/>
              <a:gd name="T3" fmla="*/ 2147483647 h 1403"/>
              <a:gd name="T4" fmla="*/ 2147483647 w 4882"/>
              <a:gd name="T5" fmla="*/ 2147483647 h 1403"/>
              <a:gd name="T6" fmla="*/ 2147483647 w 4882"/>
              <a:gd name="T7" fmla="*/ 2147483647 h 1403"/>
              <a:gd name="T8" fmla="*/ 2147483647 w 4882"/>
              <a:gd name="T9" fmla="*/ 2147483647 h 1403"/>
              <a:gd name="T10" fmla="*/ 2147483647 w 4882"/>
              <a:gd name="T11" fmla="*/ 2147483647 h 1403"/>
              <a:gd name="T12" fmla="*/ 2147483647 w 4882"/>
              <a:gd name="T13" fmla="*/ 2147483647 h 1403"/>
              <a:gd name="T14" fmla="*/ 2147483647 w 4882"/>
              <a:gd name="T15" fmla="*/ 2147483647 h 1403"/>
              <a:gd name="T16" fmla="*/ 2147483647 w 4882"/>
              <a:gd name="T17" fmla="*/ 2147483647 h 1403"/>
              <a:gd name="T18" fmla="*/ 2147483647 w 4882"/>
              <a:gd name="T19" fmla="*/ 2147483647 h 1403"/>
              <a:gd name="T20" fmla="*/ 2147483647 w 4882"/>
              <a:gd name="T21" fmla="*/ 2147483647 h 1403"/>
              <a:gd name="T22" fmla="*/ 2147483647 w 4882"/>
              <a:gd name="T23" fmla="*/ 2147483647 h 1403"/>
              <a:gd name="T24" fmla="*/ 2147483647 w 4882"/>
              <a:gd name="T25" fmla="*/ 2147483647 h 1403"/>
              <a:gd name="T26" fmla="*/ 2147483647 w 4882"/>
              <a:gd name="T27" fmla="*/ 2147483647 h 1403"/>
              <a:gd name="T28" fmla="*/ 2147483647 w 4882"/>
              <a:gd name="T29" fmla="*/ 2147483647 h 1403"/>
              <a:gd name="T30" fmla="*/ 2147483647 w 4882"/>
              <a:gd name="T31" fmla="*/ 2147483647 h 1403"/>
              <a:gd name="T32" fmla="*/ 2147483647 w 4882"/>
              <a:gd name="T33" fmla="*/ 2147483647 h 1403"/>
              <a:gd name="T34" fmla="*/ 2147483647 w 4882"/>
              <a:gd name="T35" fmla="*/ 2147483647 h 1403"/>
              <a:gd name="T36" fmla="*/ 2147483647 w 4882"/>
              <a:gd name="T37" fmla="*/ 2147483647 h 1403"/>
              <a:gd name="T38" fmla="*/ 2147483647 w 4882"/>
              <a:gd name="T39" fmla="*/ 2147483647 h 1403"/>
              <a:gd name="T40" fmla="*/ 2147483647 w 4882"/>
              <a:gd name="T41" fmla="*/ 2147483647 h 1403"/>
              <a:gd name="T42" fmla="*/ 2147483647 w 4882"/>
              <a:gd name="T43" fmla="*/ 2147483647 h 1403"/>
              <a:gd name="T44" fmla="*/ 2147483647 w 4882"/>
              <a:gd name="T45" fmla="*/ 2147483647 h 1403"/>
              <a:gd name="T46" fmla="*/ 2147483647 w 4882"/>
              <a:gd name="T47" fmla="*/ 2147483647 h 1403"/>
              <a:gd name="T48" fmla="*/ 2147483647 w 4882"/>
              <a:gd name="T49" fmla="*/ 2147483647 h 1403"/>
              <a:gd name="T50" fmla="*/ 2147483647 w 4882"/>
              <a:gd name="T51" fmla="*/ 2147483647 h 1403"/>
              <a:gd name="T52" fmla="*/ 2147483647 w 4882"/>
              <a:gd name="T53" fmla="*/ 2147483647 h 1403"/>
              <a:gd name="T54" fmla="*/ 2147483647 w 4882"/>
              <a:gd name="T55" fmla="*/ 2147483647 h 1403"/>
              <a:gd name="T56" fmla="*/ 2147483647 w 4882"/>
              <a:gd name="T57" fmla="*/ 2147483647 h 1403"/>
              <a:gd name="T58" fmla="*/ 2147483647 w 4882"/>
              <a:gd name="T59" fmla="*/ 2147483647 h 1403"/>
              <a:gd name="T60" fmla="*/ 2147483647 w 4882"/>
              <a:gd name="T61" fmla="*/ 2147483647 h 1403"/>
              <a:gd name="T62" fmla="*/ 2147483647 w 4882"/>
              <a:gd name="T63" fmla="*/ 2147483647 h 1403"/>
              <a:gd name="T64" fmla="*/ 2147483647 w 4882"/>
              <a:gd name="T65" fmla="*/ 2147483647 h 1403"/>
              <a:gd name="T66" fmla="*/ 2147483647 w 4882"/>
              <a:gd name="T67" fmla="*/ 2147483647 h 1403"/>
              <a:gd name="T68" fmla="*/ 2147483647 w 4882"/>
              <a:gd name="T69" fmla="*/ 2147483647 h 1403"/>
              <a:gd name="T70" fmla="*/ 2147483647 w 4882"/>
              <a:gd name="T71" fmla="*/ 2147483647 h 1403"/>
              <a:gd name="T72" fmla="*/ 2147483647 w 4882"/>
              <a:gd name="T73" fmla="*/ 2147483647 h 1403"/>
              <a:gd name="T74" fmla="*/ 2147483647 w 4882"/>
              <a:gd name="T75" fmla="*/ 2147483647 h 1403"/>
              <a:gd name="T76" fmla="*/ 2147483647 w 4882"/>
              <a:gd name="T77" fmla="*/ 2147483647 h 1403"/>
              <a:gd name="T78" fmla="*/ 2147483647 w 4882"/>
              <a:gd name="T79" fmla="*/ 2147483647 h 1403"/>
              <a:gd name="T80" fmla="*/ 2147483647 w 4882"/>
              <a:gd name="T81" fmla="*/ 2147483647 h 1403"/>
              <a:gd name="T82" fmla="*/ 2147483647 w 4882"/>
              <a:gd name="T83" fmla="*/ 2147483647 h 1403"/>
              <a:gd name="T84" fmla="*/ 2147483647 w 4882"/>
              <a:gd name="T85" fmla="*/ 2147483647 h 1403"/>
              <a:gd name="T86" fmla="*/ 2147483647 w 4882"/>
              <a:gd name="T87" fmla="*/ 2147483647 h 1403"/>
              <a:gd name="T88" fmla="*/ 2147483647 w 4882"/>
              <a:gd name="T89" fmla="*/ 2147483647 h 1403"/>
              <a:gd name="T90" fmla="*/ 2147483647 w 4882"/>
              <a:gd name="T91" fmla="*/ 2147483647 h 1403"/>
              <a:gd name="T92" fmla="*/ 2147483647 w 4882"/>
              <a:gd name="T93" fmla="*/ 2147483647 h 1403"/>
              <a:gd name="T94" fmla="*/ 2147483647 w 4882"/>
              <a:gd name="T95" fmla="*/ 2147483647 h 1403"/>
              <a:gd name="T96" fmla="*/ 2147483647 w 4882"/>
              <a:gd name="T97" fmla="*/ 2147483647 h 1403"/>
              <a:gd name="T98" fmla="*/ 2147483647 w 4882"/>
              <a:gd name="T99" fmla="*/ 2147483647 h 1403"/>
              <a:gd name="T100" fmla="*/ 2147483647 w 4882"/>
              <a:gd name="T101" fmla="*/ 2147483647 h 1403"/>
              <a:gd name="T102" fmla="*/ 2147483647 w 4882"/>
              <a:gd name="T103" fmla="*/ 2147483647 h 1403"/>
              <a:gd name="T104" fmla="*/ 2147483647 w 4882"/>
              <a:gd name="T105" fmla="*/ 2147483647 h 1403"/>
              <a:gd name="T106" fmla="*/ 2147483647 w 4882"/>
              <a:gd name="T107" fmla="*/ 2147483647 h 1403"/>
              <a:gd name="T108" fmla="*/ 2147483647 w 4882"/>
              <a:gd name="T109" fmla="*/ 2147483647 h 1403"/>
              <a:gd name="T110" fmla="*/ 2147483647 w 4882"/>
              <a:gd name="T111" fmla="*/ 2147483647 h 1403"/>
              <a:gd name="T112" fmla="*/ 2147483647 w 4882"/>
              <a:gd name="T113" fmla="*/ 2147483647 h 1403"/>
              <a:gd name="T114" fmla="*/ 2147483647 w 4882"/>
              <a:gd name="T115" fmla="*/ 2147483647 h 1403"/>
              <a:gd name="T116" fmla="*/ 2147483647 w 4882"/>
              <a:gd name="T117" fmla="*/ 2147483647 h 1403"/>
              <a:gd name="T118" fmla="*/ 0 w 4882"/>
              <a:gd name="T119" fmla="*/ 0 h 1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882"/>
              <a:gd name="T181" fmla="*/ 0 h 1403"/>
              <a:gd name="T182" fmla="*/ 4882 w 4882"/>
              <a:gd name="T183" fmla="*/ 1403 h 140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Freeform 12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2147483647 w 4993"/>
              <a:gd name="T1" fmla="*/ 2147483647 h 3253"/>
              <a:gd name="T2" fmla="*/ 2147483647 w 4993"/>
              <a:gd name="T3" fmla="*/ 2147483647 h 3253"/>
              <a:gd name="T4" fmla="*/ 2147483647 w 4993"/>
              <a:gd name="T5" fmla="*/ 2147483647 h 3253"/>
              <a:gd name="T6" fmla="*/ 2147483647 w 4993"/>
              <a:gd name="T7" fmla="*/ 2147483647 h 3253"/>
              <a:gd name="T8" fmla="*/ 2147483647 w 4993"/>
              <a:gd name="T9" fmla="*/ 2147483647 h 3253"/>
              <a:gd name="T10" fmla="*/ 2147483647 w 4993"/>
              <a:gd name="T11" fmla="*/ 2147483647 h 3253"/>
              <a:gd name="T12" fmla="*/ 2147483647 w 4993"/>
              <a:gd name="T13" fmla="*/ 2147483647 h 3253"/>
              <a:gd name="T14" fmla="*/ 2147483647 w 4993"/>
              <a:gd name="T15" fmla="*/ 2147483647 h 3253"/>
              <a:gd name="T16" fmla="*/ 2147483647 w 4993"/>
              <a:gd name="T17" fmla="*/ 2147483647 h 3253"/>
              <a:gd name="T18" fmla="*/ 2147483647 w 4993"/>
              <a:gd name="T19" fmla="*/ 2147483647 h 3253"/>
              <a:gd name="T20" fmla="*/ 2147483647 w 4993"/>
              <a:gd name="T21" fmla="*/ 2147483647 h 3253"/>
              <a:gd name="T22" fmla="*/ 2147483647 w 4993"/>
              <a:gd name="T23" fmla="*/ 2147483647 h 3253"/>
              <a:gd name="T24" fmla="*/ 2147483647 w 4993"/>
              <a:gd name="T25" fmla="*/ 2147483647 h 3253"/>
              <a:gd name="T26" fmla="*/ 2147483647 w 4993"/>
              <a:gd name="T27" fmla="*/ 2147483647 h 3253"/>
              <a:gd name="T28" fmla="*/ 2147483647 w 4993"/>
              <a:gd name="T29" fmla="*/ 2147483647 h 3253"/>
              <a:gd name="T30" fmla="*/ 2147483647 w 4993"/>
              <a:gd name="T31" fmla="*/ 2147483647 h 3253"/>
              <a:gd name="T32" fmla="*/ 2147483647 w 4993"/>
              <a:gd name="T33" fmla="*/ 2147483647 h 3253"/>
              <a:gd name="T34" fmla="*/ 2147483647 w 4993"/>
              <a:gd name="T35" fmla="*/ 2147483647 h 3253"/>
              <a:gd name="T36" fmla="*/ 2147483647 w 4993"/>
              <a:gd name="T37" fmla="*/ 2147483647 h 3253"/>
              <a:gd name="T38" fmla="*/ 2147483647 w 4993"/>
              <a:gd name="T39" fmla="*/ 2147483647 h 3253"/>
              <a:gd name="T40" fmla="*/ 2147483647 w 4993"/>
              <a:gd name="T41" fmla="*/ 2147483647 h 3253"/>
              <a:gd name="T42" fmla="*/ 2147483647 w 4993"/>
              <a:gd name="T43" fmla="*/ 2147483647 h 3253"/>
              <a:gd name="T44" fmla="*/ 2147483647 w 4993"/>
              <a:gd name="T45" fmla="*/ 2147483647 h 3253"/>
              <a:gd name="T46" fmla="*/ 2147483647 w 4993"/>
              <a:gd name="T47" fmla="*/ 2147483647 h 3253"/>
              <a:gd name="T48" fmla="*/ 2147483647 w 4993"/>
              <a:gd name="T49" fmla="*/ 2147483647 h 3253"/>
              <a:gd name="T50" fmla="*/ 2147483647 w 4993"/>
              <a:gd name="T51" fmla="*/ 2147483647 h 3253"/>
              <a:gd name="T52" fmla="*/ 2147483647 w 4993"/>
              <a:gd name="T53" fmla="*/ 2147483647 h 3253"/>
              <a:gd name="T54" fmla="*/ 2147483647 w 4993"/>
              <a:gd name="T55" fmla="*/ 2147483647 h 3253"/>
              <a:gd name="T56" fmla="*/ 2147483647 w 4993"/>
              <a:gd name="T57" fmla="*/ 2147483647 h 3253"/>
              <a:gd name="T58" fmla="*/ 2147483647 w 4993"/>
              <a:gd name="T59" fmla="*/ 2147483647 h 3253"/>
              <a:gd name="T60" fmla="*/ 2147483647 w 4993"/>
              <a:gd name="T61" fmla="*/ 2147483647 h 3253"/>
              <a:gd name="T62" fmla="*/ 2147483647 w 4993"/>
              <a:gd name="T63" fmla="*/ 2147483647 h 3253"/>
              <a:gd name="T64" fmla="*/ 2147483647 w 4993"/>
              <a:gd name="T65" fmla="*/ 2147483647 h 3253"/>
              <a:gd name="T66" fmla="*/ 2147483647 w 4993"/>
              <a:gd name="T67" fmla="*/ 2147483647 h 3253"/>
              <a:gd name="T68" fmla="*/ 2147483647 w 4993"/>
              <a:gd name="T69" fmla="*/ 2147483647 h 3253"/>
              <a:gd name="T70" fmla="*/ 2147483647 w 4993"/>
              <a:gd name="T71" fmla="*/ 2147483647 h 3253"/>
              <a:gd name="T72" fmla="*/ 2147483647 w 4993"/>
              <a:gd name="T73" fmla="*/ 2147483647 h 3253"/>
              <a:gd name="T74" fmla="*/ 2147483647 w 4993"/>
              <a:gd name="T75" fmla="*/ 2147483647 h 3253"/>
              <a:gd name="T76" fmla="*/ 2147483647 w 4993"/>
              <a:gd name="T77" fmla="*/ 2147483647 h 3253"/>
              <a:gd name="T78" fmla="*/ 2147483647 w 4993"/>
              <a:gd name="T79" fmla="*/ 2147483647 h 3253"/>
              <a:gd name="T80" fmla="*/ 2147483647 w 4993"/>
              <a:gd name="T81" fmla="*/ 2147483647 h 3253"/>
              <a:gd name="T82" fmla="*/ 2147483647 w 4993"/>
              <a:gd name="T83" fmla="*/ 2147483647 h 3253"/>
              <a:gd name="T84" fmla="*/ 2147483647 w 4993"/>
              <a:gd name="T85" fmla="*/ 2147483647 h 3253"/>
              <a:gd name="T86" fmla="*/ 2147483647 w 4993"/>
              <a:gd name="T87" fmla="*/ 2147483647 h 3253"/>
              <a:gd name="T88" fmla="*/ 2147483647 w 4993"/>
              <a:gd name="T89" fmla="*/ 2147483647 h 3253"/>
              <a:gd name="T90" fmla="*/ 2147483647 w 4993"/>
              <a:gd name="T91" fmla="*/ 2147483647 h 3253"/>
              <a:gd name="T92" fmla="*/ 2147483647 w 4993"/>
              <a:gd name="T93" fmla="*/ 2147483647 h 3253"/>
              <a:gd name="T94" fmla="*/ 2147483647 w 4993"/>
              <a:gd name="T95" fmla="*/ 2147483647 h 3253"/>
              <a:gd name="T96" fmla="*/ 2147483647 w 4993"/>
              <a:gd name="T97" fmla="*/ 2147483647 h 3253"/>
              <a:gd name="T98" fmla="*/ 2147483647 w 4993"/>
              <a:gd name="T99" fmla="*/ 2147483647 h 3253"/>
              <a:gd name="T100" fmla="*/ 2147483647 w 4993"/>
              <a:gd name="T101" fmla="*/ 2147483647 h 3253"/>
              <a:gd name="T102" fmla="*/ 2147483647 w 4993"/>
              <a:gd name="T103" fmla="*/ 2147483647 h 3253"/>
              <a:gd name="T104" fmla="*/ 2147483647 w 4993"/>
              <a:gd name="T105" fmla="*/ 2147483647 h 3253"/>
              <a:gd name="T106" fmla="*/ 2147483647 w 4993"/>
              <a:gd name="T107" fmla="*/ 2147483647 h 3253"/>
              <a:gd name="T108" fmla="*/ 2147483647 w 4993"/>
              <a:gd name="T109" fmla="*/ 2147483647 h 3253"/>
              <a:gd name="T110" fmla="*/ 2147483647 w 4993"/>
              <a:gd name="T111" fmla="*/ 2147483647 h 3253"/>
              <a:gd name="T112" fmla="*/ 2147483647 w 4993"/>
              <a:gd name="T113" fmla="*/ 2147483647 h 3253"/>
              <a:gd name="T114" fmla="*/ 2147483647 w 4993"/>
              <a:gd name="T115" fmla="*/ 2147483647 h 325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993"/>
              <a:gd name="T175" fmla="*/ 0 h 3253"/>
              <a:gd name="T176" fmla="*/ 4993 w 4993"/>
              <a:gd name="T177" fmla="*/ 3253 h 325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Freeform 13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2147483647 w 672"/>
              <a:gd name="T1" fmla="*/ 2147483647 h 605"/>
              <a:gd name="T2" fmla="*/ 2147483647 w 672"/>
              <a:gd name="T3" fmla="*/ 2147483647 h 605"/>
              <a:gd name="T4" fmla="*/ 2147483647 w 672"/>
              <a:gd name="T5" fmla="*/ 2147483647 h 605"/>
              <a:gd name="T6" fmla="*/ 2147483647 w 672"/>
              <a:gd name="T7" fmla="*/ 2147483647 h 605"/>
              <a:gd name="T8" fmla="*/ 2147483647 w 672"/>
              <a:gd name="T9" fmla="*/ 2147483647 h 605"/>
              <a:gd name="T10" fmla="*/ 2147483647 w 672"/>
              <a:gd name="T11" fmla="*/ 2147483647 h 605"/>
              <a:gd name="T12" fmla="*/ 2147483647 w 672"/>
              <a:gd name="T13" fmla="*/ 2147483647 h 605"/>
              <a:gd name="T14" fmla="*/ 2147483647 w 672"/>
              <a:gd name="T15" fmla="*/ 2147483647 h 605"/>
              <a:gd name="T16" fmla="*/ 2147483647 w 672"/>
              <a:gd name="T17" fmla="*/ 2147483647 h 605"/>
              <a:gd name="T18" fmla="*/ 2147483647 w 672"/>
              <a:gd name="T19" fmla="*/ 2147483647 h 605"/>
              <a:gd name="T20" fmla="*/ 2147483647 w 672"/>
              <a:gd name="T21" fmla="*/ 2147483647 h 605"/>
              <a:gd name="T22" fmla="*/ 2147483647 w 672"/>
              <a:gd name="T23" fmla="*/ 2147483647 h 605"/>
              <a:gd name="T24" fmla="*/ 0 w 672"/>
              <a:gd name="T25" fmla="*/ 2147483647 h 605"/>
              <a:gd name="T26" fmla="*/ 2147483647 w 672"/>
              <a:gd name="T27" fmla="*/ 2147483647 h 605"/>
              <a:gd name="T28" fmla="*/ 2147483647 w 672"/>
              <a:gd name="T29" fmla="*/ 2147483647 h 605"/>
              <a:gd name="T30" fmla="*/ 2147483647 w 672"/>
              <a:gd name="T31" fmla="*/ 2147483647 h 605"/>
              <a:gd name="T32" fmla="*/ 2147483647 w 672"/>
              <a:gd name="T33" fmla="*/ 2147483647 h 605"/>
              <a:gd name="T34" fmla="*/ 2147483647 w 672"/>
              <a:gd name="T35" fmla="*/ 2147483647 h 605"/>
              <a:gd name="T36" fmla="*/ 2147483647 w 672"/>
              <a:gd name="T37" fmla="*/ 2147483647 h 605"/>
              <a:gd name="T38" fmla="*/ 2147483647 w 672"/>
              <a:gd name="T39" fmla="*/ 2147483647 h 605"/>
              <a:gd name="T40" fmla="*/ 2147483647 w 672"/>
              <a:gd name="T41" fmla="*/ 2147483647 h 605"/>
              <a:gd name="T42" fmla="*/ 2147483647 w 672"/>
              <a:gd name="T43" fmla="*/ 2147483647 h 605"/>
              <a:gd name="T44" fmla="*/ 2147483647 w 672"/>
              <a:gd name="T45" fmla="*/ 2147483647 h 605"/>
              <a:gd name="T46" fmla="*/ 2147483647 w 672"/>
              <a:gd name="T47" fmla="*/ 2147483647 h 605"/>
              <a:gd name="T48" fmla="*/ 2147483647 w 672"/>
              <a:gd name="T49" fmla="*/ 2147483647 h 605"/>
              <a:gd name="T50" fmla="*/ 2147483647 w 672"/>
              <a:gd name="T51" fmla="*/ 2147483647 h 605"/>
              <a:gd name="T52" fmla="*/ 2147483647 w 672"/>
              <a:gd name="T53" fmla="*/ 2147483647 h 605"/>
              <a:gd name="T54" fmla="*/ 2147483647 w 672"/>
              <a:gd name="T55" fmla="*/ 2147483647 h 605"/>
              <a:gd name="T56" fmla="*/ 2147483647 w 672"/>
              <a:gd name="T57" fmla="*/ 2147483647 h 605"/>
              <a:gd name="T58" fmla="*/ 2147483647 w 672"/>
              <a:gd name="T59" fmla="*/ 2147483647 h 605"/>
              <a:gd name="T60" fmla="*/ 2147483647 w 672"/>
              <a:gd name="T61" fmla="*/ 2147483647 h 605"/>
              <a:gd name="T62" fmla="*/ 2147483647 w 672"/>
              <a:gd name="T63" fmla="*/ 2147483647 h 605"/>
              <a:gd name="T64" fmla="*/ 2147483647 w 672"/>
              <a:gd name="T65" fmla="*/ 2147483647 h 605"/>
              <a:gd name="T66" fmla="*/ 2147483647 w 672"/>
              <a:gd name="T67" fmla="*/ 2147483647 h 605"/>
              <a:gd name="T68" fmla="*/ 2147483647 w 672"/>
              <a:gd name="T69" fmla="*/ 2147483647 h 605"/>
              <a:gd name="T70" fmla="*/ 2147483647 w 672"/>
              <a:gd name="T71" fmla="*/ 2147483647 h 605"/>
              <a:gd name="T72" fmla="*/ 2147483647 w 672"/>
              <a:gd name="T73" fmla="*/ 2147483647 h 605"/>
              <a:gd name="T74" fmla="*/ 2147483647 w 672"/>
              <a:gd name="T75" fmla="*/ 2147483647 h 605"/>
              <a:gd name="T76" fmla="*/ 2147483647 w 672"/>
              <a:gd name="T77" fmla="*/ 2147483647 h 605"/>
              <a:gd name="T78" fmla="*/ 2147483647 w 672"/>
              <a:gd name="T79" fmla="*/ 2147483647 h 605"/>
              <a:gd name="T80" fmla="*/ 2147483647 w 672"/>
              <a:gd name="T81" fmla="*/ 0 h 6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72"/>
              <a:gd name="T124" fmla="*/ 0 h 605"/>
              <a:gd name="T125" fmla="*/ 672 w 672"/>
              <a:gd name="T126" fmla="*/ 605 h 60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Freeform 14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2147483647 w 1136"/>
              <a:gd name="T1" fmla="*/ 2147483647 h 2540"/>
              <a:gd name="T2" fmla="*/ 2147483647 w 1136"/>
              <a:gd name="T3" fmla="*/ 2147483647 h 2540"/>
              <a:gd name="T4" fmla="*/ 2147483647 w 1136"/>
              <a:gd name="T5" fmla="*/ 2147483647 h 2540"/>
              <a:gd name="T6" fmla="*/ 2147483647 w 1136"/>
              <a:gd name="T7" fmla="*/ 2147483647 h 2540"/>
              <a:gd name="T8" fmla="*/ 2147483647 w 1136"/>
              <a:gd name="T9" fmla="*/ 2147483647 h 2540"/>
              <a:gd name="T10" fmla="*/ 2147483647 w 1136"/>
              <a:gd name="T11" fmla="*/ 2147483647 h 2540"/>
              <a:gd name="T12" fmla="*/ 2147483647 w 1136"/>
              <a:gd name="T13" fmla="*/ 2147483647 h 2540"/>
              <a:gd name="T14" fmla="*/ 2147483647 w 1136"/>
              <a:gd name="T15" fmla="*/ 2147483647 h 2540"/>
              <a:gd name="T16" fmla="*/ 2147483647 w 1136"/>
              <a:gd name="T17" fmla="*/ 2147483647 h 2540"/>
              <a:gd name="T18" fmla="*/ 2147483647 w 1136"/>
              <a:gd name="T19" fmla="*/ 2147483647 h 2540"/>
              <a:gd name="T20" fmla="*/ 2147483647 w 1136"/>
              <a:gd name="T21" fmla="*/ 2147483647 h 2540"/>
              <a:gd name="T22" fmla="*/ 2147483647 w 1136"/>
              <a:gd name="T23" fmla="*/ 2147483647 h 2540"/>
              <a:gd name="T24" fmla="*/ 2147483647 w 1136"/>
              <a:gd name="T25" fmla="*/ 2147483647 h 2540"/>
              <a:gd name="T26" fmla="*/ 2147483647 w 1136"/>
              <a:gd name="T27" fmla="*/ 2147483647 h 2540"/>
              <a:gd name="T28" fmla="*/ 2147483647 w 1136"/>
              <a:gd name="T29" fmla="*/ 2147483647 h 2540"/>
              <a:gd name="T30" fmla="*/ 2147483647 w 1136"/>
              <a:gd name="T31" fmla="*/ 2147483647 h 2540"/>
              <a:gd name="T32" fmla="*/ 2147483647 w 1136"/>
              <a:gd name="T33" fmla="*/ 2147483647 h 2540"/>
              <a:gd name="T34" fmla="*/ 2147483647 w 1136"/>
              <a:gd name="T35" fmla="*/ 2147483647 h 2540"/>
              <a:gd name="T36" fmla="*/ 2147483647 w 1136"/>
              <a:gd name="T37" fmla="*/ 2147483647 h 2540"/>
              <a:gd name="T38" fmla="*/ 2147483647 w 1136"/>
              <a:gd name="T39" fmla="*/ 2147483647 h 2540"/>
              <a:gd name="T40" fmla="*/ 2147483647 w 1136"/>
              <a:gd name="T41" fmla="*/ 2147483647 h 2540"/>
              <a:gd name="T42" fmla="*/ 2147483647 w 1136"/>
              <a:gd name="T43" fmla="*/ 2147483647 h 2540"/>
              <a:gd name="T44" fmla="*/ 2147483647 w 1136"/>
              <a:gd name="T45" fmla="*/ 2147483647 h 2540"/>
              <a:gd name="T46" fmla="*/ 2147483647 w 1136"/>
              <a:gd name="T47" fmla="*/ 2147483647 h 2540"/>
              <a:gd name="T48" fmla="*/ 2147483647 w 1136"/>
              <a:gd name="T49" fmla="*/ 2147483647 h 2540"/>
              <a:gd name="T50" fmla="*/ 2147483647 w 1136"/>
              <a:gd name="T51" fmla="*/ 2147483647 h 2540"/>
              <a:gd name="T52" fmla="*/ 2147483647 w 1136"/>
              <a:gd name="T53" fmla="*/ 2147483647 h 2540"/>
              <a:gd name="T54" fmla="*/ 2147483647 w 1136"/>
              <a:gd name="T55" fmla="*/ 2147483647 h 2540"/>
              <a:gd name="T56" fmla="*/ 2147483647 w 1136"/>
              <a:gd name="T57" fmla="*/ 2147483647 h 2540"/>
              <a:gd name="T58" fmla="*/ 2147483647 w 1136"/>
              <a:gd name="T59" fmla="*/ 2147483647 h 2540"/>
              <a:gd name="T60" fmla="*/ 2147483647 w 1136"/>
              <a:gd name="T61" fmla="*/ 2147483647 h 2540"/>
              <a:gd name="T62" fmla="*/ 2147483647 w 1136"/>
              <a:gd name="T63" fmla="*/ 2147483647 h 2540"/>
              <a:gd name="T64" fmla="*/ 2147483647 w 1136"/>
              <a:gd name="T65" fmla="*/ 2147483647 h 2540"/>
              <a:gd name="T66" fmla="*/ 2147483647 w 1136"/>
              <a:gd name="T67" fmla="*/ 2147483647 h 2540"/>
              <a:gd name="T68" fmla="*/ 2147483647 w 1136"/>
              <a:gd name="T69" fmla="*/ 2147483647 h 2540"/>
              <a:gd name="T70" fmla="*/ 2147483647 w 1136"/>
              <a:gd name="T71" fmla="*/ 2147483647 h 2540"/>
              <a:gd name="T72" fmla="*/ 2147483647 w 1136"/>
              <a:gd name="T73" fmla="*/ 2147483647 h 2540"/>
              <a:gd name="T74" fmla="*/ 2147483647 w 1136"/>
              <a:gd name="T75" fmla="*/ 2147483647 h 2540"/>
              <a:gd name="T76" fmla="*/ 2147483647 w 1136"/>
              <a:gd name="T77" fmla="*/ 2147483647 h 2540"/>
              <a:gd name="T78" fmla="*/ 2147483647 w 1136"/>
              <a:gd name="T79" fmla="*/ 2147483647 h 2540"/>
              <a:gd name="T80" fmla="*/ 2147483647 w 1136"/>
              <a:gd name="T81" fmla="*/ 2147483647 h 2540"/>
              <a:gd name="T82" fmla="*/ 2147483647 w 1136"/>
              <a:gd name="T83" fmla="*/ 2147483647 h 2540"/>
              <a:gd name="T84" fmla="*/ 2147483647 w 1136"/>
              <a:gd name="T85" fmla="*/ 2147483647 h 2540"/>
              <a:gd name="T86" fmla="*/ 2147483647 w 1136"/>
              <a:gd name="T87" fmla="*/ 2147483647 h 2540"/>
              <a:gd name="T88" fmla="*/ 2147483647 w 1136"/>
              <a:gd name="T89" fmla="*/ 2147483647 h 2540"/>
              <a:gd name="T90" fmla="*/ 2147483647 w 1136"/>
              <a:gd name="T91" fmla="*/ 2147483647 h 2540"/>
              <a:gd name="T92" fmla="*/ 2147483647 w 1136"/>
              <a:gd name="T93" fmla="*/ 2147483647 h 2540"/>
              <a:gd name="T94" fmla="*/ 2147483647 w 1136"/>
              <a:gd name="T95" fmla="*/ 2147483647 h 2540"/>
              <a:gd name="T96" fmla="*/ 2147483647 w 1136"/>
              <a:gd name="T97" fmla="*/ 2147483647 h 2540"/>
              <a:gd name="T98" fmla="*/ 2147483647 w 1136"/>
              <a:gd name="T99" fmla="*/ 2147483647 h 2540"/>
              <a:gd name="T100" fmla="*/ 2147483647 w 1136"/>
              <a:gd name="T101" fmla="*/ 2147483647 h 2540"/>
              <a:gd name="T102" fmla="*/ 2147483647 w 1136"/>
              <a:gd name="T103" fmla="*/ 2147483647 h 25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36"/>
              <a:gd name="T157" fmla="*/ 0 h 2540"/>
              <a:gd name="T158" fmla="*/ 1136 w 1136"/>
              <a:gd name="T159" fmla="*/ 2540 h 254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Freeform 15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2147483647 w 4812"/>
              <a:gd name="T1" fmla="*/ 2147483647 h 3462"/>
              <a:gd name="T2" fmla="*/ 2147483647 w 4812"/>
              <a:gd name="T3" fmla="*/ 2147483647 h 3462"/>
              <a:gd name="T4" fmla="*/ 2147483647 w 4812"/>
              <a:gd name="T5" fmla="*/ 2147483647 h 3462"/>
              <a:gd name="T6" fmla="*/ 2147483647 w 4812"/>
              <a:gd name="T7" fmla="*/ 2147483647 h 3462"/>
              <a:gd name="T8" fmla="*/ 2147483647 w 4812"/>
              <a:gd name="T9" fmla="*/ 2147483647 h 3462"/>
              <a:gd name="T10" fmla="*/ 2147483647 w 4812"/>
              <a:gd name="T11" fmla="*/ 2147483647 h 3462"/>
              <a:gd name="T12" fmla="*/ 2147483647 w 4812"/>
              <a:gd name="T13" fmla="*/ 2147483647 h 3462"/>
              <a:gd name="T14" fmla="*/ 2147483647 w 4812"/>
              <a:gd name="T15" fmla="*/ 2147483647 h 3462"/>
              <a:gd name="T16" fmla="*/ 2147483647 w 4812"/>
              <a:gd name="T17" fmla="*/ 2147483647 h 3462"/>
              <a:gd name="T18" fmla="*/ 2147483647 w 4812"/>
              <a:gd name="T19" fmla="*/ 2147483647 h 3462"/>
              <a:gd name="T20" fmla="*/ 2147483647 w 4812"/>
              <a:gd name="T21" fmla="*/ 2147483647 h 3462"/>
              <a:gd name="T22" fmla="*/ 2147483647 w 4812"/>
              <a:gd name="T23" fmla="*/ 2147483647 h 3462"/>
              <a:gd name="T24" fmla="*/ 2147483647 w 4812"/>
              <a:gd name="T25" fmla="*/ 2147483647 h 3462"/>
              <a:gd name="T26" fmla="*/ 2147483647 w 4812"/>
              <a:gd name="T27" fmla="*/ 2147483647 h 3462"/>
              <a:gd name="T28" fmla="*/ 2147483647 w 4812"/>
              <a:gd name="T29" fmla="*/ 2147483647 h 3462"/>
              <a:gd name="T30" fmla="*/ 2147483647 w 4812"/>
              <a:gd name="T31" fmla="*/ 2147483647 h 3462"/>
              <a:gd name="T32" fmla="*/ 2147483647 w 4812"/>
              <a:gd name="T33" fmla="*/ 2147483647 h 3462"/>
              <a:gd name="T34" fmla="*/ 2147483647 w 4812"/>
              <a:gd name="T35" fmla="*/ 2147483647 h 3462"/>
              <a:gd name="T36" fmla="*/ 2147483647 w 4812"/>
              <a:gd name="T37" fmla="*/ 2147483647 h 3462"/>
              <a:gd name="T38" fmla="*/ 2147483647 w 4812"/>
              <a:gd name="T39" fmla="*/ 2147483647 h 3462"/>
              <a:gd name="T40" fmla="*/ 2147483647 w 4812"/>
              <a:gd name="T41" fmla="*/ 2147483647 h 3462"/>
              <a:gd name="T42" fmla="*/ 2147483647 w 4812"/>
              <a:gd name="T43" fmla="*/ 2147483647 h 3462"/>
              <a:gd name="T44" fmla="*/ 2147483647 w 4812"/>
              <a:gd name="T45" fmla="*/ 2147483647 h 3462"/>
              <a:gd name="T46" fmla="*/ 2147483647 w 4812"/>
              <a:gd name="T47" fmla="*/ 2147483647 h 3462"/>
              <a:gd name="T48" fmla="*/ 2147483647 w 4812"/>
              <a:gd name="T49" fmla="*/ 2147483647 h 3462"/>
              <a:gd name="T50" fmla="*/ 2147483647 w 4812"/>
              <a:gd name="T51" fmla="*/ 2147483647 h 3462"/>
              <a:gd name="T52" fmla="*/ 2147483647 w 4812"/>
              <a:gd name="T53" fmla="*/ 2147483647 h 3462"/>
              <a:gd name="T54" fmla="*/ 2147483647 w 4812"/>
              <a:gd name="T55" fmla="*/ 2147483647 h 3462"/>
              <a:gd name="T56" fmla="*/ 2147483647 w 4812"/>
              <a:gd name="T57" fmla="*/ 2147483647 h 3462"/>
              <a:gd name="T58" fmla="*/ 2147483647 w 4812"/>
              <a:gd name="T59" fmla="*/ 2147483647 h 3462"/>
              <a:gd name="T60" fmla="*/ 2147483647 w 4812"/>
              <a:gd name="T61" fmla="*/ 2147483647 h 3462"/>
              <a:gd name="T62" fmla="*/ 2147483647 w 4812"/>
              <a:gd name="T63" fmla="*/ 2147483647 h 3462"/>
              <a:gd name="T64" fmla="*/ 2147483647 w 4812"/>
              <a:gd name="T65" fmla="*/ 2147483647 h 3462"/>
              <a:gd name="T66" fmla="*/ 2147483647 w 4812"/>
              <a:gd name="T67" fmla="*/ 2147483647 h 3462"/>
              <a:gd name="T68" fmla="*/ 2147483647 w 4812"/>
              <a:gd name="T69" fmla="*/ 2147483647 h 3462"/>
              <a:gd name="T70" fmla="*/ 2147483647 w 4812"/>
              <a:gd name="T71" fmla="*/ 2147483647 h 3462"/>
              <a:gd name="T72" fmla="*/ 2147483647 w 4812"/>
              <a:gd name="T73" fmla="*/ 2147483647 h 3462"/>
              <a:gd name="T74" fmla="*/ 2147483647 w 4812"/>
              <a:gd name="T75" fmla="*/ 2147483647 h 3462"/>
              <a:gd name="T76" fmla="*/ 2147483647 w 4812"/>
              <a:gd name="T77" fmla="*/ 2147483647 h 3462"/>
              <a:gd name="T78" fmla="*/ 2147483647 w 4812"/>
              <a:gd name="T79" fmla="*/ 2147483647 h 3462"/>
              <a:gd name="T80" fmla="*/ 2147483647 w 4812"/>
              <a:gd name="T81" fmla="*/ 2147483647 h 3462"/>
              <a:gd name="T82" fmla="*/ 2147483647 w 4812"/>
              <a:gd name="T83" fmla="*/ 2147483647 h 3462"/>
              <a:gd name="T84" fmla="*/ 2147483647 w 4812"/>
              <a:gd name="T85" fmla="*/ 2147483647 h 3462"/>
              <a:gd name="T86" fmla="*/ 2147483647 w 4812"/>
              <a:gd name="T87" fmla="*/ 2147483647 h 3462"/>
              <a:gd name="T88" fmla="*/ 2147483647 w 4812"/>
              <a:gd name="T89" fmla="*/ 2147483647 h 3462"/>
              <a:gd name="T90" fmla="*/ 2147483647 w 4812"/>
              <a:gd name="T91" fmla="*/ 2147483647 h 3462"/>
              <a:gd name="T92" fmla="*/ 2147483647 w 4812"/>
              <a:gd name="T93" fmla="*/ 2147483647 h 3462"/>
              <a:gd name="T94" fmla="*/ 2147483647 w 4812"/>
              <a:gd name="T95" fmla="*/ 2147483647 h 3462"/>
              <a:gd name="T96" fmla="*/ 2147483647 w 4812"/>
              <a:gd name="T97" fmla="*/ 2147483647 h 3462"/>
              <a:gd name="T98" fmla="*/ 2147483647 w 4812"/>
              <a:gd name="T99" fmla="*/ 2147483647 h 3462"/>
              <a:gd name="T100" fmla="*/ 2147483647 w 4812"/>
              <a:gd name="T101" fmla="*/ 2147483647 h 3462"/>
              <a:gd name="T102" fmla="*/ 2147483647 w 4812"/>
              <a:gd name="T103" fmla="*/ 2147483647 h 3462"/>
              <a:gd name="T104" fmla="*/ 2147483647 w 4812"/>
              <a:gd name="T105" fmla="*/ 2147483647 h 3462"/>
              <a:gd name="T106" fmla="*/ 2147483647 w 4812"/>
              <a:gd name="T107" fmla="*/ 2147483647 h 3462"/>
              <a:gd name="T108" fmla="*/ 2147483647 w 4812"/>
              <a:gd name="T109" fmla="*/ 2147483647 h 3462"/>
              <a:gd name="T110" fmla="*/ 2147483647 w 4812"/>
              <a:gd name="T111" fmla="*/ 2147483647 h 3462"/>
              <a:gd name="T112" fmla="*/ 2147483647 w 4812"/>
              <a:gd name="T113" fmla="*/ 2147483647 h 3462"/>
              <a:gd name="T114" fmla="*/ 2147483647 w 4812"/>
              <a:gd name="T115" fmla="*/ 2147483647 h 3462"/>
              <a:gd name="T116" fmla="*/ 2147483647 w 4812"/>
              <a:gd name="T117" fmla="*/ 2147483647 h 3462"/>
              <a:gd name="T118" fmla="*/ 2147483647 w 4812"/>
              <a:gd name="T119" fmla="*/ 2147483647 h 3462"/>
              <a:gd name="T120" fmla="*/ 2147483647 w 4812"/>
              <a:gd name="T121" fmla="*/ 2147483647 h 34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12"/>
              <a:gd name="T184" fmla="*/ 0 h 3462"/>
              <a:gd name="T185" fmla="*/ 4812 w 4812"/>
              <a:gd name="T186" fmla="*/ 3462 h 346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7" name="Freeform 17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2147483647 w 5271"/>
              <a:gd name="T3" fmla="*/ 2147483647 h 117"/>
              <a:gd name="T4" fmla="*/ 2147483647 w 5271"/>
              <a:gd name="T5" fmla="*/ 2147483647 h 117"/>
              <a:gd name="T6" fmla="*/ 2147483647 w 5271"/>
              <a:gd name="T7" fmla="*/ 0 h 117"/>
              <a:gd name="T8" fmla="*/ 0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1"/>
              <a:gd name="T16" fmla="*/ 0 h 117"/>
              <a:gd name="T17" fmla="*/ 5271 w 5271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8" name="Freeform 22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2147483647 h 3889"/>
              <a:gd name="T8" fmla="*/ 0 w 107"/>
              <a:gd name="T9" fmla="*/ 0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"/>
              <a:gd name="T16" fmla="*/ 0 h 3889"/>
              <a:gd name="T17" fmla="*/ 107 w 107"/>
              <a:gd name="T18" fmla="*/ 3889 h 38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9" name="Freeform 23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2147483647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0 h 3889"/>
              <a:gd name="T8" fmla="*/ 0 w 107"/>
              <a:gd name="T9" fmla="*/ 2147483647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"/>
              <a:gd name="T16" fmla="*/ 0 h 3889"/>
              <a:gd name="T17" fmla="*/ 107 w 107"/>
              <a:gd name="T18" fmla="*/ 3889 h 38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0" name="Freeform 24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2147483647 w 5271"/>
              <a:gd name="T1" fmla="*/ 0 h 117"/>
              <a:gd name="T2" fmla="*/ 2147483647 w 5271"/>
              <a:gd name="T3" fmla="*/ 0 h 117"/>
              <a:gd name="T4" fmla="*/ 2147483647 w 5271"/>
              <a:gd name="T5" fmla="*/ 2147483647 h 117"/>
              <a:gd name="T6" fmla="*/ 0 w 5271"/>
              <a:gd name="T7" fmla="*/ 2147483647 h 117"/>
              <a:gd name="T8" fmla="*/ 2147483647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1"/>
              <a:gd name="T16" fmla="*/ 0 h 117"/>
              <a:gd name="T17" fmla="*/ 5271 w 5271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1" name="Freeform 27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2147483647 w 107"/>
              <a:gd name="T3" fmla="*/ 2147483647 h 2135"/>
              <a:gd name="T4" fmla="*/ 2147483647 w 107"/>
              <a:gd name="T5" fmla="*/ 2147483647 h 2135"/>
              <a:gd name="T6" fmla="*/ 2147483647 w 107"/>
              <a:gd name="T7" fmla="*/ 2147483647 h 2135"/>
              <a:gd name="T8" fmla="*/ 2147483647 w 107"/>
              <a:gd name="T9" fmla="*/ 2147483647 h 2135"/>
              <a:gd name="T10" fmla="*/ 2147483647 w 107"/>
              <a:gd name="T11" fmla="*/ 2147483647 h 2135"/>
              <a:gd name="T12" fmla="*/ 2147483647 w 107"/>
              <a:gd name="T13" fmla="*/ 2147483647 h 2135"/>
              <a:gd name="T14" fmla="*/ 2147483647 w 107"/>
              <a:gd name="T15" fmla="*/ 2147483647 h 2135"/>
              <a:gd name="T16" fmla="*/ 2147483647 w 107"/>
              <a:gd name="T17" fmla="*/ 2147483647 h 2135"/>
              <a:gd name="T18" fmla="*/ 2147483647 w 107"/>
              <a:gd name="T19" fmla="*/ 2147483647 h 2135"/>
              <a:gd name="T20" fmla="*/ 2147483647 w 107"/>
              <a:gd name="T21" fmla="*/ 2147483647 h 2135"/>
              <a:gd name="T22" fmla="*/ 2147483647 w 107"/>
              <a:gd name="T23" fmla="*/ 2147483647 h 2135"/>
              <a:gd name="T24" fmla="*/ 2147483647 w 107"/>
              <a:gd name="T25" fmla="*/ 2147483647 h 2135"/>
              <a:gd name="T26" fmla="*/ 2147483647 w 107"/>
              <a:gd name="T27" fmla="*/ 2147483647 h 2135"/>
              <a:gd name="T28" fmla="*/ 2147483647 w 107"/>
              <a:gd name="T29" fmla="*/ 2147483647 h 2135"/>
              <a:gd name="T30" fmla="*/ 2147483647 w 107"/>
              <a:gd name="T31" fmla="*/ 2147483647 h 2135"/>
              <a:gd name="T32" fmla="*/ 2147483647 w 107"/>
              <a:gd name="T33" fmla="*/ 2147483647 h 2135"/>
              <a:gd name="T34" fmla="*/ 2147483647 w 107"/>
              <a:gd name="T35" fmla="*/ 2147483647 h 2135"/>
              <a:gd name="T36" fmla="*/ 2147483647 w 107"/>
              <a:gd name="T37" fmla="*/ 2147483647 h 2135"/>
              <a:gd name="T38" fmla="*/ 2147483647 w 107"/>
              <a:gd name="T39" fmla="*/ 2147483647 h 2135"/>
              <a:gd name="T40" fmla="*/ 2147483647 w 107"/>
              <a:gd name="T41" fmla="*/ 2147483647 h 2135"/>
              <a:gd name="T42" fmla="*/ 2147483647 w 107"/>
              <a:gd name="T43" fmla="*/ 2147483647 h 2135"/>
              <a:gd name="T44" fmla="*/ 2147483647 w 107"/>
              <a:gd name="T45" fmla="*/ 2147483647 h 2135"/>
              <a:gd name="T46" fmla="*/ 2147483647 w 107"/>
              <a:gd name="T47" fmla="*/ 2147483647 h 2135"/>
              <a:gd name="T48" fmla="*/ 2147483647 w 107"/>
              <a:gd name="T49" fmla="*/ 2147483647 h 2135"/>
              <a:gd name="T50" fmla="*/ 2147483647 w 107"/>
              <a:gd name="T51" fmla="*/ 2147483647 h 2135"/>
              <a:gd name="T52" fmla="*/ 2147483647 w 107"/>
              <a:gd name="T53" fmla="*/ 2147483647 h 2135"/>
              <a:gd name="T54" fmla="*/ 2147483647 w 107"/>
              <a:gd name="T55" fmla="*/ 2147483647 h 2135"/>
              <a:gd name="T56" fmla="*/ 2147483647 w 107"/>
              <a:gd name="T57" fmla="*/ 2147483647 h 2135"/>
              <a:gd name="T58" fmla="*/ 2147483647 w 107"/>
              <a:gd name="T59" fmla="*/ 2147483647 h 2135"/>
              <a:gd name="T60" fmla="*/ 2147483647 w 107"/>
              <a:gd name="T61" fmla="*/ 2147483647 h 2135"/>
              <a:gd name="T62" fmla="*/ 2147483647 w 107"/>
              <a:gd name="T63" fmla="*/ 2147483647 h 2135"/>
              <a:gd name="T64" fmla="*/ 2147483647 w 107"/>
              <a:gd name="T65" fmla="*/ 2147483647 h 2135"/>
              <a:gd name="T66" fmla="*/ 2147483647 w 107"/>
              <a:gd name="T67" fmla="*/ 2147483647 h 2135"/>
              <a:gd name="T68" fmla="*/ 2147483647 w 107"/>
              <a:gd name="T69" fmla="*/ 2147483647 h 2135"/>
              <a:gd name="T70" fmla="*/ 2147483647 w 107"/>
              <a:gd name="T71" fmla="*/ 2147483647 h 2135"/>
              <a:gd name="T72" fmla="*/ 2147483647 w 107"/>
              <a:gd name="T73" fmla="*/ 2147483647 h 2135"/>
              <a:gd name="T74" fmla="*/ 2147483647 w 107"/>
              <a:gd name="T75" fmla="*/ 2147483647 h 2135"/>
              <a:gd name="T76" fmla="*/ 2147483647 w 107"/>
              <a:gd name="T77" fmla="*/ 2147483647 h 2135"/>
              <a:gd name="T78" fmla="*/ 2147483647 w 107"/>
              <a:gd name="T79" fmla="*/ 2147483647 h 2135"/>
              <a:gd name="T80" fmla="*/ 2147483647 w 107"/>
              <a:gd name="T81" fmla="*/ 2147483647 h 2135"/>
              <a:gd name="T82" fmla="*/ 2147483647 w 107"/>
              <a:gd name="T83" fmla="*/ 2147483647 h 2135"/>
              <a:gd name="T84" fmla="*/ 2147483647 w 107"/>
              <a:gd name="T85" fmla="*/ 2147483647 h 2135"/>
              <a:gd name="T86" fmla="*/ 2147483647 w 107"/>
              <a:gd name="T87" fmla="*/ 2147483647 h 2135"/>
              <a:gd name="T88" fmla="*/ 2147483647 w 107"/>
              <a:gd name="T89" fmla="*/ 2147483647 h 2135"/>
              <a:gd name="T90" fmla="*/ 2147483647 w 107"/>
              <a:gd name="T91" fmla="*/ 2147483647 h 2135"/>
              <a:gd name="T92" fmla="*/ 2147483647 w 107"/>
              <a:gd name="T93" fmla="*/ 2147483647 h 2135"/>
              <a:gd name="T94" fmla="*/ 2147483647 w 107"/>
              <a:gd name="T95" fmla="*/ 2147483647 h 2135"/>
              <a:gd name="T96" fmla="*/ 2147483647 w 107"/>
              <a:gd name="T97" fmla="*/ 2147483647 h 2135"/>
              <a:gd name="T98" fmla="*/ 2147483647 w 107"/>
              <a:gd name="T99" fmla="*/ 2147483647 h 2135"/>
              <a:gd name="T100" fmla="*/ 2147483647 w 107"/>
              <a:gd name="T101" fmla="*/ 2147483647 h 2135"/>
              <a:gd name="T102" fmla="*/ 2147483647 w 107"/>
              <a:gd name="T103" fmla="*/ 2147483647 h 2135"/>
              <a:gd name="T104" fmla="*/ 0 w 107"/>
              <a:gd name="T105" fmla="*/ 0 h 21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07"/>
              <a:gd name="T160" fmla="*/ 0 h 2135"/>
              <a:gd name="T161" fmla="*/ 107 w 107"/>
              <a:gd name="T162" fmla="*/ 2135 h 213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2" name="Freeform 28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2147483647 w 93"/>
              <a:gd name="T1" fmla="*/ 0 h 1699"/>
              <a:gd name="T2" fmla="*/ 2147483647 w 93"/>
              <a:gd name="T3" fmla="*/ 2147483647 h 1699"/>
              <a:gd name="T4" fmla="*/ 2147483647 w 93"/>
              <a:gd name="T5" fmla="*/ 2147483647 h 1699"/>
              <a:gd name="T6" fmla="*/ 2147483647 w 93"/>
              <a:gd name="T7" fmla="*/ 2147483647 h 1699"/>
              <a:gd name="T8" fmla="*/ 2147483647 w 93"/>
              <a:gd name="T9" fmla="*/ 2147483647 h 1699"/>
              <a:gd name="T10" fmla="*/ 2147483647 w 93"/>
              <a:gd name="T11" fmla="*/ 2147483647 h 1699"/>
              <a:gd name="T12" fmla="*/ 2147483647 w 93"/>
              <a:gd name="T13" fmla="*/ 2147483647 h 1699"/>
              <a:gd name="T14" fmla="*/ 2147483647 w 93"/>
              <a:gd name="T15" fmla="*/ 2147483647 h 1699"/>
              <a:gd name="T16" fmla="*/ 2147483647 w 93"/>
              <a:gd name="T17" fmla="*/ 2147483647 h 1699"/>
              <a:gd name="T18" fmla="*/ 2147483647 w 93"/>
              <a:gd name="T19" fmla="*/ 2147483647 h 1699"/>
              <a:gd name="T20" fmla="*/ 2147483647 w 93"/>
              <a:gd name="T21" fmla="*/ 2147483647 h 1699"/>
              <a:gd name="T22" fmla="*/ 2147483647 w 93"/>
              <a:gd name="T23" fmla="*/ 2147483647 h 1699"/>
              <a:gd name="T24" fmla="*/ 2147483647 w 93"/>
              <a:gd name="T25" fmla="*/ 2147483647 h 1699"/>
              <a:gd name="T26" fmla="*/ 2147483647 w 93"/>
              <a:gd name="T27" fmla="*/ 2147483647 h 1699"/>
              <a:gd name="T28" fmla="*/ 2147483647 w 93"/>
              <a:gd name="T29" fmla="*/ 2147483647 h 1699"/>
              <a:gd name="T30" fmla="*/ 0 w 93"/>
              <a:gd name="T31" fmla="*/ 2147483647 h 1699"/>
              <a:gd name="T32" fmla="*/ 0 w 93"/>
              <a:gd name="T33" fmla="*/ 2147483647 h 1699"/>
              <a:gd name="T34" fmla="*/ 2147483647 w 93"/>
              <a:gd name="T35" fmla="*/ 2147483647 h 1699"/>
              <a:gd name="T36" fmla="*/ 2147483647 w 93"/>
              <a:gd name="T37" fmla="*/ 2147483647 h 1699"/>
              <a:gd name="T38" fmla="*/ 2147483647 w 93"/>
              <a:gd name="T39" fmla="*/ 2147483647 h 1699"/>
              <a:gd name="T40" fmla="*/ 2147483647 w 93"/>
              <a:gd name="T41" fmla="*/ 2147483647 h 1699"/>
              <a:gd name="T42" fmla="*/ 2147483647 w 93"/>
              <a:gd name="T43" fmla="*/ 2147483647 h 1699"/>
              <a:gd name="T44" fmla="*/ 2147483647 w 93"/>
              <a:gd name="T45" fmla="*/ 2147483647 h 1699"/>
              <a:gd name="T46" fmla="*/ 0 w 93"/>
              <a:gd name="T47" fmla="*/ 2147483647 h 1699"/>
              <a:gd name="T48" fmla="*/ 0 w 93"/>
              <a:gd name="T49" fmla="*/ 2147483647 h 1699"/>
              <a:gd name="T50" fmla="*/ 2147483647 w 93"/>
              <a:gd name="T51" fmla="*/ 2147483647 h 1699"/>
              <a:gd name="T52" fmla="*/ 2147483647 w 93"/>
              <a:gd name="T53" fmla="*/ 2147483647 h 1699"/>
              <a:gd name="T54" fmla="*/ 2147483647 w 93"/>
              <a:gd name="T55" fmla="*/ 2147483647 h 1699"/>
              <a:gd name="T56" fmla="*/ 2147483647 w 93"/>
              <a:gd name="T57" fmla="*/ 2147483647 h 1699"/>
              <a:gd name="T58" fmla="*/ 2147483647 w 93"/>
              <a:gd name="T59" fmla="*/ 2147483647 h 1699"/>
              <a:gd name="T60" fmla="*/ 2147483647 w 93"/>
              <a:gd name="T61" fmla="*/ 2147483647 h 1699"/>
              <a:gd name="T62" fmla="*/ 2147483647 w 93"/>
              <a:gd name="T63" fmla="*/ 2147483647 h 1699"/>
              <a:gd name="T64" fmla="*/ 2147483647 w 93"/>
              <a:gd name="T65" fmla="*/ 2147483647 h 1699"/>
              <a:gd name="T66" fmla="*/ 2147483647 w 93"/>
              <a:gd name="T67" fmla="*/ 2147483647 h 1699"/>
              <a:gd name="T68" fmla="*/ 2147483647 w 93"/>
              <a:gd name="T69" fmla="*/ 2147483647 h 1699"/>
              <a:gd name="T70" fmla="*/ 2147483647 w 93"/>
              <a:gd name="T71" fmla="*/ 2147483647 h 1699"/>
              <a:gd name="T72" fmla="*/ 2147483647 w 93"/>
              <a:gd name="T73" fmla="*/ 2147483647 h 1699"/>
              <a:gd name="T74" fmla="*/ 2147483647 w 93"/>
              <a:gd name="T75" fmla="*/ 2147483647 h 1699"/>
              <a:gd name="T76" fmla="*/ 2147483647 w 93"/>
              <a:gd name="T77" fmla="*/ 2147483647 h 1699"/>
              <a:gd name="T78" fmla="*/ 2147483647 w 93"/>
              <a:gd name="T79" fmla="*/ 2147483647 h 1699"/>
              <a:gd name="T80" fmla="*/ 2147483647 w 93"/>
              <a:gd name="T81" fmla="*/ 2147483647 h 1699"/>
              <a:gd name="T82" fmla="*/ 2147483647 w 93"/>
              <a:gd name="T83" fmla="*/ 2147483647 h 1699"/>
              <a:gd name="T84" fmla="*/ 2147483647 w 93"/>
              <a:gd name="T85" fmla="*/ 2147483647 h 1699"/>
              <a:gd name="T86" fmla="*/ 2147483647 w 93"/>
              <a:gd name="T87" fmla="*/ 2147483647 h 1699"/>
              <a:gd name="T88" fmla="*/ 2147483647 w 93"/>
              <a:gd name="T89" fmla="*/ 2147483647 h 1699"/>
              <a:gd name="T90" fmla="*/ 2147483647 w 93"/>
              <a:gd name="T91" fmla="*/ 2147483647 h 1699"/>
              <a:gd name="T92" fmla="*/ 2147483647 w 93"/>
              <a:gd name="T93" fmla="*/ 2147483647 h 1699"/>
              <a:gd name="T94" fmla="*/ 2147483647 w 93"/>
              <a:gd name="T95" fmla="*/ 2147483647 h 1699"/>
              <a:gd name="T96" fmla="*/ 2147483647 w 93"/>
              <a:gd name="T97" fmla="*/ 2147483647 h 1699"/>
              <a:gd name="T98" fmla="*/ 2147483647 w 93"/>
              <a:gd name="T99" fmla="*/ 2147483647 h 1699"/>
              <a:gd name="T100" fmla="*/ 2147483647 w 93"/>
              <a:gd name="T101" fmla="*/ 2147483647 h 1699"/>
              <a:gd name="T102" fmla="*/ 2147483647 w 93"/>
              <a:gd name="T103" fmla="*/ 2147483647 h 1699"/>
              <a:gd name="T104" fmla="*/ 2147483647 w 93"/>
              <a:gd name="T105" fmla="*/ 2147483647 h 1699"/>
              <a:gd name="T106" fmla="*/ 2147483647 w 93"/>
              <a:gd name="T107" fmla="*/ 2147483647 h 1699"/>
              <a:gd name="T108" fmla="*/ 2147483647 w 93"/>
              <a:gd name="T109" fmla="*/ 2147483647 h 1699"/>
              <a:gd name="T110" fmla="*/ 2147483647 w 93"/>
              <a:gd name="T111" fmla="*/ 2147483647 h 16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3"/>
              <a:gd name="T169" fmla="*/ 0 h 1699"/>
              <a:gd name="T170" fmla="*/ 93 w 93"/>
              <a:gd name="T171" fmla="*/ 1699 h 169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813" name="Group 29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33823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4" name="Rectangle 31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5" name="Rectangle 32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5825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3815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Text Box 36"/>
          <p:cNvSpPr txBox="1">
            <a:spLocks noChangeArrowheads="1"/>
          </p:cNvSpPr>
          <p:nvPr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545829" name="Rectangle 37"/>
          <p:cNvSpPr>
            <a:spLocks noChangeArrowheads="1"/>
          </p:cNvSpPr>
          <p:nvPr/>
        </p:nvSpPr>
        <p:spPr bwMode="auto">
          <a:xfrm>
            <a:off x="7466013" y="6529388"/>
            <a:ext cx="819150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9.65.03e.</a:t>
            </a:r>
          </a:p>
        </p:txBody>
      </p:sp>
      <p:pic>
        <p:nvPicPr>
          <p:cNvPr id="33818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t="18146" r="4736" b="10155"/>
          <a:stretch>
            <a:fillRect/>
          </a:stretch>
        </p:blipFill>
        <p:spPr bwMode="auto">
          <a:xfrm>
            <a:off x="588963" y="606425"/>
            <a:ext cx="7962900" cy="559593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19" name="Rectangle 48"/>
          <p:cNvSpPr>
            <a:spLocks noChangeArrowheads="1"/>
          </p:cNvSpPr>
          <p:nvPr/>
        </p:nvSpPr>
        <p:spPr bwMode="auto">
          <a:xfrm>
            <a:off x="1089025" y="2917825"/>
            <a:ext cx="393700" cy="301625"/>
          </a:xfrm>
          <a:prstGeom prst="rect">
            <a:avLst/>
          </a:prstGeom>
          <a:solidFill>
            <a:srgbClr val="3973D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41" name="Text Box 49"/>
          <p:cNvSpPr txBox="1">
            <a:spLocks noChangeArrowheads="1"/>
          </p:cNvSpPr>
          <p:nvPr/>
        </p:nvSpPr>
        <p:spPr bwMode="auto">
          <a:xfrm>
            <a:off x="698500" y="1481138"/>
            <a:ext cx="7781925" cy="3324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FF00"/>
                </a:solidFill>
              </a:rPr>
              <a:t>MỘT THẾ GIỚI ĐƯỢC THAY ĐỔI LỚN LAO</a:t>
            </a:r>
            <a:r>
              <a:rPr lang="en-US" sz="800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545844" name="Rectangle 52"/>
          <p:cNvSpPr>
            <a:spLocks noChangeArrowheads="1"/>
          </p:cNvSpPr>
          <p:nvPr/>
        </p:nvSpPr>
        <p:spPr bwMode="auto">
          <a:xfrm>
            <a:off x="8091488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33822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4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8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52698" name="Rectangle 9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>
                <a:latin typeface="Matura MT Script Capitals" charset="0"/>
                <a:ea typeface="+mn-ea"/>
              </a:endParaRPr>
            </a:p>
          </p:txBody>
        </p:sp>
        <p:sp>
          <p:nvSpPr>
            <p:cNvPr id="452699" name="Line 9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452623" name="Text Box 15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700" dir="162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ea typeface="+mn-ea"/>
            </a:endParaRPr>
          </a:p>
        </p:txBody>
      </p:sp>
      <p:sp>
        <p:nvSpPr>
          <p:cNvPr id="34820" name="Text Box 17"/>
          <p:cNvSpPr txBox="1">
            <a:spLocks noChangeArrowheads="1"/>
          </p:cNvSpPr>
          <p:nvPr/>
        </p:nvSpPr>
        <p:spPr bwMode="auto">
          <a:xfrm>
            <a:off x="2397125" y="642938"/>
            <a:ext cx="41719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800" b="0">
              <a:solidFill>
                <a:schemeClr val="tx1"/>
              </a:solidFill>
            </a:endParaRPr>
          </a:p>
        </p:txBody>
      </p:sp>
      <p:sp>
        <p:nvSpPr>
          <p:cNvPr id="34821" name="Text Box 18"/>
          <p:cNvSpPr txBox="1">
            <a:spLocks noChangeArrowheads="1"/>
          </p:cNvSpPr>
          <p:nvPr/>
        </p:nvSpPr>
        <p:spPr bwMode="auto">
          <a:xfrm>
            <a:off x="6221413" y="955675"/>
            <a:ext cx="2222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52627" name="Text Box 19"/>
          <p:cNvSpPr txBox="1">
            <a:spLocks noChangeArrowheads="1"/>
          </p:cNvSpPr>
          <p:nvPr/>
        </p:nvSpPr>
        <p:spPr bwMode="auto">
          <a:xfrm>
            <a:off x="1839913" y="1279525"/>
            <a:ext cx="657066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ko-KR" sz="2800" i="1">
                <a:solidFill>
                  <a:srgbClr val="00FF00"/>
                </a:solidFill>
                <a:ea typeface="Gulim" charset="0"/>
                <a:cs typeface="Gulim" charset="0"/>
              </a:rPr>
              <a:t>GIỮA MA-LA-CHI VÀ MA-THI-Ơ</a:t>
            </a:r>
            <a:r>
              <a:rPr lang="en-US" altLang="ko-KR" sz="2800">
                <a:solidFill>
                  <a:srgbClr val="00CC66"/>
                </a:solidFill>
                <a:ea typeface="Gulim" charset="0"/>
                <a:cs typeface="Gulim" charset="0"/>
              </a:rPr>
              <a:t> </a:t>
            </a:r>
            <a:endParaRPr lang="en-US" sz="2800">
              <a:solidFill>
                <a:srgbClr val="00CC66"/>
              </a:solidFill>
            </a:endParaRPr>
          </a:p>
        </p:txBody>
      </p:sp>
      <p:sp>
        <p:nvSpPr>
          <p:cNvPr id="452628" name="Text Box 20"/>
          <p:cNvSpPr txBox="1">
            <a:spLocks noChangeArrowheads="1"/>
          </p:cNvSpPr>
          <p:nvPr/>
        </p:nvSpPr>
        <p:spPr bwMode="auto">
          <a:xfrm>
            <a:off x="2816225" y="650875"/>
            <a:ext cx="4511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3600" i="1" dirty="0" err="1">
                <a:solidFill>
                  <a:srgbClr val="FFFF00"/>
                </a:solidFill>
                <a:ea typeface="Gulim" pitchFamily="34" charset="-127"/>
              </a:rPr>
              <a:t>Thời</a:t>
            </a:r>
            <a:r>
              <a:rPr lang="en-US" altLang="ko-KR" sz="3600" i="1" dirty="0">
                <a:solidFill>
                  <a:srgbClr val="FFFF00"/>
                </a:solidFill>
                <a:ea typeface="Gulim" pitchFamily="34" charset="-127"/>
              </a:rPr>
              <a:t> </a:t>
            </a:r>
            <a:r>
              <a:rPr lang="en-US" altLang="ko-KR" sz="3600" i="1" dirty="0" err="1">
                <a:solidFill>
                  <a:srgbClr val="FFFF00"/>
                </a:solidFill>
                <a:ea typeface="Gulim" pitchFamily="34" charset="-127"/>
              </a:rPr>
              <a:t>kỳ</a:t>
            </a:r>
            <a:r>
              <a:rPr lang="en-US" altLang="ko-KR" sz="3600" i="1" dirty="0">
                <a:solidFill>
                  <a:srgbClr val="FFFF00"/>
                </a:solidFill>
                <a:ea typeface="Gulim" pitchFamily="34" charset="-127"/>
              </a:rPr>
              <a:t> </a:t>
            </a:r>
            <a:r>
              <a:rPr lang="en-US" altLang="ko-KR" sz="3600" i="1" dirty="0" err="1">
                <a:solidFill>
                  <a:srgbClr val="FFFF00"/>
                </a:solidFill>
                <a:ea typeface="Gulim" pitchFamily="34" charset="-127"/>
              </a:rPr>
              <a:t>Yên</a:t>
            </a:r>
            <a:r>
              <a:rPr lang="en-US" altLang="ko-KR" sz="3600" i="1" dirty="0">
                <a:solidFill>
                  <a:srgbClr val="FFFF00"/>
                </a:solidFill>
                <a:ea typeface="Gulim" pitchFamily="34" charset="-127"/>
              </a:rPr>
              <a:t> </a:t>
            </a:r>
            <a:r>
              <a:rPr lang="en-US" altLang="ko-KR" sz="3600" i="1" dirty="0" err="1">
                <a:solidFill>
                  <a:srgbClr val="FFFF00"/>
                </a:solidFill>
                <a:ea typeface="Gulim" pitchFamily="34" charset="-127"/>
              </a:rPr>
              <a:t>Lặng</a:t>
            </a:r>
            <a:r>
              <a:rPr lang="en-US" altLang="ko-KR" sz="3600" dirty="0">
                <a:solidFill>
                  <a:srgbClr val="FFFF00"/>
                </a:solidFill>
                <a:ea typeface="Gulim" pitchFamily="34" charset="-127"/>
              </a:rPr>
              <a:t> </a:t>
            </a:r>
            <a:endParaRPr lang="en-US" sz="3600" dirty="0">
              <a:solidFill>
                <a:srgbClr val="FFFF00"/>
              </a:solidFill>
              <a:ea typeface="+mn-ea"/>
            </a:endParaRPr>
          </a:p>
        </p:txBody>
      </p:sp>
      <p:sp>
        <p:nvSpPr>
          <p:cNvPr id="452629" name="Text Box 21"/>
          <p:cNvSpPr txBox="1">
            <a:spLocks noChangeArrowheads="1"/>
          </p:cNvSpPr>
          <p:nvPr/>
        </p:nvSpPr>
        <p:spPr bwMode="auto">
          <a:xfrm>
            <a:off x="1193800" y="1839913"/>
            <a:ext cx="64658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>
                <a:solidFill>
                  <a:schemeClr val="tx1"/>
                </a:solidFill>
                <a:ea typeface="Gulim" charset="0"/>
                <a:cs typeface="Gulim" charset="0"/>
              </a:rPr>
              <a:t>CÓ BỐN SỰ PHÁT TRIỂN QUAN TRONG LỚN: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52632" name="Text Box 24"/>
          <p:cNvSpPr txBox="1">
            <a:spLocks noChangeArrowheads="1"/>
          </p:cNvSpPr>
          <p:nvPr/>
        </p:nvSpPr>
        <p:spPr bwMode="auto">
          <a:xfrm>
            <a:off x="231775" y="5219700"/>
            <a:ext cx="8740775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…</a:t>
            </a:r>
            <a:r>
              <a:rPr lang="fr-FR" altLang="ko-KR" sz="1800">
                <a:solidFill>
                  <a:srgbClr val="FFFF00"/>
                </a:solidFill>
                <a:ea typeface="Gulim" charset="0"/>
                <a:cs typeface="Gulim" charset="0"/>
              </a:rPr>
              <a:t>NHƯ VẬY, MỘT BỐI CẢNH ĐÃ ĐƯỢC XÂY DỰNG CHO SỰ KIỆN CAO ĐiỂM ỨNG NGHIỆM LỜI HỨA CỦA </a:t>
            </a:r>
            <a:r>
              <a:rPr lang="fr-FR" altLang="ko-KR" sz="1800">
                <a:solidFill>
                  <a:schemeClr val="tx1"/>
                </a:solidFill>
                <a:ea typeface="Gulim" charset="0"/>
                <a:cs typeface="Gulim" charset="0"/>
              </a:rPr>
              <a:t>CHÚA VỚI ÁP-RA-HAM…</a:t>
            </a:r>
            <a:br>
              <a:rPr lang="fr-FR" altLang="ko-KR" sz="1800">
                <a:solidFill>
                  <a:schemeClr val="tx1"/>
                </a:solidFill>
                <a:ea typeface="Gulim" charset="0"/>
                <a:cs typeface="Gulim" charset="0"/>
              </a:rPr>
            </a:br>
            <a:r>
              <a:rPr lang="fr-FR" altLang="ko-KR" sz="1800">
                <a:solidFill>
                  <a:srgbClr val="FFFF00"/>
                </a:solidFill>
                <a:ea typeface="Gulim" charset="0"/>
                <a:cs typeface="Gulim" charset="0"/>
              </a:rPr>
              <a:t>SỰ XUẤT HIỆN CỦA ĐẤNG MÊ-SI, </a:t>
            </a:r>
            <a:r>
              <a:rPr lang="fr-FR" altLang="ko-KR" sz="1800">
                <a:solidFill>
                  <a:schemeClr val="tx1"/>
                </a:solidFill>
                <a:ea typeface="Gulim" charset="0"/>
                <a:cs typeface="Gulim" charset="0"/>
              </a:rPr>
              <a:t>CHÚA GIÊ-XU CHRIST.</a:t>
            </a:r>
            <a:r>
              <a:rPr lang="fr-FR" altLang="ko-KR" sz="1800">
                <a:solidFill>
                  <a:srgbClr val="FFFF00"/>
                </a:solidFill>
                <a:ea typeface="Gulim" charset="0"/>
                <a:cs typeface="Gulim" charset="0"/>
              </a:rPr>
              <a:t> </a:t>
            </a:r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452633" name="Text Box 25"/>
          <p:cNvSpPr txBox="1">
            <a:spLocks noChangeArrowheads="1"/>
          </p:cNvSpPr>
          <p:nvPr/>
        </p:nvSpPr>
        <p:spPr bwMode="auto">
          <a:xfrm>
            <a:off x="528638" y="39688"/>
            <a:ext cx="4546600" cy="4619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400">
                <a:solidFill>
                  <a:srgbClr val="FFFF00"/>
                </a:solidFill>
                <a:ea typeface="Gulim" charset="0"/>
                <a:cs typeface="Gulim" charset="0"/>
              </a:rPr>
              <a:t>TRỢ GIÚP HỌC TẬP </a:t>
            </a:r>
            <a:r>
              <a:rPr lang="en-US" sz="2400">
                <a:solidFill>
                  <a:srgbClr val="FFFF00"/>
                </a:solidFill>
              </a:rPr>
              <a:t>#06</a:t>
            </a:r>
          </a:p>
        </p:txBody>
      </p:sp>
      <p:sp>
        <p:nvSpPr>
          <p:cNvPr id="452630" name="Text Box 22"/>
          <p:cNvSpPr txBox="1">
            <a:spLocks noChangeArrowheads="1"/>
          </p:cNvSpPr>
          <p:nvPr/>
        </p:nvSpPr>
        <p:spPr bwMode="auto">
          <a:xfrm>
            <a:off x="855663" y="2982913"/>
            <a:ext cx="342582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ea typeface="+mn-ea"/>
              </a:rPr>
              <a:t>1. ___  ___  ________ </a:t>
            </a:r>
            <a:br>
              <a:rPr lang="en-US">
                <a:solidFill>
                  <a:schemeClr val="tx1"/>
                </a:solidFill>
                <a:ea typeface="+mn-ea"/>
              </a:rPr>
            </a:br>
            <a:r>
              <a:rPr lang="en-US" altLang="ko-KR">
                <a:solidFill>
                  <a:schemeClr val="tx1"/>
                </a:solidFill>
                <a:ea typeface="Gulim" pitchFamily="34" charset="-127"/>
              </a:rPr>
              <a:t>(Cựu Ước) được chấm dứt</a:t>
            </a:r>
            <a:r>
              <a:rPr lang="en-US" altLang="ko-KR">
                <a:ea typeface="Gulim" pitchFamily="34" charset="-127"/>
              </a:rPr>
              <a:t> </a:t>
            </a:r>
            <a:endParaRPr lang="en-US">
              <a:ea typeface="+mn-ea"/>
            </a:endParaRPr>
          </a:p>
        </p:txBody>
      </p:sp>
      <p:sp>
        <p:nvSpPr>
          <p:cNvPr id="452636" name="Text Box 28"/>
          <p:cNvSpPr txBox="1">
            <a:spLocks noChangeArrowheads="1"/>
          </p:cNvSpPr>
          <p:nvPr/>
        </p:nvSpPr>
        <p:spPr bwMode="auto">
          <a:xfrm>
            <a:off x="1582738" y="2935288"/>
            <a:ext cx="260826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ea typeface="Gulim" charset="0"/>
                <a:cs typeface="Gulim" charset="0"/>
              </a:rPr>
              <a:t>Kinh sách  Hê-bơ-rơ </a:t>
            </a:r>
            <a:endParaRPr lang="en-US"/>
          </a:p>
        </p:txBody>
      </p:sp>
      <p:sp>
        <p:nvSpPr>
          <p:cNvPr id="452650" name="Text Box 42"/>
          <p:cNvSpPr txBox="1">
            <a:spLocks noChangeArrowheads="1"/>
          </p:cNvSpPr>
          <p:nvPr/>
        </p:nvSpPr>
        <p:spPr bwMode="auto">
          <a:xfrm>
            <a:off x="725488" y="2373313"/>
            <a:ext cx="38385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>
                <a:solidFill>
                  <a:srgbClr val="FF9900"/>
                </a:solidFill>
                <a:ea typeface="Gulim" charset="0"/>
                <a:cs typeface="Gulim" charset="0"/>
              </a:rPr>
              <a:t>KINH THÁNH:</a:t>
            </a:r>
            <a:endParaRPr lang="en-US" sz="2000">
              <a:solidFill>
                <a:srgbClr val="FF9900"/>
              </a:solidFill>
            </a:endParaRPr>
          </a:p>
        </p:txBody>
      </p:sp>
      <p:sp>
        <p:nvSpPr>
          <p:cNvPr id="452651" name="Text Box 43"/>
          <p:cNvSpPr txBox="1">
            <a:spLocks noChangeArrowheads="1"/>
          </p:cNvSpPr>
          <p:nvPr/>
        </p:nvSpPr>
        <p:spPr bwMode="auto">
          <a:xfrm>
            <a:off x="4797425" y="2370138"/>
            <a:ext cx="34194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9900"/>
                </a:solidFill>
              </a:rPr>
              <a:t>LỊCH SỬ:</a:t>
            </a:r>
          </a:p>
        </p:txBody>
      </p:sp>
      <p:sp>
        <p:nvSpPr>
          <p:cNvPr id="452668" name="Text Box 60"/>
          <p:cNvSpPr txBox="1">
            <a:spLocks noChangeArrowheads="1"/>
          </p:cNvSpPr>
          <p:nvPr/>
        </p:nvSpPr>
        <p:spPr bwMode="auto">
          <a:xfrm>
            <a:off x="4270375" y="3998913"/>
            <a:ext cx="4535488" cy="1100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4. </a:t>
            </a:r>
            <a:r>
              <a:rPr lang="fr-FR" altLang="ko-KR">
                <a:solidFill>
                  <a:schemeClr val="tx1"/>
                </a:solidFill>
                <a:ea typeface="Gulim" charset="0"/>
                <a:cs typeface="Gulim" charset="0"/>
              </a:rPr>
              <a:t>Pa-léx-tin dưới thời </a:t>
            </a:r>
            <a:r>
              <a:rPr lang="en-US" sz="1800">
                <a:solidFill>
                  <a:schemeClr val="tx1"/>
                </a:solidFill>
              </a:rPr>
              <a:t>_____: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fr-FR" altLang="ko-KR">
                <a:solidFill>
                  <a:schemeClr val="tx1"/>
                </a:solidFill>
                <a:ea typeface="Gulim" charset="0"/>
                <a:cs typeface="Gulim" charset="0"/>
              </a:rPr>
              <a:t>một thời kỳ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r>
              <a:rPr lang="en-US">
                <a:solidFill>
                  <a:schemeClr val="tx1"/>
                </a:solidFill>
              </a:rPr>
              <a:t>_________ </a:t>
            </a:r>
            <a:r>
              <a:rPr lang="fr-FR" altLang="ko-KR">
                <a:solidFill>
                  <a:schemeClr val="tx1"/>
                </a:solidFill>
                <a:ea typeface="Gulim" charset="0"/>
                <a:cs typeface="Gulim" charset="0"/>
              </a:rPr>
              <a:t>cao và một sự _______ hung ác trong một thế giới được nhận biết. (Hòa Bình Kiểu La Mã)</a:t>
            </a:r>
            <a:r>
              <a:rPr lang="en-US" altLang="ko-KR">
                <a:ea typeface="Gulim" charset="0"/>
                <a:cs typeface="Gulim" charset="0"/>
              </a:rPr>
              <a:t> </a:t>
            </a:r>
            <a:endParaRPr lang="en-US"/>
          </a:p>
        </p:txBody>
      </p:sp>
      <p:sp>
        <p:nvSpPr>
          <p:cNvPr id="452669" name="Text Box 61"/>
          <p:cNvSpPr txBox="1">
            <a:spLocks noChangeArrowheads="1"/>
          </p:cNvSpPr>
          <p:nvPr/>
        </p:nvSpPr>
        <p:spPr bwMode="auto">
          <a:xfrm>
            <a:off x="6811963" y="3978275"/>
            <a:ext cx="124301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dirty="0">
                <a:ea typeface="Gulim" pitchFamily="34" charset="-127"/>
              </a:rPr>
              <a:t>La </a:t>
            </a:r>
            <a:r>
              <a:rPr lang="fr-FR" altLang="ko-KR" dirty="0" err="1">
                <a:ea typeface="Gulim" pitchFamily="34" charset="-127"/>
              </a:rPr>
              <a:t>Mã</a:t>
            </a:r>
            <a:endParaRPr lang="en-US" dirty="0">
              <a:ea typeface="+mn-ea"/>
            </a:endParaRPr>
          </a:p>
        </p:txBody>
      </p:sp>
      <p:sp>
        <p:nvSpPr>
          <p:cNvPr id="452670" name="Text Box 62"/>
          <p:cNvSpPr txBox="1">
            <a:spLocks noChangeArrowheads="1"/>
          </p:cNvSpPr>
          <p:nvPr/>
        </p:nvSpPr>
        <p:spPr bwMode="auto">
          <a:xfrm>
            <a:off x="5002213" y="4267200"/>
            <a:ext cx="138271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 dirty="0" err="1">
                <a:ea typeface="Gulim" pitchFamily="34" charset="-127"/>
              </a:rPr>
              <a:t>kỷ</a:t>
            </a:r>
            <a:r>
              <a:rPr lang="fr-FR" altLang="ko-KR" dirty="0">
                <a:ea typeface="Gulim" pitchFamily="34" charset="-127"/>
              </a:rPr>
              <a:t> </a:t>
            </a:r>
            <a:r>
              <a:rPr lang="fr-FR" altLang="ko-KR" dirty="0" err="1">
                <a:ea typeface="Gulim" pitchFamily="34" charset="-127"/>
              </a:rPr>
              <a:t>thuật</a:t>
            </a:r>
            <a:r>
              <a:rPr lang="fr-FR" altLang="ko-KR" dirty="0">
                <a:ea typeface="Gulim" pitchFamily="34" charset="-127"/>
              </a:rPr>
              <a:t> </a:t>
            </a:r>
            <a:endParaRPr lang="en-US" dirty="0">
              <a:ea typeface="+mn-ea"/>
            </a:endParaRPr>
          </a:p>
        </p:txBody>
      </p:sp>
      <p:sp>
        <p:nvSpPr>
          <p:cNvPr id="452671" name="Text Box 63"/>
          <p:cNvSpPr txBox="1">
            <a:spLocks noChangeArrowheads="1"/>
          </p:cNvSpPr>
          <p:nvPr/>
        </p:nvSpPr>
        <p:spPr bwMode="auto">
          <a:xfrm>
            <a:off x="7510463" y="4262438"/>
            <a:ext cx="124301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ko-KR">
                <a:solidFill>
                  <a:srgbClr val="33CCCC"/>
                </a:solidFill>
                <a:ea typeface="Gulim" charset="0"/>
                <a:cs typeface="Gulim" charset="0"/>
              </a:rPr>
              <a:t>hòa bình</a:t>
            </a:r>
            <a:endParaRPr lang="en-US">
              <a:solidFill>
                <a:srgbClr val="33CCCC"/>
              </a:solidFill>
            </a:endParaRPr>
          </a:p>
        </p:txBody>
      </p:sp>
      <p:sp>
        <p:nvSpPr>
          <p:cNvPr id="452679" name="Text Box 71"/>
          <p:cNvSpPr txBox="1">
            <a:spLocks noChangeArrowheads="1"/>
          </p:cNvSpPr>
          <p:nvPr/>
        </p:nvSpPr>
        <p:spPr bwMode="auto">
          <a:xfrm>
            <a:off x="4421188" y="2947988"/>
            <a:ext cx="3900487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3. ___________   _____ </a:t>
            </a:r>
            <a:br>
              <a:rPr lang="en-US">
                <a:solidFill>
                  <a:schemeClr val="tx1"/>
                </a:solidFill>
              </a:rPr>
            </a:br>
            <a:r>
              <a:rPr lang="fr-FR">
                <a:solidFill>
                  <a:schemeClr val="tx1"/>
                </a:solidFill>
              </a:rPr>
              <a:t>truyền bá văn hóa Hy-lạp suốt mọi đất vua xâm chiếm</a:t>
            </a: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836" name="Group 66"/>
          <p:cNvGrpSpPr>
            <a:grpSpLocks/>
          </p:cNvGrpSpPr>
          <p:nvPr/>
        </p:nvGrpSpPr>
        <p:grpSpPr bwMode="auto">
          <a:xfrm>
            <a:off x="5256213" y="2657475"/>
            <a:ext cx="3236912" cy="396875"/>
            <a:chOff x="3377" y="1638"/>
            <a:chExt cx="2039" cy="250"/>
          </a:xfrm>
        </p:grpSpPr>
        <p:sp>
          <p:nvSpPr>
            <p:cNvPr id="452675" name="Text Box 67"/>
            <p:cNvSpPr txBox="1">
              <a:spLocks noChangeArrowheads="1"/>
            </p:cNvSpPr>
            <p:nvPr/>
          </p:nvSpPr>
          <p:spPr bwMode="auto">
            <a:xfrm>
              <a:off x="3377" y="1657"/>
              <a:ext cx="783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ea typeface="+mn-ea"/>
              </a:endParaRPr>
            </a:p>
          </p:txBody>
        </p:sp>
        <p:sp>
          <p:nvSpPr>
            <p:cNvPr id="452676" name="Text Box 68"/>
            <p:cNvSpPr txBox="1">
              <a:spLocks noChangeArrowheads="1"/>
            </p:cNvSpPr>
            <p:nvPr/>
          </p:nvSpPr>
          <p:spPr bwMode="auto">
            <a:xfrm>
              <a:off x="4108" y="1638"/>
              <a:ext cx="783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ea typeface="+mn-ea"/>
              </a:endParaRPr>
            </a:p>
          </p:txBody>
        </p:sp>
        <p:sp>
          <p:nvSpPr>
            <p:cNvPr id="452677" name="Text Box 69"/>
            <p:cNvSpPr txBox="1">
              <a:spLocks noChangeArrowheads="1"/>
            </p:cNvSpPr>
            <p:nvPr/>
          </p:nvSpPr>
          <p:spPr bwMode="auto">
            <a:xfrm>
              <a:off x="4633" y="1648"/>
              <a:ext cx="783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ea typeface="+mn-ea"/>
              </a:endParaRPr>
            </a:p>
          </p:txBody>
        </p:sp>
      </p:grpSp>
      <p:sp>
        <p:nvSpPr>
          <p:cNvPr id="452681" name="Text Box 73"/>
          <p:cNvSpPr txBox="1">
            <a:spLocks noChangeArrowheads="1"/>
          </p:cNvSpPr>
          <p:nvPr/>
        </p:nvSpPr>
        <p:spPr bwMode="auto">
          <a:xfrm>
            <a:off x="4711700" y="2897188"/>
            <a:ext cx="15827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ko-KR">
                <a:ea typeface="Gulim" charset="0"/>
                <a:cs typeface="Gulim" charset="0"/>
              </a:rPr>
              <a:t>A-léc-xan-đơ</a:t>
            </a:r>
            <a:endParaRPr lang="en-US"/>
          </a:p>
        </p:txBody>
      </p:sp>
      <p:sp>
        <p:nvSpPr>
          <p:cNvPr id="452682" name="Text Box 74"/>
          <p:cNvSpPr txBox="1">
            <a:spLocks noChangeArrowheads="1"/>
          </p:cNvSpPr>
          <p:nvPr/>
        </p:nvSpPr>
        <p:spPr bwMode="auto">
          <a:xfrm>
            <a:off x="6370638" y="2895600"/>
            <a:ext cx="1308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ko-KR">
                <a:ea typeface="Gulim" charset="0"/>
                <a:cs typeface="Gulim" charset="0"/>
              </a:rPr>
              <a:t>Đại</a:t>
            </a:r>
            <a:r>
              <a:rPr lang="en-US" altLang="ko-KR">
                <a:ea typeface="Gulim" charset="0"/>
                <a:cs typeface="Gulim" charset="0"/>
              </a:rPr>
              <a:t> Đế</a:t>
            </a:r>
            <a:endParaRPr lang="en-US"/>
          </a:p>
        </p:txBody>
      </p:sp>
      <p:grpSp>
        <p:nvGrpSpPr>
          <p:cNvPr id="34839" name="Group 76"/>
          <p:cNvGrpSpPr>
            <a:grpSpLocks/>
          </p:cNvGrpSpPr>
          <p:nvPr/>
        </p:nvGrpSpPr>
        <p:grpSpPr bwMode="auto">
          <a:xfrm>
            <a:off x="7962900" y="3452813"/>
            <a:ext cx="952500" cy="527050"/>
            <a:chOff x="5016" y="2175"/>
            <a:chExt cx="600" cy="332"/>
          </a:xfrm>
        </p:grpSpPr>
        <p:grpSp>
          <p:nvGrpSpPr>
            <p:cNvPr id="34849" name="Group 77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4152" y="2783"/>
              <a:chExt cx="600" cy="332"/>
            </a:xfrm>
          </p:grpSpPr>
          <p:sp>
            <p:nvSpPr>
              <p:cNvPr id="34852" name="AutoShape 78"/>
              <p:cNvSpPr>
                <a:spLocks noChangeArrowheads="1"/>
              </p:cNvSpPr>
              <p:nvPr/>
            </p:nvSpPr>
            <p:spPr bwMode="auto">
              <a:xfrm>
                <a:off x="4153" y="2783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3" name="Rectangle 79"/>
              <p:cNvSpPr>
                <a:spLocks noChangeArrowheads="1"/>
              </p:cNvSpPr>
              <p:nvPr/>
            </p:nvSpPr>
            <p:spPr bwMode="auto">
              <a:xfrm>
                <a:off x="4152" y="2866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4" name="AutoShape 80"/>
              <p:cNvSpPr>
                <a:spLocks noChangeArrowheads="1"/>
              </p:cNvSpPr>
              <p:nvPr/>
            </p:nvSpPr>
            <p:spPr bwMode="auto">
              <a:xfrm>
                <a:off x="4165" y="2799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850" name="Line 81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1" name="Line 82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2696" name="Rectangle 88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452638" name="Text Box 30"/>
          <p:cNvSpPr txBox="1">
            <a:spLocks noChangeArrowheads="1"/>
          </p:cNvSpPr>
          <p:nvPr/>
        </p:nvSpPr>
        <p:spPr bwMode="auto">
          <a:xfrm>
            <a:off x="2274888" y="4213225"/>
            <a:ext cx="124301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altLang="ko-KR">
                <a:ea typeface="Gulim" pitchFamily="34" charset="-127"/>
              </a:rPr>
              <a:t>Hy-lạp</a:t>
            </a:r>
            <a:endParaRPr lang="en-US">
              <a:ea typeface="+mn-ea"/>
            </a:endParaRPr>
          </a:p>
        </p:txBody>
      </p:sp>
      <p:grpSp>
        <p:nvGrpSpPr>
          <p:cNvPr id="6" name="Group 102"/>
          <p:cNvGrpSpPr>
            <a:grpSpLocks/>
          </p:cNvGrpSpPr>
          <p:nvPr/>
        </p:nvGrpSpPr>
        <p:grpSpPr bwMode="auto">
          <a:xfrm>
            <a:off x="781050" y="4008438"/>
            <a:ext cx="3748088" cy="1143000"/>
            <a:chOff x="492" y="2525"/>
            <a:chExt cx="2361" cy="720"/>
          </a:xfrm>
        </p:grpSpPr>
        <p:sp>
          <p:nvSpPr>
            <p:cNvPr id="452634" name="Text Box 26"/>
            <p:cNvSpPr txBox="1">
              <a:spLocks noChangeArrowheads="1"/>
            </p:cNvSpPr>
            <p:nvPr/>
          </p:nvSpPr>
          <p:spPr bwMode="auto">
            <a:xfrm>
              <a:off x="492" y="2525"/>
              <a:ext cx="2242" cy="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2. </a:t>
              </a:r>
              <a:r>
                <a:rPr lang="fr-FR" altLang="ko-KR">
                  <a:solidFill>
                    <a:schemeClr val="tx1"/>
                  </a:solidFill>
                  <a:ea typeface="Gulim" charset="0"/>
                  <a:cs typeface="Gulim" charset="0"/>
                </a:rPr>
                <a:t>Sách Cựu Ước được dịch ra tiếng</a:t>
              </a:r>
              <a:r>
                <a:rPr lang="fr-FR" altLang="ko-KR">
                  <a:ea typeface="Gulim" charset="0"/>
                  <a:cs typeface="Gulim" charset="0"/>
                </a:rPr>
                <a:t> </a:t>
              </a:r>
              <a:r>
                <a:rPr lang="en-US">
                  <a:solidFill>
                    <a:schemeClr val="tx1"/>
                  </a:solidFill>
                </a:rPr>
                <a:t>_______.                  </a:t>
              </a:r>
            </a:p>
          </p:txBody>
        </p:sp>
        <p:sp>
          <p:nvSpPr>
            <p:cNvPr id="452702" name="Text Box 94"/>
            <p:cNvSpPr txBox="1">
              <a:spLocks noChangeArrowheads="1"/>
            </p:cNvSpPr>
            <p:nvPr/>
          </p:nvSpPr>
          <p:spPr bwMode="auto">
            <a:xfrm>
              <a:off x="690" y="2879"/>
              <a:ext cx="2163" cy="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solidFill>
                    <a:schemeClr val="tx1"/>
                  </a:solidFill>
                </a:rPr>
                <a:t>(Đoàn 70 người dịch --- “LXX” trong các sách tham khảo)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7931150" y="3568700"/>
            <a:ext cx="10033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Alécxanđơ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34844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7940675" y="3721100"/>
            <a:ext cx="9017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Hệ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thống</a:t>
            </a:r>
            <a:r>
              <a:rPr lang="en-US" altLang="ko-KR" sz="750" dirty="0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 La </a:t>
            </a:r>
            <a:r>
              <a:rPr lang="en-US" altLang="ko-KR" sz="750" dirty="0" err="1">
                <a:solidFill>
                  <a:schemeClr val="bg1"/>
                </a:solidFill>
                <a:latin typeface="Arial" pitchFamily="34" charset="0"/>
                <a:ea typeface="Gulim" pitchFamily="34" charset="-127"/>
                <a:cs typeface="Arial" pitchFamily="34" charset="0"/>
              </a:rPr>
              <a:t>Mã</a:t>
            </a:r>
            <a:endParaRPr lang="en-US" sz="75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846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5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45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45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5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2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452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5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52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52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5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45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32" grpId="0"/>
      <p:bldP spid="452633" grpId="0" animBg="1"/>
      <p:bldP spid="452630" grpId="0"/>
      <p:bldP spid="452636" grpId="0"/>
      <p:bldP spid="452636" grpId="1"/>
      <p:bldP spid="452668" grpId="0"/>
      <p:bldP spid="452669" grpId="0"/>
      <p:bldP spid="452670" grpId="0"/>
      <p:bldP spid="452671" grpId="0"/>
      <p:bldP spid="452679" grpId="0"/>
      <p:bldP spid="452681" grpId="0"/>
      <p:bldP spid="452682" grpId="0"/>
      <p:bldP spid="4526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340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5004" y="2164"/>
            <a:chExt cx="753" cy="692"/>
          </a:xfrm>
        </p:grpSpPr>
        <p:grpSp>
          <p:nvGrpSpPr>
            <p:cNvPr id="36145" name="Group 341"/>
            <p:cNvGrpSpPr>
              <a:grpSpLocks/>
            </p:cNvGrpSpPr>
            <p:nvPr/>
          </p:nvGrpSpPr>
          <p:grpSpPr bwMode="auto">
            <a:xfrm>
              <a:off x="5004" y="2164"/>
              <a:ext cx="753" cy="692"/>
              <a:chOff x="3544" y="2589"/>
              <a:chExt cx="753" cy="692"/>
            </a:xfrm>
          </p:grpSpPr>
          <p:sp>
            <p:nvSpPr>
              <p:cNvPr id="36147" name="Freeform 342"/>
              <p:cNvSpPr>
                <a:spLocks/>
              </p:cNvSpPr>
              <p:nvPr/>
            </p:nvSpPr>
            <p:spPr bwMode="auto">
              <a:xfrm>
                <a:off x="4054" y="2719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48" name="Freeform 343"/>
              <p:cNvSpPr>
                <a:spLocks/>
              </p:cNvSpPr>
              <p:nvPr/>
            </p:nvSpPr>
            <p:spPr bwMode="auto">
              <a:xfrm>
                <a:off x="4054" y="2711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49" name="AutoShape 344"/>
              <p:cNvSpPr>
                <a:spLocks noChangeArrowheads="1"/>
              </p:cNvSpPr>
              <p:nvPr/>
            </p:nvSpPr>
            <p:spPr bwMode="auto">
              <a:xfrm>
                <a:off x="3595" y="2597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50" name="Rectangle 345"/>
              <p:cNvSpPr>
                <a:spLocks noChangeArrowheads="1"/>
              </p:cNvSpPr>
              <p:nvPr/>
            </p:nvSpPr>
            <p:spPr bwMode="auto">
              <a:xfrm>
                <a:off x="3594" y="2710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51" name="Line 346"/>
              <p:cNvSpPr>
                <a:spLocks noChangeShapeType="1"/>
              </p:cNvSpPr>
              <p:nvPr/>
            </p:nvSpPr>
            <p:spPr bwMode="auto">
              <a:xfrm>
                <a:off x="3626" y="286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52" name="Line 347"/>
              <p:cNvSpPr>
                <a:spLocks noChangeShapeType="1"/>
              </p:cNvSpPr>
              <p:nvPr/>
            </p:nvSpPr>
            <p:spPr bwMode="auto">
              <a:xfrm>
                <a:off x="3626" y="297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53" name="Rectangle 348"/>
              <p:cNvSpPr>
                <a:spLocks noChangeArrowheads="1"/>
              </p:cNvSpPr>
              <p:nvPr/>
            </p:nvSpPr>
            <p:spPr bwMode="auto">
              <a:xfrm>
                <a:off x="3544" y="2589"/>
                <a:ext cx="402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 PHU TÙ</a:t>
                </a:r>
              </a:p>
            </p:txBody>
          </p:sp>
          <p:sp>
            <p:nvSpPr>
              <p:cNvPr id="36154" name="Line 349"/>
              <p:cNvSpPr>
                <a:spLocks noChangeShapeType="1"/>
              </p:cNvSpPr>
              <p:nvPr/>
            </p:nvSpPr>
            <p:spPr bwMode="auto">
              <a:xfrm>
                <a:off x="3626" y="322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55" name="Line 350"/>
              <p:cNvSpPr>
                <a:spLocks noChangeShapeType="1"/>
              </p:cNvSpPr>
              <p:nvPr/>
            </p:nvSpPr>
            <p:spPr bwMode="auto">
              <a:xfrm>
                <a:off x="3626" y="3103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56" name="Rectangle 351"/>
              <p:cNvSpPr>
                <a:spLocks noChangeArrowheads="1"/>
              </p:cNvSpPr>
              <p:nvPr/>
            </p:nvSpPr>
            <p:spPr bwMode="auto">
              <a:xfrm>
                <a:off x="3665" y="2752"/>
                <a:ext cx="39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70 Năm</a:t>
                </a:r>
              </a:p>
            </p:txBody>
          </p:sp>
          <p:sp>
            <p:nvSpPr>
              <p:cNvPr id="36157" name="Rectangle 352"/>
              <p:cNvSpPr>
                <a:spLocks noChangeArrowheads="1"/>
              </p:cNvSpPr>
              <p:nvPr/>
            </p:nvSpPr>
            <p:spPr bwMode="auto">
              <a:xfrm>
                <a:off x="3592" y="2864"/>
                <a:ext cx="68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3 chuyến di cư</a:t>
                </a:r>
              </a:p>
            </p:txBody>
          </p:sp>
          <p:sp>
            <p:nvSpPr>
              <p:cNvPr id="36158" name="Rectangle 353"/>
              <p:cNvSpPr>
                <a:spLocks noChangeArrowheads="1"/>
              </p:cNvSpPr>
              <p:nvPr/>
            </p:nvSpPr>
            <p:spPr bwMode="auto">
              <a:xfrm>
                <a:off x="3676" y="3115"/>
                <a:ext cx="52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endParaRPr lang="en-US" sz="100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36159" name="Rectangle 354"/>
              <p:cNvSpPr>
                <a:spLocks noChangeArrowheads="1"/>
              </p:cNvSpPr>
              <p:nvPr/>
            </p:nvSpPr>
            <p:spPr bwMode="auto">
              <a:xfrm>
                <a:off x="3672" y="2696"/>
                <a:ext cx="373" cy="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60" name="Rectangle 355"/>
              <p:cNvSpPr>
                <a:spLocks noChangeArrowheads="1"/>
              </p:cNvSpPr>
              <p:nvPr/>
            </p:nvSpPr>
            <p:spPr bwMode="auto">
              <a:xfrm>
                <a:off x="3609" y="2695"/>
                <a:ext cx="373" cy="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61" name="Rectangle 356"/>
              <p:cNvSpPr>
                <a:spLocks noChangeArrowheads="1"/>
              </p:cNvSpPr>
              <p:nvPr/>
            </p:nvSpPr>
            <p:spPr bwMode="auto">
              <a:xfrm>
                <a:off x="3566" y="3007"/>
                <a:ext cx="731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100 năm / 50,000</a:t>
                </a:r>
              </a:p>
            </p:txBody>
          </p:sp>
        </p:grpSp>
        <p:sp>
          <p:nvSpPr>
            <p:cNvPr id="36146" name="Rectangle 357"/>
            <p:cNvSpPr>
              <a:spLocks noChangeArrowheads="1"/>
            </p:cNvSpPr>
            <p:nvPr/>
          </p:nvSpPr>
          <p:spPr bwMode="auto">
            <a:xfrm>
              <a:off x="5080" y="2682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Gi - Ê - N</a:t>
              </a:r>
            </a:p>
          </p:txBody>
        </p:sp>
      </p:grp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1" name="Rectangle 5"/>
          <p:cNvSpPr>
            <a:spLocks noChangeArrowheads="1"/>
          </p:cNvSpPr>
          <p:nvPr/>
        </p:nvSpPr>
        <p:spPr bwMode="auto">
          <a:xfrm>
            <a:off x="4900613" y="1968500"/>
            <a:ext cx="82867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charset="0"/>
                <a:ea typeface="+mn-ea"/>
              </a:rPr>
              <a:t>(2000 T.C.)</a:t>
            </a: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29" name="Rectangle 33"/>
          <p:cNvSpPr>
            <a:spLocks noChangeArrowheads="1"/>
          </p:cNvSpPr>
          <p:nvPr/>
        </p:nvSpPr>
        <p:spPr bwMode="auto">
          <a:xfrm>
            <a:off x="4913313" y="4203700"/>
            <a:ext cx="82867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charset="0"/>
                <a:ea typeface="+mn-ea"/>
              </a:rPr>
              <a:t>(1500 T.C.)</a:t>
            </a:r>
          </a:p>
        </p:txBody>
      </p:sp>
      <p:sp>
        <p:nvSpPr>
          <p:cNvPr id="567397" name="Rectangle 101"/>
          <p:cNvSpPr>
            <a:spLocks noChangeArrowheads="1"/>
          </p:cNvSpPr>
          <p:nvPr/>
        </p:nvSpPr>
        <p:spPr bwMode="auto">
          <a:xfrm>
            <a:off x="7262813" y="1219200"/>
            <a:ext cx="82867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charset="0"/>
                <a:ea typeface="+mn-ea"/>
              </a:rPr>
              <a:t>(1000 T.C.)</a:t>
            </a:r>
          </a:p>
        </p:txBody>
      </p:sp>
      <p:pic>
        <p:nvPicPr>
          <p:cNvPr id="35848" name="Picture 14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9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Rectangle 19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35851" name="Rectangle 19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Rectangle 19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Rectangle 19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Rectangle 19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Rectangle 19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Rectangle 20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7498" name="Rectangle 202"/>
          <p:cNvSpPr>
            <a:spLocks noChangeArrowheads="1"/>
          </p:cNvSpPr>
          <p:nvPr/>
        </p:nvSpPr>
        <p:spPr bwMode="auto">
          <a:xfrm>
            <a:off x="519113" y="2355850"/>
            <a:ext cx="2984500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dirty="0">
                <a:solidFill>
                  <a:srgbClr val="FAFD00"/>
                </a:solidFill>
                <a:latin typeface="Times" charset="0"/>
                <a:ea typeface="+mn-ea"/>
              </a:rPr>
              <a:t>S 7 Y G </a:t>
            </a:r>
          </a:p>
        </p:txBody>
      </p:sp>
      <p:sp>
        <p:nvSpPr>
          <p:cNvPr id="567500" name="Rectangle 204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</a:rPr>
              <a:t>7 = 4 + 3 </a:t>
            </a:r>
          </a:p>
        </p:txBody>
      </p:sp>
      <p:sp>
        <p:nvSpPr>
          <p:cNvPr id="567503" name="Line 207"/>
          <p:cNvSpPr>
            <a:spLocks noChangeShapeType="1"/>
          </p:cNvSpPr>
          <p:nvPr/>
        </p:nvSpPr>
        <p:spPr bwMode="auto">
          <a:xfrm>
            <a:off x="1328738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5860" name="Rectangle 208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05" name="Text Box 209"/>
          <p:cNvSpPr txBox="1">
            <a:spLocks noChangeArrowheads="1"/>
          </p:cNvSpPr>
          <p:nvPr/>
        </p:nvSpPr>
        <p:spPr bwMode="auto">
          <a:xfrm rot="16200000">
            <a:off x="4968875" y="2632075"/>
            <a:ext cx="2427288" cy="4016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EEFF4B"/>
                </a:solidFill>
                <a:latin typeface="Times" charset="0"/>
              </a:rPr>
              <a:t>3 XÃ HỘI</a:t>
            </a:r>
          </a:p>
        </p:txBody>
      </p:sp>
      <p:sp>
        <p:nvSpPr>
          <p:cNvPr id="35862" name="Rectangle 210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Rectangle 211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67508" name="Text Box 212"/>
          <p:cNvSpPr txBox="1">
            <a:spLocks noChangeArrowheads="1"/>
          </p:cNvSpPr>
          <p:nvPr/>
        </p:nvSpPr>
        <p:spPr bwMode="auto">
          <a:xfrm rot="-5385664">
            <a:off x="5989638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EEFF4B"/>
                </a:solidFill>
                <a:latin typeface="Times" charset="0"/>
                <a:ea typeface="+mn-ea"/>
              </a:rPr>
              <a:t>Y</a:t>
            </a:r>
          </a:p>
        </p:txBody>
      </p:sp>
      <p:sp>
        <p:nvSpPr>
          <p:cNvPr id="567509" name="Text Box 213"/>
          <p:cNvSpPr txBox="1">
            <a:spLocks noChangeArrowheads="1"/>
          </p:cNvSpPr>
          <p:nvPr/>
        </p:nvSpPr>
        <p:spPr bwMode="auto">
          <a:xfrm rot="16200000">
            <a:off x="5940426" y="5407025"/>
            <a:ext cx="493712" cy="401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EEFF4B"/>
                </a:solidFill>
                <a:latin typeface="Times" charset="0"/>
                <a:ea typeface="+mn-ea"/>
              </a:rPr>
              <a:t>G</a:t>
            </a:r>
          </a:p>
        </p:txBody>
      </p:sp>
      <p:sp>
        <p:nvSpPr>
          <p:cNvPr id="35866" name="Rectangle 214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11" name="Text Box 215"/>
          <p:cNvSpPr txBox="1">
            <a:spLocks noChangeArrowheads="1"/>
          </p:cNvSpPr>
          <p:nvPr/>
        </p:nvSpPr>
        <p:spPr bwMode="auto">
          <a:xfrm rot="16211464">
            <a:off x="2391569" y="3893344"/>
            <a:ext cx="2689225" cy="401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EEFF4B"/>
                </a:solidFill>
                <a:latin typeface="Times" charset="0"/>
              </a:rPr>
              <a:t>4 NHÂN VẬT</a:t>
            </a:r>
          </a:p>
        </p:txBody>
      </p:sp>
      <p:grpSp>
        <p:nvGrpSpPr>
          <p:cNvPr id="35868" name="Group 358"/>
          <p:cNvGrpSpPr>
            <a:grpSpLocks/>
          </p:cNvGrpSpPr>
          <p:nvPr/>
        </p:nvGrpSpPr>
        <p:grpSpPr bwMode="auto">
          <a:xfrm>
            <a:off x="3798888" y="546100"/>
            <a:ext cx="1457325" cy="5807075"/>
            <a:chOff x="2393" y="344"/>
            <a:chExt cx="918" cy="3658"/>
          </a:xfrm>
        </p:grpSpPr>
        <p:sp>
          <p:nvSpPr>
            <p:cNvPr id="36018" name="Freeform 7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19" name="AutoShape 8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20" name="Rectangle 9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21" name="Freeform 10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22" name="Rectangle 11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23" name="Freeform 12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387 w 129"/>
                <a:gd name="T1" fmla="*/ 1598 h 49"/>
                <a:gd name="T2" fmla="*/ 0 w 129"/>
                <a:gd name="T3" fmla="*/ 1598 h 49"/>
                <a:gd name="T4" fmla="*/ 0 w 129"/>
                <a:gd name="T5" fmla="*/ 0 h 49"/>
                <a:gd name="T6" fmla="*/ 387 w 129"/>
                <a:gd name="T7" fmla="*/ 159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24" name="AutoShape 13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25" name="Rectangle 14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26" name="Rectangle 15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27" name="AutoShape 1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28" name="Rectangle 1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29" name="AutoShape 1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30" name="AutoShape 1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31" name="AutoShape 20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32" name="Rectangle 21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33" name="Rectangle 22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36034" name="AutoShape 23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35" name="Rectangle 24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36" name="AutoShape 25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37" name="Freeform 26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38" name="Rectangle 27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39" name="Freeform 28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387 w 129"/>
                <a:gd name="T1" fmla="*/ 1598 h 49"/>
                <a:gd name="T2" fmla="*/ 0 w 129"/>
                <a:gd name="T3" fmla="*/ 1598 h 49"/>
                <a:gd name="T4" fmla="*/ 0 w 129"/>
                <a:gd name="T5" fmla="*/ 0 h 49"/>
                <a:gd name="T6" fmla="*/ 387 w 129"/>
                <a:gd name="T7" fmla="*/ 159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40" name="AutoShape 29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41" name="Rectangle 30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42" name="Rectangle 31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43" name="AutoShape 32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44" name="Line 34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45" name="Line 35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46" name="Line 36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47" name="Line 37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48" name="Line 38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49" name="Line 39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50" name="Rectangle 40"/>
            <p:cNvSpPr>
              <a:spLocks noChangeArrowheads="1"/>
            </p:cNvSpPr>
            <p:nvPr/>
          </p:nvSpPr>
          <p:spPr bwMode="auto">
            <a:xfrm>
              <a:off x="2608" y="532"/>
              <a:ext cx="6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Tội  lỗi đầu tiên</a:t>
              </a:r>
            </a:p>
          </p:txBody>
        </p:sp>
        <p:sp>
          <p:nvSpPr>
            <p:cNvPr id="36051" name="Rectangle 41"/>
            <p:cNvSpPr>
              <a:spLocks noChangeArrowheads="1"/>
            </p:cNvSpPr>
            <p:nvPr/>
          </p:nvSpPr>
          <p:spPr bwMode="auto">
            <a:xfrm>
              <a:off x="2585" y="640"/>
              <a:ext cx="71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Phúc âm đầu tiên</a:t>
              </a:r>
            </a:p>
          </p:txBody>
        </p:sp>
        <p:sp>
          <p:nvSpPr>
            <p:cNvPr id="36052" name="Rectangle 42"/>
            <p:cNvSpPr>
              <a:spLocks noChangeArrowheads="1"/>
            </p:cNvSpPr>
            <p:nvPr/>
          </p:nvSpPr>
          <p:spPr bwMode="auto">
            <a:xfrm>
              <a:off x="2598" y="732"/>
              <a:ext cx="7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Gia đình đầu tiên</a:t>
              </a:r>
            </a:p>
          </p:txBody>
        </p:sp>
        <p:sp>
          <p:nvSpPr>
            <p:cNvPr id="36053" name="Rectangle 43"/>
            <p:cNvSpPr>
              <a:spLocks noChangeArrowheads="1"/>
            </p:cNvSpPr>
            <p:nvPr/>
          </p:nvSpPr>
          <p:spPr bwMode="auto">
            <a:xfrm>
              <a:off x="2590" y="839"/>
              <a:ext cx="72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Sát nhân đầu tiên</a:t>
              </a:r>
            </a:p>
          </p:txBody>
        </p:sp>
        <p:sp>
          <p:nvSpPr>
            <p:cNvPr id="36054" name="Rectangle 44"/>
            <p:cNvSpPr>
              <a:spLocks noChangeArrowheads="1"/>
            </p:cNvSpPr>
            <p:nvPr/>
          </p:nvSpPr>
          <p:spPr bwMode="auto">
            <a:xfrm>
              <a:off x="2657" y="938"/>
              <a:ext cx="5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Lụt/Cầu vồng</a:t>
              </a:r>
            </a:p>
          </p:txBody>
        </p:sp>
        <p:sp>
          <p:nvSpPr>
            <p:cNvPr id="36055" name="Rectangle 45"/>
            <p:cNvSpPr>
              <a:spLocks noChangeArrowheads="1"/>
            </p:cNvSpPr>
            <p:nvPr/>
          </p:nvSpPr>
          <p:spPr bwMode="auto">
            <a:xfrm>
              <a:off x="2781" y="1042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Tháp</a:t>
              </a:r>
            </a:p>
          </p:txBody>
        </p:sp>
        <p:sp>
          <p:nvSpPr>
            <p:cNvPr id="36056" name="Rectangle 46"/>
            <p:cNvSpPr>
              <a:spLocks noChangeArrowheads="1"/>
            </p:cNvSpPr>
            <p:nvPr/>
          </p:nvSpPr>
          <p:spPr bwMode="auto">
            <a:xfrm>
              <a:off x="2607" y="344"/>
              <a:ext cx="49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SÁNG TẠO</a:t>
              </a:r>
            </a:p>
          </p:txBody>
        </p:sp>
        <p:sp>
          <p:nvSpPr>
            <p:cNvPr id="36057" name="Rectangle 47"/>
            <p:cNvSpPr>
              <a:spLocks noChangeArrowheads="1"/>
            </p:cNvSpPr>
            <p:nvPr/>
          </p:nvSpPr>
          <p:spPr bwMode="auto">
            <a:xfrm>
              <a:off x="2602" y="441"/>
              <a:ext cx="69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Nam &amp; nữ đầu tiên</a:t>
              </a:r>
            </a:p>
          </p:txBody>
        </p:sp>
        <p:sp>
          <p:nvSpPr>
            <p:cNvPr id="36058" name="Line 48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59" name="Line 49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0" name="Rectangle 50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1" name="Rectangle 51"/>
            <p:cNvSpPr>
              <a:spLocks noChangeArrowheads="1"/>
            </p:cNvSpPr>
            <p:nvPr/>
          </p:nvSpPr>
          <p:spPr bwMode="auto">
            <a:xfrm>
              <a:off x="2749" y="1531"/>
              <a:ext cx="42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Đ - H - P</a:t>
              </a:r>
            </a:p>
          </p:txBody>
        </p:sp>
        <p:sp>
          <p:nvSpPr>
            <p:cNvPr id="36062" name="Rectangle 52"/>
            <p:cNvSpPr>
              <a:spLocks noChangeArrowheads="1"/>
            </p:cNvSpPr>
            <p:nvPr/>
          </p:nvSpPr>
          <p:spPr bwMode="auto">
            <a:xfrm>
              <a:off x="2812" y="1771"/>
              <a:ext cx="30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G - E</a:t>
              </a:r>
            </a:p>
          </p:txBody>
        </p:sp>
        <p:sp>
          <p:nvSpPr>
            <p:cNvPr id="36063" name="Rectangle 53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36064" name="Rectangle 54"/>
            <p:cNvSpPr>
              <a:spLocks noChangeArrowheads="1"/>
            </p:cNvSpPr>
            <p:nvPr/>
          </p:nvSpPr>
          <p:spPr bwMode="auto">
            <a:xfrm>
              <a:off x="2712" y="1402"/>
              <a:ext cx="53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Sự KÊU GỌI</a:t>
              </a:r>
            </a:p>
          </p:txBody>
        </p:sp>
        <p:sp>
          <p:nvSpPr>
            <p:cNvPr id="36065" name="Rectangle 55"/>
            <p:cNvSpPr>
              <a:spLocks noChangeArrowheads="1"/>
            </p:cNvSpPr>
            <p:nvPr/>
          </p:nvSpPr>
          <p:spPr bwMode="auto">
            <a:xfrm>
              <a:off x="2634" y="1304"/>
              <a:ext cx="53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ÁP-RA-HAM</a:t>
              </a:r>
            </a:p>
          </p:txBody>
        </p:sp>
        <p:sp>
          <p:nvSpPr>
            <p:cNvPr id="36066" name="Rectangle 56"/>
            <p:cNvSpPr>
              <a:spLocks noChangeArrowheads="1"/>
            </p:cNvSpPr>
            <p:nvPr/>
          </p:nvSpPr>
          <p:spPr bwMode="auto">
            <a:xfrm>
              <a:off x="2834" y="1653"/>
              <a:ext cx="26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I - Y</a:t>
              </a:r>
            </a:p>
          </p:txBody>
        </p:sp>
        <p:sp>
          <p:nvSpPr>
            <p:cNvPr id="36067" name="Line 57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8" name="Line 58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9" name="Rectangle 59"/>
            <p:cNvSpPr>
              <a:spLocks noChangeArrowheads="1"/>
            </p:cNvSpPr>
            <p:nvPr/>
          </p:nvSpPr>
          <p:spPr bwMode="auto">
            <a:xfrm>
              <a:off x="2694" y="2164"/>
              <a:ext cx="4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GIÔ-SÉP</a:t>
              </a:r>
            </a:p>
          </p:txBody>
        </p:sp>
        <p:sp>
          <p:nvSpPr>
            <p:cNvPr id="36070" name="Rectangle 60"/>
            <p:cNvSpPr>
              <a:spLocks noChangeArrowheads="1"/>
            </p:cNvSpPr>
            <p:nvPr/>
          </p:nvSpPr>
          <p:spPr bwMode="auto">
            <a:xfrm>
              <a:off x="2724" y="2301"/>
              <a:ext cx="3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Nô Lệ</a:t>
              </a:r>
            </a:p>
          </p:txBody>
        </p:sp>
        <p:sp>
          <p:nvSpPr>
            <p:cNvPr id="36071" name="Rectangle 61"/>
            <p:cNvSpPr>
              <a:spLocks noChangeArrowheads="1"/>
            </p:cNvSpPr>
            <p:nvPr/>
          </p:nvSpPr>
          <p:spPr bwMode="auto">
            <a:xfrm>
              <a:off x="2826" y="2420"/>
              <a:ext cx="2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36072" name="Line 62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73" name="Line 63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74" name="Line 64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75" name="Line 65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76" name="Line 66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77" name="Line 67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78" name="Line 68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79" name="Line 69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80" name="Rectangle 70"/>
            <p:cNvSpPr>
              <a:spLocks noChangeArrowheads="1"/>
            </p:cNvSpPr>
            <p:nvPr/>
          </p:nvSpPr>
          <p:spPr bwMode="auto">
            <a:xfrm>
              <a:off x="2708" y="2692"/>
              <a:ext cx="37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MÔI-SE</a:t>
              </a:r>
            </a:p>
          </p:txBody>
        </p:sp>
        <p:sp>
          <p:nvSpPr>
            <p:cNvPr id="36081" name="Rectangle 71"/>
            <p:cNvSpPr>
              <a:spLocks noChangeArrowheads="1"/>
            </p:cNvSpPr>
            <p:nvPr/>
          </p:nvSpPr>
          <p:spPr bwMode="auto">
            <a:xfrm>
              <a:off x="2802" y="2934"/>
              <a:ext cx="33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Si-na-i</a:t>
              </a:r>
            </a:p>
          </p:txBody>
        </p:sp>
        <p:sp>
          <p:nvSpPr>
            <p:cNvPr id="36082" name="Rectangle 72"/>
            <p:cNvSpPr>
              <a:spLocks noChangeArrowheads="1"/>
            </p:cNvSpPr>
            <p:nvPr/>
          </p:nvSpPr>
          <p:spPr bwMode="auto">
            <a:xfrm>
              <a:off x="2751" y="3050"/>
              <a:ext cx="4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D – Đ - L</a:t>
              </a:r>
            </a:p>
          </p:txBody>
        </p:sp>
        <p:sp>
          <p:nvSpPr>
            <p:cNvPr id="36083" name="Rectangle 73"/>
            <p:cNvSpPr>
              <a:spLocks noChangeArrowheads="1"/>
            </p:cNvSpPr>
            <p:nvPr/>
          </p:nvSpPr>
          <p:spPr bwMode="auto">
            <a:xfrm>
              <a:off x="2648" y="3158"/>
              <a:ext cx="5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Ca-đe Ba-nê-a</a:t>
              </a:r>
            </a:p>
          </p:txBody>
        </p:sp>
        <p:sp>
          <p:nvSpPr>
            <p:cNvPr id="36084" name="Rectangle 74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36085" name="Rectangle 75"/>
            <p:cNvSpPr>
              <a:spLocks noChangeArrowheads="1"/>
            </p:cNvSpPr>
            <p:nvPr/>
          </p:nvSpPr>
          <p:spPr bwMode="auto">
            <a:xfrm>
              <a:off x="2724" y="3382"/>
              <a:ext cx="51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5 Bài Giảng</a:t>
              </a:r>
            </a:p>
          </p:txBody>
        </p:sp>
        <p:sp>
          <p:nvSpPr>
            <p:cNvPr id="36086" name="Line 76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87" name="Rectangle 77"/>
            <p:cNvSpPr>
              <a:spLocks noChangeArrowheads="1"/>
            </p:cNvSpPr>
            <p:nvPr/>
          </p:nvSpPr>
          <p:spPr bwMode="auto">
            <a:xfrm>
              <a:off x="2731" y="2826"/>
              <a:ext cx="5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Xuất Ê-díp-tô</a:t>
              </a:r>
            </a:p>
          </p:txBody>
        </p:sp>
        <p:sp>
          <p:nvSpPr>
            <p:cNvPr id="36088" name="Line 78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89" name="Line 79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90" name="Line 80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91" name="Rectangle 81"/>
            <p:cNvSpPr>
              <a:spLocks noChangeArrowheads="1"/>
            </p:cNvSpPr>
            <p:nvPr/>
          </p:nvSpPr>
          <p:spPr bwMode="auto">
            <a:xfrm>
              <a:off x="2697" y="3562"/>
              <a:ext cx="41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GIÔ-SUÊ</a:t>
              </a:r>
            </a:p>
          </p:txBody>
        </p:sp>
        <p:sp>
          <p:nvSpPr>
            <p:cNvPr id="36092" name="Rectangle 82"/>
            <p:cNvSpPr>
              <a:spLocks noChangeArrowheads="1"/>
            </p:cNvSpPr>
            <p:nvPr/>
          </p:nvSpPr>
          <p:spPr bwMode="auto">
            <a:xfrm>
              <a:off x="2678" y="3686"/>
              <a:ext cx="5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Giê-ri-cô/A-hi</a:t>
              </a:r>
            </a:p>
          </p:txBody>
        </p:sp>
        <p:sp>
          <p:nvSpPr>
            <p:cNvPr id="36093" name="Rectangle 83"/>
            <p:cNvSpPr>
              <a:spLocks noChangeArrowheads="1"/>
            </p:cNvSpPr>
            <p:nvPr/>
          </p:nvSpPr>
          <p:spPr bwMode="auto">
            <a:xfrm>
              <a:off x="2656" y="3806"/>
              <a:ext cx="5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Phân chia Đất</a:t>
              </a:r>
            </a:p>
          </p:txBody>
        </p:sp>
        <p:sp>
          <p:nvSpPr>
            <p:cNvPr id="36094" name="Freeform 143"/>
            <p:cNvSpPr>
              <a:spLocks/>
            </p:cNvSpPr>
            <p:nvPr/>
          </p:nvSpPr>
          <p:spPr bwMode="auto">
            <a:xfrm>
              <a:off x="2495" y="391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95" name="Freeform 144"/>
            <p:cNvSpPr>
              <a:spLocks/>
            </p:cNvSpPr>
            <p:nvPr/>
          </p:nvSpPr>
          <p:spPr bwMode="auto">
            <a:xfrm>
              <a:off x="2495" y="3888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96" name="Freeform 145"/>
            <p:cNvSpPr>
              <a:spLocks/>
            </p:cNvSpPr>
            <p:nvPr/>
          </p:nvSpPr>
          <p:spPr bwMode="auto">
            <a:xfrm>
              <a:off x="2495" y="380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97" name="Freeform 146"/>
            <p:cNvSpPr>
              <a:spLocks/>
            </p:cNvSpPr>
            <p:nvPr/>
          </p:nvSpPr>
          <p:spPr bwMode="auto">
            <a:xfrm>
              <a:off x="2495" y="3776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98" name="Freeform 147"/>
            <p:cNvSpPr>
              <a:spLocks/>
            </p:cNvSpPr>
            <p:nvPr/>
          </p:nvSpPr>
          <p:spPr bwMode="auto">
            <a:xfrm>
              <a:off x="2495" y="369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99" name="Freeform 148"/>
            <p:cNvSpPr>
              <a:spLocks/>
            </p:cNvSpPr>
            <p:nvPr/>
          </p:nvSpPr>
          <p:spPr bwMode="auto">
            <a:xfrm>
              <a:off x="2495" y="3672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0" name="Freeform 149"/>
            <p:cNvSpPr>
              <a:spLocks/>
            </p:cNvSpPr>
            <p:nvPr/>
          </p:nvSpPr>
          <p:spPr bwMode="auto">
            <a:xfrm>
              <a:off x="2495" y="359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1" name="Freeform 150"/>
            <p:cNvSpPr>
              <a:spLocks/>
            </p:cNvSpPr>
            <p:nvPr/>
          </p:nvSpPr>
          <p:spPr bwMode="auto">
            <a:xfrm>
              <a:off x="2495" y="3560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2" name="Freeform 151"/>
            <p:cNvSpPr>
              <a:spLocks/>
            </p:cNvSpPr>
            <p:nvPr/>
          </p:nvSpPr>
          <p:spPr bwMode="auto">
            <a:xfrm>
              <a:off x="2495" y="3456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3" name="Freeform 152"/>
            <p:cNvSpPr>
              <a:spLocks/>
            </p:cNvSpPr>
            <p:nvPr/>
          </p:nvSpPr>
          <p:spPr bwMode="auto">
            <a:xfrm>
              <a:off x="2495" y="337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4" name="Freeform 153"/>
            <p:cNvSpPr>
              <a:spLocks/>
            </p:cNvSpPr>
            <p:nvPr/>
          </p:nvSpPr>
          <p:spPr bwMode="auto">
            <a:xfrm>
              <a:off x="2495" y="3352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5" name="Freeform 154"/>
            <p:cNvSpPr>
              <a:spLocks/>
            </p:cNvSpPr>
            <p:nvPr/>
          </p:nvSpPr>
          <p:spPr bwMode="auto">
            <a:xfrm>
              <a:off x="2495" y="327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" name="Freeform 155"/>
            <p:cNvSpPr>
              <a:spLocks/>
            </p:cNvSpPr>
            <p:nvPr/>
          </p:nvSpPr>
          <p:spPr bwMode="auto">
            <a:xfrm>
              <a:off x="2495" y="3240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" name="Freeform 156"/>
            <p:cNvSpPr>
              <a:spLocks/>
            </p:cNvSpPr>
            <p:nvPr/>
          </p:nvSpPr>
          <p:spPr bwMode="auto">
            <a:xfrm>
              <a:off x="2495" y="3160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8" name="Freeform 157"/>
            <p:cNvSpPr>
              <a:spLocks/>
            </p:cNvSpPr>
            <p:nvPr/>
          </p:nvSpPr>
          <p:spPr bwMode="auto">
            <a:xfrm>
              <a:off x="2495" y="3136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9" name="Freeform 158"/>
            <p:cNvSpPr>
              <a:spLocks/>
            </p:cNvSpPr>
            <p:nvPr/>
          </p:nvSpPr>
          <p:spPr bwMode="auto">
            <a:xfrm>
              <a:off x="2495" y="305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0" name="Freeform 159"/>
            <p:cNvSpPr>
              <a:spLocks/>
            </p:cNvSpPr>
            <p:nvPr/>
          </p:nvSpPr>
          <p:spPr bwMode="auto">
            <a:xfrm>
              <a:off x="2495" y="3024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1" name="Freeform 160"/>
            <p:cNvSpPr>
              <a:spLocks/>
            </p:cNvSpPr>
            <p:nvPr/>
          </p:nvSpPr>
          <p:spPr bwMode="auto">
            <a:xfrm>
              <a:off x="2495" y="2944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2" name="Freeform 161"/>
            <p:cNvSpPr>
              <a:spLocks/>
            </p:cNvSpPr>
            <p:nvPr/>
          </p:nvSpPr>
          <p:spPr bwMode="auto">
            <a:xfrm>
              <a:off x="2495" y="292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3" name="Freeform 162"/>
            <p:cNvSpPr>
              <a:spLocks/>
            </p:cNvSpPr>
            <p:nvPr/>
          </p:nvSpPr>
          <p:spPr bwMode="auto">
            <a:xfrm>
              <a:off x="2495" y="2840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4" name="Freeform 163"/>
            <p:cNvSpPr>
              <a:spLocks/>
            </p:cNvSpPr>
            <p:nvPr/>
          </p:nvSpPr>
          <p:spPr bwMode="auto">
            <a:xfrm>
              <a:off x="2495" y="2816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5" name="Freeform 164"/>
            <p:cNvSpPr>
              <a:spLocks/>
            </p:cNvSpPr>
            <p:nvPr/>
          </p:nvSpPr>
          <p:spPr bwMode="auto">
            <a:xfrm>
              <a:off x="2495" y="273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6" name="Freeform 165"/>
            <p:cNvSpPr>
              <a:spLocks/>
            </p:cNvSpPr>
            <p:nvPr/>
          </p:nvSpPr>
          <p:spPr bwMode="auto">
            <a:xfrm>
              <a:off x="2495" y="2704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7" name="Freeform 166"/>
            <p:cNvSpPr>
              <a:spLocks/>
            </p:cNvSpPr>
            <p:nvPr/>
          </p:nvSpPr>
          <p:spPr bwMode="auto">
            <a:xfrm>
              <a:off x="2495" y="2624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8" name="Freeform 167"/>
            <p:cNvSpPr>
              <a:spLocks/>
            </p:cNvSpPr>
            <p:nvPr/>
          </p:nvSpPr>
          <p:spPr bwMode="auto">
            <a:xfrm>
              <a:off x="2495" y="260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19" name="Freeform 168"/>
            <p:cNvSpPr>
              <a:spLocks/>
            </p:cNvSpPr>
            <p:nvPr/>
          </p:nvSpPr>
          <p:spPr bwMode="auto">
            <a:xfrm>
              <a:off x="2495" y="2520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20" name="Freeform 169"/>
            <p:cNvSpPr>
              <a:spLocks/>
            </p:cNvSpPr>
            <p:nvPr/>
          </p:nvSpPr>
          <p:spPr bwMode="auto">
            <a:xfrm>
              <a:off x="2495" y="2488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21" name="Freeform 170"/>
            <p:cNvSpPr>
              <a:spLocks/>
            </p:cNvSpPr>
            <p:nvPr/>
          </p:nvSpPr>
          <p:spPr bwMode="auto">
            <a:xfrm>
              <a:off x="2495" y="240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22" name="Freeform 171"/>
            <p:cNvSpPr>
              <a:spLocks/>
            </p:cNvSpPr>
            <p:nvPr/>
          </p:nvSpPr>
          <p:spPr bwMode="auto">
            <a:xfrm>
              <a:off x="2495" y="2384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23" name="Freeform 172"/>
            <p:cNvSpPr>
              <a:spLocks/>
            </p:cNvSpPr>
            <p:nvPr/>
          </p:nvSpPr>
          <p:spPr bwMode="auto">
            <a:xfrm>
              <a:off x="2495" y="2304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24" name="Freeform 173"/>
            <p:cNvSpPr>
              <a:spLocks/>
            </p:cNvSpPr>
            <p:nvPr/>
          </p:nvSpPr>
          <p:spPr bwMode="auto">
            <a:xfrm>
              <a:off x="2495" y="228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25" name="Freeform 174"/>
            <p:cNvSpPr>
              <a:spLocks/>
            </p:cNvSpPr>
            <p:nvPr/>
          </p:nvSpPr>
          <p:spPr bwMode="auto">
            <a:xfrm>
              <a:off x="2495" y="2200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26" name="Freeform 175"/>
            <p:cNvSpPr>
              <a:spLocks/>
            </p:cNvSpPr>
            <p:nvPr/>
          </p:nvSpPr>
          <p:spPr bwMode="auto">
            <a:xfrm>
              <a:off x="2495" y="2168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27" name="Freeform 176"/>
            <p:cNvSpPr>
              <a:spLocks/>
            </p:cNvSpPr>
            <p:nvPr/>
          </p:nvSpPr>
          <p:spPr bwMode="auto">
            <a:xfrm>
              <a:off x="2495" y="208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28" name="Freeform 177"/>
            <p:cNvSpPr>
              <a:spLocks/>
            </p:cNvSpPr>
            <p:nvPr/>
          </p:nvSpPr>
          <p:spPr bwMode="auto">
            <a:xfrm>
              <a:off x="2495" y="2064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29" name="Freeform 178"/>
            <p:cNvSpPr>
              <a:spLocks/>
            </p:cNvSpPr>
            <p:nvPr/>
          </p:nvSpPr>
          <p:spPr bwMode="auto">
            <a:xfrm>
              <a:off x="2495" y="1984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0" name="Freeform 179"/>
            <p:cNvSpPr>
              <a:spLocks/>
            </p:cNvSpPr>
            <p:nvPr/>
          </p:nvSpPr>
          <p:spPr bwMode="auto">
            <a:xfrm>
              <a:off x="2495" y="1952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1" name="Freeform 180"/>
            <p:cNvSpPr>
              <a:spLocks/>
            </p:cNvSpPr>
            <p:nvPr/>
          </p:nvSpPr>
          <p:spPr bwMode="auto">
            <a:xfrm>
              <a:off x="2495" y="187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2" name="Freeform 181"/>
            <p:cNvSpPr>
              <a:spLocks/>
            </p:cNvSpPr>
            <p:nvPr/>
          </p:nvSpPr>
          <p:spPr bwMode="auto">
            <a:xfrm>
              <a:off x="2495" y="1848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3" name="Freeform 182"/>
            <p:cNvSpPr>
              <a:spLocks/>
            </p:cNvSpPr>
            <p:nvPr/>
          </p:nvSpPr>
          <p:spPr bwMode="auto">
            <a:xfrm>
              <a:off x="2495" y="176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4" name="Freeform 183"/>
            <p:cNvSpPr>
              <a:spLocks/>
            </p:cNvSpPr>
            <p:nvPr/>
          </p:nvSpPr>
          <p:spPr bwMode="auto">
            <a:xfrm>
              <a:off x="2495" y="1736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5" name="Freeform 184"/>
            <p:cNvSpPr>
              <a:spLocks/>
            </p:cNvSpPr>
            <p:nvPr/>
          </p:nvSpPr>
          <p:spPr bwMode="auto">
            <a:xfrm>
              <a:off x="2495" y="165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6" name="Freeform 185"/>
            <p:cNvSpPr>
              <a:spLocks/>
            </p:cNvSpPr>
            <p:nvPr/>
          </p:nvSpPr>
          <p:spPr bwMode="auto">
            <a:xfrm>
              <a:off x="2495" y="1632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7" name="Freeform 186"/>
            <p:cNvSpPr>
              <a:spLocks/>
            </p:cNvSpPr>
            <p:nvPr/>
          </p:nvSpPr>
          <p:spPr bwMode="auto">
            <a:xfrm>
              <a:off x="2495" y="155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8" name="Freeform 187"/>
            <p:cNvSpPr>
              <a:spLocks/>
            </p:cNvSpPr>
            <p:nvPr/>
          </p:nvSpPr>
          <p:spPr bwMode="auto">
            <a:xfrm>
              <a:off x="2495" y="1528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9" name="Freeform 188"/>
            <p:cNvSpPr>
              <a:spLocks/>
            </p:cNvSpPr>
            <p:nvPr/>
          </p:nvSpPr>
          <p:spPr bwMode="auto">
            <a:xfrm>
              <a:off x="2495" y="144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0" name="Freeform 189"/>
            <p:cNvSpPr>
              <a:spLocks/>
            </p:cNvSpPr>
            <p:nvPr/>
          </p:nvSpPr>
          <p:spPr bwMode="auto">
            <a:xfrm>
              <a:off x="2495" y="1416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1" name="Freeform 190"/>
            <p:cNvSpPr>
              <a:spLocks/>
            </p:cNvSpPr>
            <p:nvPr/>
          </p:nvSpPr>
          <p:spPr bwMode="auto">
            <a:xfrm>
              <a:off x="2495" y="133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2" name="Rectangle 216"/>
            <p:cNvSpPr>
              <a:spLocks noChangeArrowheads="1"/>
            </p:cNvSpPr>
            <p:nvPr/>
          </p:nvSpPr>
          <p:spPr bwMode="auto">
            <a:xfrm>
              <a:off x="2393" y="3520"/>
              <a:ext cx="173" cy="482"/>
            </a:xfrm>
            <a:prstGeom prst="rect">
              <a:avLst/>
            </a:prstGeom>
            <a:solidFill>
              <a:srgbClr val="4C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43" name="Rectangle 217"/>
            <p:cNvSpPr>
              <a:spLocks noChangeArrowheads="1"/>
            </p:cNvSpPr>
            <p:nvPr/>
          </p:nvSpPr>
          <p:spPr bwMode="auto">
            <a:xfrm>
              <a:off x="2428" y="1274"/>
              <a:ext cx="95" cy="439"/>
            </a:xfrm>
            <a:prstGeom prst="rect">
              <a:avLst/>
            </a:prstGeom>
            <a:solidFill>
              <a:srgbClr val="4C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44" name="Rectangle 218"/>
            <p:cNvSpPr>
              <a:spLocks noChangeArrowheads="1"/>
            </p:cNvSpPr>
            <p:nvPr/>
          </p:nvSpPr>
          <p:spPr bwMode="auto">
            <a:xfrm>
              <a:off x="2413" y="1572"/>
              <a:ext cx="119" cy="136"/>
            </a:xfrm>
            <a:prstGeom prst="rect">
              <a:avLst/>
            </a:prstGeom>
            <a:solidFill>
              <a:srgbClr val="5C66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69" name="Rectangle 219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67516" name="Text Box 220"/>
          <p:cNvSpPr txBox="1">
            <a:spLocks noChangeArrowheads="1"/>
          </p:cNvSpPr>
          <p:nvPr/>
        </p:nvSpPr>
        <p:spPr bwMode="auto">
          <a:xfrm rot="16200000">
            <a:off x="3508376" y="1085850"/>
            <a:ext cx="341312" cy="401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EEFF4B"/>
                </a:solidFill>
                <a:latin typeface="Times" charset="0"/>
                <a:ea typeface="+mn-ea"/>
              </a:rPr>
              <a:t>S</a:t>
            </a:r>
          </a:p>
        </p:txBody>
      </p:sp>
      <p:sp>
        <p:nvSpPr>
          <p:cNvPr id="567519" name="Rectangle 223"/>
          <p:cNvSpPr>
            <a:spLocks noChangeArrowheads="1"/>
          </p:cNvSpPr>
          <p:nvPr/>
        </p:nvSpPr>
        <p:spPr bwMode="auto">
          <a:xfrm>
            <a:off x="7269163" y="4330700"/>
            <a:ext cx="758825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00"/>
                </a:solidFill>
                <a:latin typeface="Times" charset="0"/>
                <a:ea typeface="+mn-ea"/>
              </a:rPr>
              <a:t>(500 T.C.)</a:t>
            </a:r>
          </a:p>
        </p:txBody>
      </p:sp>
      <p:grpSp>
        <p:nvGrpSpPr>
          <p:cNvPr id="35872" name="Group 359"/>
          <p:cNvGrpSpPr>
            <a:grpSpLocks/>
          </p:cNvGrpSpPr>
          <p:nvPr/>
        </p:nvGrpSpPr>
        <p:grpSpPr bwMode="auto">
          <a:xfrm>
            <a:off x="6500813" y="558800"/>
            <a:ext cx="1360487" cy="5788025"/>
            <a:chOff x="4095" y="352"/>
            <a:chExt cx="857" cy="3646"/>
          </a:xfrm>
        </p:grpSpPr>
        <p:sp>
          <p:nvSpPr>
            <p:cNvPr id="35944" name="Freeform 85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5" name="Freeform 86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6" name="Freeform 87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7" name="AutoShape 88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48" name="Freeform 89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9" name="Freeform 90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50" name="Rectangle 91"/>
            <p:cNvSpPr>
              <a:spLocks noChangeArrowheads="1"/>
            </p:cNvSpPr>
            <p:nvPr/>
          </p:nvSpPr>
          <p:spPr bwMode="auto">
            <a:xfrm>
              <a:off x="4328" y="618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35951" name="Freeform 92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52" name="AutoShape 93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53" name="Rectangle 94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54" name="AutoShape 95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55" name="AutoShape 96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56" name="Rectangle 97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57" name="AutoShape 98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58" name="Rectangle 99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59" name="AutoShape 100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60" name="Line 102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61" name="Line 103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62" name="Rectangle 104"/>
            <p:cNvSpPr>
              <a:spLocks noChangeArrowheads="1"/>
            </p:cNvSpPr>
            <p:nvPr/>
          </p:nvSpPr>
          <p:spPr bwMode="auto">
            <a:xfrm>
              <a:off x="4312" y="586"/>
              <a:ext cx="24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35963" name="Rectangle 105"/>
            <p:cNvSpPr>
              <a:spLocks noChangeArrowheads="1"/>
            </p:cNvSpPr>
            <p:nvPr/>
          </p:nvSpPr>
          <p:spPr bwMode="auto">
            <a:xfrm>
              <a:off x="4248" y="480"/>
              <a:ext cx="46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Quan Xét</a:t>
              </a:r>
            </a:p>
          </p:txBody>
        </p:sp>
        <p:sp>
          <p:nvSpPr>
            <p:cNvPr id="35964" name="Rectangle 106"/>
            <p:cNvSpPr>
              <a:spLocks noChangeArrowheads="1"/>
            </p:cNvSpPr>
            <p:nvPr/>
          </p:nvSpPr>
          <p:spPr bwMode="auto">
            <a:xfrm>
              <a:off x="4141" y="352"/>
              <a:ext cx="6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VÔ CHÍNH PHỦ</a:t>
              </a:r>
            </a:p>
          </p:txBody>
        </p:sp>
        <p:sp>
          <p:nvSpPr>
            <p:cNvPr id="35965" name="Line 107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66" name="Line 108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67" name="Line 109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406" name="Rectangle 110"/>
            <p:cNvSpPr>
              <a:spLocks noChangeArrowheads="1"/>
            </p:cNvSpPr>
            <p:nvPr/>
          </p:nvSpPr>
          <p:spPr bwMode="auto">
            <a:xfrm>
              <a:off x="4095" y="1008"/>
              <a:ext cx="688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CHIA CẮT ••• </a:t>
              </a:r>
            </a:p>
          </p:txBody>
        </p:sp>
        <p:sp>
          <p:nvSpPr>
            <p:cNvPr id="35969" name="Rectangle 112"/>
            <p:cNvSpPr>
              <a:spLocks noChangeArrowheads="1"/>
            </p:cNvSpPr>
            <p:nvPr/>
          </p:nvSpPr>
          <p:spPr bwMode="auto">
            <a:xfrm>
              <a:off x="4208" y="1350"/>
              <a:ext cx="47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35970" name="Rectangle 113"/>
            <p:cNvSpPr>
              <a:spLocks noChangeArrowheads="1"/>
            </p:cNvSpPr>
            <p:nvPr/>
          </p:nvSpPr>
          <p:spPr bwMode="auto">
            <a:xfrm>
              <a:off x="4156" y="1574"/>
              <a:ext cx="57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20-G         20-R</a:t>
              </a:r>
            </a:p>
          </p:txBody>
        </p:sp>
        <p:sp>
          <p:nvSpPr>
            <p:cNvPr id="35971" name="Rectangle 114"/>
            <p:cNvSpPr>
              <a:spLocks noChangeArrowheads="1"/>
            </p:cNvSpPr>
            <p:nvPr/>
          </p:nvSpPr>
          <p:spPr bwMode="auto">
            <a:xfrm>
              <a:off x="4167" y="1694"/>
              <a:ext cx="54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35972" name="Rectangle 115"/>
            <p:cNvSpPr>
              <a:spLocks noChangeArrowheads="1"/>
            </p:cNvSpPr>
            <p:nvPr/>
          </p:nvSpPr>
          <p:spPr bwMode="auto">
            <a:xfrm>
              <a:off x="4179" y="1798"/>
              <a:ext cx="6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A-si-ri   Ba-by-lôn</a:t>
              </a:r>
            </a:p>
          </p:txBody>
        </p:sp>
        <p:sp>
          <p:nvSpPr>
            <p:cNvPr id="35973" name="Line 116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74" name="Rectangle 117"/>
            <p:cNvSpPr>
              <a:spLocks noChangeArrowheads="1"/>
            </p:cNvSpPr>
            <p:nvPr/>
          </p:nvSpPr>
          <p:spPr bwMode="auto">
            <a:xfrm>
              <a:off x="4169" y="1134"/>
              <a:ext cx="55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Bắc          Nam</a:t>
              </a:r>
            </a:p>
          </p:txBody>
        </p:sp>
        <p:sp>
          <p:nvSpPr>
            <p:cNvPr id="35975" name="Line 118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76" name="Line 119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416" name="Rectangle 120"/>
            <p:cNvSpPr>
              <a:spLocks noChangeArrowheads="1"/>
            </p:cNvSpPr>
            <p:nvPr/>
          </p:nvSpPr>
          <p:spPr bwMode="auto">
            <a:xfrm>
              <a:off x="4150" y="1454"/>
              <a:ext cx="517" cy="1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Các TIÊN TRI</a:t>
              </a:r>
            </a:p>
          </p:txBody>
        </p:sp>
        <p:sp>
          <p:nvSpPr>
            <p:cNvPr id="35978" name="Line 121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79" name="Rectangle 122"/>
            <p:cNvSpPr>
              <a:spLocks noChangeArrowheads="1"/>
            </p:cNvSpPr>
            <p:nvPr/>
          </p:nvSpPr>
          <p:spPr bwMode="auto">
            <a:xfrm>
              <a:off x="4251" y="908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 - Đ - S</a:t>
              </a:r>
            </a:p>
          </p:txBody>
        </p:sp>
        <p:sp>
          <p:nvSpPr>
            <p:cNvPr id="35980" name="Line 123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81" name="Line 124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82" name="Line 125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83" name="Rectangle 126"/>
            <p:cNvSpPr>
              <a:spLocks noChangeArrowheads="1"/>
            </p:cNvSpPr>
            <p:nvPr/>
          </p:nvSpPr>
          <p:spPr bwMode="auto">
            <a:xfrm>
              <a:off x="4127" y="796"/>
              <a:ext cx="59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HOÀNG GIA</a:t>
              </a:r>
            </a:p>
          </p:txBody>
        </p:sp>
        <p:sp>
          <p:nvSpPr>
            <p:cNvPr id="35984" name="Rectangle 127"/>
            <p:cNvSpPr>
              <a:spLocks noChangeArrowheads="1"/>
            </p:cNvSpPr>
            <p:nvPr/>
          </p:nvSpPr>
          <p:spPr bwMode="auto">
            <a:xfrm>
              <a:off x="4441" y="1246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 Giu-đa</a:t>
              </a:r>
            </a:p>
          </p:txBody>
        </p:sp>
        <p:sp>
          <p:nvSpPr>
            <p:cNvPr id="35985" name="Line 128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86" name="Line 129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87" name="Line 130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88" name="Rectangle 131"/>
            <p:cNvSpPr>
              <a:spLocks noChangeArrowheads="1"/>
            </p:cNvSpPr>
            <p:nvPr/>
          </p:nvSpPr>
          <p:spPr bwMode="auto">
            <a:xfrm>
              <a:off x="4159" y="2302"/>
              <a:ext cx="6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35989" name="Rectangle 132"/>
            <p:cNvSpPr>
              <a:spLocks noChangeArrowheads="1"/>
            </p:cNvSpPr>
            <p:nvPr/>
          </p:nvSpPr>
          <p:spPr bwMode="auto">
            <a:xfrm>
              <a:off x="4154" y="2424"/>
              <a:ext cx="7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100 năm/50,000</a:t>
              </a:r>
            </a:p>
          </p:txBody>
        </p:sp>
        <p:sp>
          <p:nvSpPr>
            <p:cNvPr id="35990" name="Rectangle 133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Gi - Ê - N</a:t>
              </a:r>
            </a:p>
          </p:txBody>
        </p:sp>
        <p:sp>
          <p:nvSpPr>
            <p:cNvPr id="35991" name="Rectangle 134"/>
            <p:cNvSpPr>
              <a:spLocks noChangeArrowheads="1"/>
            </p:cNvSpPr>
            <p:nvPr/>
          </p:nvSpPr>
          <p:spPr bwMode="auto">
            <a:xfrm>
              <a:off x="4159" y="204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LƯU ĐÀY</a:t>
              </a:r>
            </a:p>
          </p:txBody>
        </p:sp>
        <p:sp>
          <p:nvSpPr>
            <p:cNvPr id="35992" name="Rectangle 135"/>
            <p:cNvSpPr>
              <a:spLocks noChangeArrowheads="1"/>
            </p:cNvSpPr>
            <p:nvPr/>
          </p:nvSpPr>
          <p:spPr bwMode="auto">
            <a:xfrm>
              <a:off x="4214" y="2190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35993" name="Line 136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94" name="Line 137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95" name="Line 138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96" name="Line 193"/>
            <p:cNvSpPr>
              <a:spLocks noChangeShapeType="1"/>
            </p:cNvSpPr>
            <p:nvPr/>
          </p:nvSpPr>
          <p:spPr bwMode="auto">
            <a:xfrm>
              <a:off x="4167" y="912"/>
              <a:ext cx="464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97" name="Freeform 221"/>
            <p:cNvSpPr>
              <a:spLocks/>
            </p:cNvSpPr>
            <p:nvPr/>
          </p:nvSpPr>
          <p:spPr bwMode="auto">
            <a:xfrm>
              <a:off x="4823" y="107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98" name="AutoShape 225"/>
            <p:cNvSpPr>
              <a:spLocks noChangeArrowheads="1"/>
            </p:cNvSpPr>
            <p:nvPr/>
          </p:nvSpPr>
          <p:spPr bwMode="auto">
            <a:xfrm>
              <a:off x="4160" y="3219"/>
              <a:ext cx="430" cy="22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99" name="Freeform 226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000" name="Group 227"/>
            <p:cNvGrpSpPr>
              <a:grpSpLocks/>
            </p:cNvGrpSpPr>
            <p:nvPr/>
          </p:nvGrpSpPr>
          <p:grpSpPr bwMode="auto">
            <a:xfrm>
              <a:off x="4152" y="2783"/>
              <a:ext cx="600" cy="332"/>
              <a:chOff x="4152" y="2783"/>
              <a:chExt cx="600" cy="332"/>
            </a:xfrm>
          </p:grpSpPr>
          <p:sp>
            <p:nvSpPr>
              <p:cNvPr id="36015" name="AutoShape 228"/>
              <p:cNvSpPr>
                <a:spLocks noChangeArrowheads="1"/>
              </p:cNvSpPr>
              <p:nvPr/>
            </p:nvSpPr>
            <p:spPr bwMode="auto">
              <a:xfrm>
                <a:off x="4153" y="2783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16" name="Rectangle 229"/>
              <p:cNvSpPr>
                <a:spLocks noChangeArrowheads="1"/>
              </p:cNvSpPr>
              <p:nvPr/>
            </p:nvSpPr>
            <p:spPr bwMode="auto">
              <a:xfrm>
                <a:off x="4152" y="2866"/>
                <a:ext cx="600" cy="249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17" name="AutoShape 230"/>
              <p:cNvSpPr>
                <a:spLocks noChangeArrowheads="1"/>
              </p:cNvSpPr>
              <p:nvPr/>
            </p:nvSpPr>
            <p:spPr bwMode="auto">
              <a:xfrm>
                <a:off x="4165" y="2799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6001" name="Line 231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02" name="Line 232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03" name="Rectangle 233"/>
            <p:cNvSpPr>
              <a:spLocks noChangeArrowheads="1"/>
            </p:cNvSpPr>
            <p:nvPr/>
          </p:nvSpPr>
          <p:spPr bwMode="auto">
            <a:xfrm>
              <a:off x="4169" y="2786"/>
              <a:ext cx="49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YÊN LẶNG</a:t>
              </a:r>
            </a:p>
          </p:txBody>
        </p:sp>
        <p:sp>
          <p:nvSpPr>
            <p:cNvPr id="36004" name="Rectangle 234"/>
            <p:cNvSpPr>
              <a:spLocks noChangeArrowheads="1"/>
            </p:cNvSpPr>
            <p:nvPr/>
          </p:nvSpPr>
          <p:spPr bwMode="auto">
            <a:xfrm>
              <a:off x="4161" y="3350"/>
              <a:ext cx="600" cy="64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05" name="AutoShape 235"/>
            <p:cNvSpPr>
              <a:spLocks noChangeArrowheads="1"/>
            </p:cNvSpPr>
            <p:nvPr/>
          </p:nvSpPr>
          <p:spPr bwMode="auto">
            <a:xfrm>
              <a:off x="4171" y="3247"/>
              <a:ext cx="408" cy="229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06" name="Rectangle 236"/>
            <p:cNvSpPr>
              <a:spLocks noChangeArrowheads="1"/>
            </p:cNvSpPr>
            <p:nvPr/>
          </p:nvSpPr>
          <p:spPr bwMode="auto">
            <a:xfrm>
              <a:off x="4164" y="3214"/>
              <a:ext cx="445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GIÊ-XU</a:t>
              </a:r>
            </a:p>
          </p:txBody>
        </p:sp>
        <p:sp>
          <p:nvSpPr>
            <p:cNvPr id="36007" name="Line 237"/>
            <p:cNvSpPr>
              <a:spLocks noChangeShapeType="1"/>
            </p:cNvSpPr>
            <p:nvPr/>
          </p:nvSpPr>
          <p:spPr bwMode="auto">
            <a:xfrm>
              <a:off x="4190" y="3428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08" name="Line 238"/>
            <p:cNvSpPr>
              <a:spLocks noChangeShapeType="1"/>
            </p:cNvSpPr>
            <p:nvPr/>
          </p:nvSpPr>
          <p:spPr bwMode="auto">
            <a:xfrm flipV="1">
              <a:off x="4191" y="351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09" name="Line 239"/>
            <p:cNvSpPr>
              <a:spLocks noChangeShapeType="1"/>
            </p:cNvSpPr>
            <p:nvPr/>
          </p:nvSpPr>
          <p:spPr bwMode="auto">
            <a:xfrm flipV="1">
              <a:off x="4192" y="3604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10" name="Line 240"/>
            <p:cNvSpPr>
              <a:spLocks noChangeShapeType="1"/>
            </p:cNvSpPr>
            <p:nvPr/>
          </p:nvSpPr>
          <p:spPr bwMode="auto">
            <a:xfrm>
              <a:off x="4193" y="369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11" name="Line 241"/>
            <p:cNvSpPr>
              <a:spLocks noChangeShapeType="1"/>
            </p:cNvSpPr>
            <p:nvPr/>
          </p:nvSpPr>
          <p:spPr bwMode="auto">
            <a:xfrm>
              <a:off x="4195" y="3878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12" name="Line 242"/>
            <p:cNvSpPr>
              <a:spLocks noChangeShapeType="1"/>
            </p:cNvSpPr>
            <p:nvPr/>
          </p:nvSpPr>
          <p:spPr bwMode="auto">
            <a:xfrm flipV="1">
              <a:off x="4195" y="3968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13" name="Line 243"/>
            <p:cNvSpPr>
              <a:spLocks noChangeShapeType="1"/>
            </p:cNvSpPr>
            <p:nvPr/>
          </p:nvSpPr>
          <p:spPr bwMode="auto">
            <a:xfrm>
              <a:off x="4199" y="3792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14" name="Rectangle 111"/>
            <p:cNvSpPr>
              <a:spLocks noChangeArrowheads="1"/>
            </p:cNvSpPr>
            <p:nvPr/>
          </p:nvSpPr>
          <p:spPr bwMode="auto">
            <a:xfrm>
              <a:off x="4099" y="1246"/>
              <a:ext cx="51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Y-sơ-ra-ên</a:t>
              </a:r>
            </a:p>
          </p:txBody>
        </p:sp>
      </p:grpSp>
      <p:sp>
        <p:nvSpPr>
          <p:cNvPr id="567540" name="Rectangle 244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7541" name="Rectangle 245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7542" name="Rectangle 246"/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7543" name="Rectangle 247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67544" name="Text Box 248"/>
          <p:cNvSpPr txBox="1">
            <a:spLocks noChangeArrowheads="1"/>
          </p:cNvSpPr>
          <p:nvPr/>
        </p:nvSpPr>
        <p:spPr bwMode="auto">
          <a:xfrm>
            <a:off x="1779588" y="-22225"/>
            <a:ext cx="5957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Sáng thế ký đến Ê-xơ-tê</a:t>
            </a:r>
          </a:p>
        </p:txBody>
      </p:sp>
      <p:sp>
        <p:nvSpPr>
          <p:cNvPr id="567563" name="AutoShape 267"/>
          <p:cNvSpPr>
            <a:spLocks noChangeArrowheads="1"/>
          </p:cNvSpPr>
          <p:nvPr/>
        </p:nvSpPr>
        <p:spPr bwMode="auto">
          <a:xfrm rot="-21626442">
            <a:off x="7399338" y="3268663"/>
            <a:ext cx="741362" cy="463550"/>
          </a:xfrm>
          <a:prstGeom prst="leftArrow">
            <a:avLst>
              <a:gd name="adj1" fmla="val 50000"/>
              <a:gd name="adj2" fmla="val 39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5879" name="Text Box 26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35880" name="Group 271"/>
          <p:cNvGrpSpPr>
            <a:grpSpLocks/>
          </p:cNvGrpSpPr>
          <p:nvPr/>
        </p:nvGrpSpPr>
        <p:grpSpPr bwMode="auto">
          <a:xfrm>
            <a:off x="5154613" y="1331913"/>
            <a:ext cx="3040062" cy="4484687"/>
            <a:chOff x="3247" y="839"/>
            <a:chExt cx="1915" cy="2825"/>
          </a:xfrm>
        </p:grpSpPr>
        <p:grpSp>
          <p:nvGrpSpPr>
            <p:cNvPr id="35892" name="Group 272"/>
            <p:cNvGrpSpPr>
              <a:grpSpLocks/>
            </p:cNvGrpSpPr>
            <p:nvPr/>
          </p:nvGrpSpPr>
          <p:grpSpPr bwMode="auto">
            <a:xfrm>
              <a:off x="3247" y="1390"/>
              <a:ext cx="351" cy="369"/>
              <a:chOff x="1567" y="1192"/>
              <a:chExt cx="351" cy="369"/>
            </a:xfrm>
          </p:grpSpPr>
          <p:grpSp>
            <p:nvGrpSpPr>
              <p:cNvPr id="35932" name="Group 27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5934" name="Group 27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5940" name="Group 27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5942" name="Freeform 27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167387 w 592"/>
                        <a:gd name="T1" fmla="*/ 385644 h 90"/>
                        <a:gd name="T2" fmla="*/ 453652 w 592"/>
                        <a:gd name="T3" fmla="*/ 188598 h 90"/>
                        <a:gd name="T4" fmla="*/ 704989 w 592"/>
                        <a:gd name="T5" fmla="*/ 153646 h 90"/>
                        <a:gd name="T6" fmla="*/ 950019 w 592"/>
                        <a:gd name="T7" fmla="*/ 137213 h 90"/>
                        <a:gd name="T8" fmla="*/ 2317321 w 592"/>
                        <a:gd name="T9" fmla="*/ 146185 h 90"/>
                        <a:gd name="T10" fmla="*/ 3139942 w 592"/>
                        <a:gd name="T11" fmla="*/ 171705 h 90"/>
                        <a:gd name="T12" fmla="*/ 3517225 w 592"/>
                        <a:gd name="T13" fmla="*/ 197578 h 90"/>
                        <a:gd name="T14" fmla="*/ 4918905 w 592"/>
                        <a:gd name="T15" fmla="*/ 223098 h 90"/>
                        <a:gd name="T16" fmla="*/ 6986326 w 592"/>
                        <a:gd name="T17" fmla="*/ 188598 h 90"/>
                        <a:gd name="T18" fmla="*/ 9755700 w 592"/>
                        <a:gd name="T19" fmla="*/ 69461 h 90"/>
                        <a:gd name="T20" fmla="*/ 10754057 w 592"/>
                        <a:gd name="T21" fmla="*/ 0 h 90"/>
                        <a:gd name="T22" fmla="*/ 11828159 w 592"/>
                        <a:gd name="T23" fmla="*/ 8971 h 90"/>
                        <a:gd name="T24" fmla="*/ 12199133 w 592"/>
                        <a:gd name="T25" fmla="*/ 128119 h 90"/>
                        <a:gd name="T26" fmla="*/ 12240410 w 592"/>
                        <a:gd name="T27" fmla="*/ 153646 h 90"/>
                        <a:gd name="T28" fmla="*/ 12031746 w 592"/>
                        <a:gd name="T29" fmla="*/ 257345 h 90"/>
                        <a:gd name="T30" fmla="*/ 12073023 w 592"/>
                        <a:gd name="T31" fmla="*/ 28339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43" name="Freeform 27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12373143 w 599"/>
                        <a:gd name="T1" fmla="*/ 0 h 432"/>
                        <a:gd name="T2" fmla="*/ 12290495 w 599"/>
                        <a:gd name="T3" fmla="*/ 25709 h 432"/>
                        <a:gd name="T4" fmla="*/ 12164601 w 599"/>
                        <a:gd name="T5" fmla="*/ 42848 h 432"/>
                        <a:gd name="T6" fmla="*/ 12087014 w 599"/>
                        <a:gd name="T7" fmla="*/ 103911 h 432"/>
                        <a:gd name="T8" fmla="*/ 11508213 w 599"/>
                        <a:gd name="T9" fmla="*/ 400010 h 432"/>
                        <a:gd name="T10" fmla="*/ 10846389 w 599"/>
                        <a:gd name="T11" fmla="*/ 904779 h 432"/>
                        <a:gd name="T12" fmla="*/ 10637964 w 599"/>
                        <a:gd name="T13" fmla="*/ 1156382 h 432"/>
                        <a:gd name="T14" fmla="*/ 10434906 w 599"/>
                        <a:gd name="T15" fmla="*/ 1521060 h 432"/>
                        <a:gd name="T16" fmla="*/ 10226357 w 599"/>
                        <a:gd name="T17" fmla="*/ 1748596 h 432"/>
                        <a:gd name="T18" fmla="*/ 9521245 w 599"/>
                        <a:gd name="T19" fmla="*/ 1835153 h 432"/>
                        <a:gd name="T20" fmla="*/ 8942478 w 599"/>
                        <a:gd name="T21" fmla="*/ 1799896 h 432"/>
                        <a:gd name="T22" fmla="*/ 8697573 w 599"/>
                        <a:gd name="T23" fmla="*/ 1781611 h 432"/>
                        <a:gd name="T24" fmla="*/ 8782216 w 599"/>
                        <a:gd name="T25" fmla="*/ 1530082 h 432"/>
                        <a:gd name="T26" fmla="*/ 8901220 w 599"/>
                        <a:gd name="T27" fmla="*/ 1469045 h 432"/>
                        <a:gd name="T28" fmla="*/ 8363705 w 599"/>
                        <a:gd name="T29" fmla="*/ 1426173 h 432"/>
                        <a:gd name="T30" fmla="*/ 7164467 w 599"/>
                        <a:gd name="T31" fmla="*/ 1373158 h 432"/>
                        <a:gd name="T32" fmla="*/ 2332907 w 599"/>
                        <a:gd name="T33" fmla="*/ 1565371 h 432"/>
                        <a:gd name="T34" fmla="*/ 2129849 w 599"/>
                        <a:gd name="T35" fmla="*/ 1600166 h 432"/>
                        <a:gd name="T36" fmla="*/ 1795405 w 599"/>
                        <a:gd name="T37" fmla="*/ 1704009 h 432"/>
                        <a:gd name="T38" fmla="*/ 1097759 w 599"/>
                        <a:gd name="T39" fmla="*/ 1878010 h 432"/>
                        <a:gd name="T40" fmla="*/ 596162 w 599"/>
                        <a:gd name="T41" fmla="*/ 1835153 h 432"/>
                        <a:gd name="T42" fmla="*/ 351250 w 599"/>
                        <a:gd name="T43" fmla="*/ 1799896 h 432"/>
                        <a:gd name="T44" fmla="*/ 142877 w 599"/>
                        <a:gd name="T45" fmla="*/ 1729783 h 432"/>
                        <a:gd name="T46" fmla="*/ 227385 w 599"/>
                        <a:gd name="T47" fmla="*/ 1617241 h 432"/>
                        <a:gd name="T48" fmla="*/ 351250 w 599"/>
                        <a:gd name="T49" fmla="*/ 1452480 h 432"/>
                        <a:gd name="T50" fmla="*/ 554897 w 599"/>
                        <a:gd name="T51" fmla="*/ 1139843 h 432"/>
                        <a:gd name="T52" fmla="*/ 596162 w 599"/>
                        <a:gd name="T53" fmla="*/ 817435 h 432"/>
                        <a:gd name="T54" fmla="*/ 637414 w 599"/>
                        <a:gd name="T55" fmla="*/ 547627 h 432"/>
                        <a:gd name="T56" fmla="*/ 596162 w 599"/>
                        <a:gd name="T57" fmla="*/ 357152 h 432"/>
                        <a:gd name="T58" fmla="*/ 435938 w 599"/>
                        <a:gd name="T59" fmla="*/ 129617 h 432"/>
                        <a:gd name="T60" fmla="*/ 394673 w 599"/>
                        <a:gd name="T61" fmla="*/ 61063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5941" name="Picture 278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5935" name="Freeform 27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6 w 85"/>
                    <a:gd name="T1" fmla="*/ 51 h 318"/>
                    <a:gd name="T2" fmla="*/ 84 w 85"/>
                    <a:gd name="T3" fmla="*/ 23 h 318"/>
                    <a:gd name="T4" fmla="*/ 63 w 85"/>
                    <a:gd name="T5" fmla="*/ 14 h 318"/>
                    <a:gd name="T6" fmla="*/ 71 w 85"/>
                    <a:gd name="T7" fmla="*/ 23 h 318"/>
                    <a:gd name="T8" fmla="*/ 84 w 85"/>
                    <a:gd name="T9" fmla="*/ 9 h 318"/>
                    <a:gd name="T10" fmla="*/ 49 w 85"/>
                    <a:gd name="T11" fmla="*/ 3 h 318"/>
                    <a:gd name="T12" fmla="*/ 49 w 85"/>
                    <a:gd name="T13" fmla="*/ 14 h 318"/>
                    <a:gd name="T14" fmla="*/ 63 w 85"/>
                    <a:gd name="T15" fmla="*/ 62 h 318"/>
                    <a:gd name="T16" fmla="*/ 38 w 85"/>
                    <a:gd name="T17" fmla="*/ 53 h 318"/>
                    <a:gd name="T18" fmla="*/ 49 w 85"/>
                    <a:gd name="T19" fmla="*/ 43 h 318"/>
                    <a:gd name="T20" fmla="*/ 63 w 85"/>
                    <a:gd name="T21" fmla="*/ 53 h 318"/>
                    <a:gd name="T22" fmla="*/ 49 w 85"/>
                    <a:gd name="T23" fmla="*/ 33 h 318"/>
                    <a:gd name="T24" fmla="*/ 63 w 85"/>
                    <a:gd name="T25" fmla="*/ 51 h 318"/>
                    <a:gd name="T26" fmla="*/ 49 w 85"/>
                    <a:gd name="T27" fmla="*/ 39 h 318"/>
                    <a:gd name="T28" fmla="*/ 63 w 85"/>
                    <a:gd name="T29" fmla="*/ 48 h 318"/>
                    <a:gd name="T30" fmla="*/ 71 w 85"/>
                    <a:gd name="T31" fmla="*/ 56 h 318"/>
                    <a:gd name="T32" fmla="*/ 96 w 85"/>
                    <a:gd name="T33" fmla="*/ 68 h 318"/>
                    <a:gd name="T34" fmla="*/ 105 w 85"/>
                    <a:gd name="T35" fmla="*/ 76 h 318"/>
                    <a:gd name="T36" fmla="*/ 96 w 85"/>
                    <a:gd name="T37" fmla="*/ 92 h 318"/>
                    <a:gd name="T38" fmla="*/ 84 w 85"/>
                    <a:gd name="T39" fmla="*/ 90 h 318"/>
                    <a:gd name="T40" fmla="*/ 71 w 85"/>
                    <a:gd name="T41" fmla="*/ 104 h 318"/>
                    <a:gd name="T42" fmla="*/ 49 w 85"/>
                    <a:gd name="T43" fmla="*/ 96 h 318"/>
                    <a:gd name="T44" fmla="*/ 38 w 85"/>
                    <a:gd name="T45" fmla="*/ 68 h 318"/>
                    <a:gd name="T46" fmla="*/ 30 w 85"/>
                    <a:gd name="T47" fmla="*/ 81 h 318"/>
                    <a:gd name="T48" fmla="*/ 5 w 85"/>
                    <a:gd name="T49" fmla="*/ 70 h 318"/>
                    <a:gd name="T50" fmla="*/ 49 w 85"/>
                    <a:gd name="T51" fmla="*/ 48 h 318"/>
                    <a:gd name="T52" fmla="*/ 84 w 85"/>
                    <a:gd name="T53" fmla="*/ 56 h 318"/>
                    <a:gd name="T54" fmla="*/ 96 w 85"/>
                    <a:gd name="T55" fmla="*/ 73 h 318"/>
                    <a:gd name="T56" fmla="*/ 84 w 85"/>
                    <a:gd name="T57" fmla="*/ 62 h 318"/>
                    <a:gd name="T58" fmla="*/ 84 w 85"/>
                    <a:gd name="T59" fmla="*/ 3 h 318"/>
                    <a:gd name="T60" fmla="*/ 63 w 85"/>
                    <a:gd name="T61" fmla="*/ 11 h 318"/>
                    <a:gd name="T62" fmla="*/ 30 w 85"/>
                    <a:gd name="T63" fmla="*/ 14 h 318"/>
                    <a:gd name="T64" fmla="*/ 49 w 85"/>
                    <a:gd name="T65" fmla="*/ 31 h 318"/>
                    <a:gd name="T66" fmla="*/ 71 w 85"/>
                    <a:gd name="T67" fmla="*/ 44 h 318"/>
                    <a:gd name="T68" fmla="*/ 96 w 85"/>
                    <a:gd name="T69" fmla="*/ 5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36" name="Freeform 28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25 w 105"/>
                    <a:gd name="T3" fmla="*/ 3 h 354"/>
                    <a:gd name="T4" fmla="*/ 98 w 105"/>
                    <a:gd name="T5" fmla="*/ 10 h 354"/>
                    <a:gd name="T6" fmla="*/ 113 w 105"/>
                    <a:gd name="T7" fmla="*/ 21 h 354"/>
                    <a:gd name="T8" fmla="*/ 113 w 105"/>
                    <a:gd name="T9" fmla="*/ 50 h 354"/>
                    <a:gd name="T10" fmla="*/ 131 w 105"/>
                    <a:gd name="T11" fmla="*/ 57 h 354"/>
                    <a:gd name="T12" fmla="*/ 131 w 105"/>
                    <a:gd name="T13" fmla="*/ 81 h 354"/>
                    <a:gd name="T14" fmla="*/ 113 w 105"/>
                    <a:gd name="T15" fmla="*/ 113 h 354"/>
                    <a:gd name="T16" fmla="*/ 92 w 105"/>
                    <a:gd name="T17" fmla="*/ 120 h 354"/>
                    <a:gd name="T18" fmla="*/ 22 w 105"/>
                    <a:gd name="T19" fmla="*/ 107 h 354"/>
                    <a:gd name="T20" fmla="*/ 12 w 105"/>
                    <a:gd name="T21" fmla="*/ 95 h 354"/>
                    <a:gd name="T22" fmla="*/ 22 w 105"/>
                    <a:gd name="T23" fmla="*/ 82 h 354"/>
                    <a:gd name="T24" fmla="*/ 9 w 105"/>
                    <a:gd name="T25" fmla="*/ 33 h 354"/>
                    <a:gd name="T26" fmla="*/ 28 w 105"/>
                    <a:gd name="T27" fmla="*/ 15 h 354"/>
                    <a:gd name="T28" fmla="*/ 6 w 105"/>
                    <a:gd name="T29" fmla="*/ 4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37" name="Freeform 28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93 w 149"/>
                    <a:gd name="T1" fmla="*/ 7 h 376"/>
                    <a:gd name="T2" fmla="*/ 183 w 149"/>
                    <a:gd name="T3" fmla="*/ 34 h 376"/>
                    <a:gd name="T4" fmla="*/ 171 w 149"/>
                    <a:gd name="T5" fmla="*/ 44 h 376"/>
                    <a:gd name="T6" fmla="*/ 167 w 149"/>
                    <a:gd name="T7" fmla="*/ 46 h 376"/>
                    <a:gd name="T8" fmla="*/ 143 w 149"/>
                    <a:gd name="T9" fmla="*/ 81 h 376"/>
                    <a:gd name="T10" fmla="*/ 112 w 149"/>
                    <a:gd name="T11" fmla="*/ 105 h 376"/>
                    <a:gd name="T12" fmla="*/ 91 w 149"/>
                    <a:gd name="T13" fmla="*/ 122 h 376"/>
                    <a:gd name="T14" fmla="*/ 76 w 149"/>
                    <a:gd name="T15" fmla="*/ 122 h 376"/>
                    <a:gd name="T16" fmla="*/ 26 w 149"/>
                    <a:gd name="T17" fmla="*/ 125 h 376"/>
                    <a:gd name="T18" fmla="*/ 2 w 149"/>
                    <a:gd name="T19" fmla="*/ 117 h 376"/>
                    <a:gd name="T20" fmla="*/ 5 w 149"/>
                    <a:gd name="T21" fmla="*/ 106 h 376"/>
                    <a:gd name="T22" fmla="*/ 8 w 149"/>
                    <a:gd name="T23" fmla="*/ 74 h 376"/>
                    <a:gd name="T24" fmla="*/ 29 w 149"/>
                    <a:gd name="T25" fmla="*/ 67 h 376"/>
                    <a:gd name="T26" fmla="*/ 46 w 149"/>
                    <a:gd name="T27" fmla="*/ 35 h 376"/>
                    <a:gd name="T28" fmla="*/ 58 w 149"/>
                    <a:gd name="T29" fmla="*/ 25 h 376"/>
                    <a:gd name="T30" fmla="*/ 109 w 149"/>
                    <a:gd name="T31" fmla="*/ 6 h 376"/>
                    <a:gd name="T32" fmla="*/ 167 w 149"/>
                    <a:gd name="T33" fmla="*/ 6 h 376"/>
                    <a:gd name="T34" fmla="*/ 193 w 149"/>
                    <a:gd name="T35" fmla="*/ 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38" name="Freeform 28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4 w 96"/>
                    <a:gd name="T1" fmla="*/ 164 h 504"/>
                    <a:gd name="T2" fmla="*/ 77 w 96"/>
                    <a:gd name="T3" fmla="*/ 166 h 504"/>
                    <a:gd name="T4" fmla="*/ 92 w 96"/>
                    <a:gd name="T5" fmla="*/ 153 h 504"/>
                    <a:gd name="T6" fmla="*/ 92 w 96"/>
                    <a:gd name="T7" fmla="*/ 109 h 504"/>
                    <a:gd name="T8" fmla="*/ 112 w 96"/>
                    <a:gd name="T9" fmla="*/ 72 h 504"/>
                    <a:gd name="T10" fmla="*/ 122 w 96"/>
                    <a:gd name="T11" fmla="*/ 58 h 504"/>
                    <a:gd name="T12" fmla="*/ 112 w 96"/>
                    <a:gd name="T13" fmla="*/ 17 h 504"/>
                    <a:gd name="T14" fmla="*/ 99 w 96"/>
                    <a:gd name="T15" fmla="*/ 3 h 504"/>
                    <a:gd name="T16" fmla="*/ 37 w 96"/>
                    <a:gd name="T17" fmla="*/ 9 h 504"/>
                    <a:gd name="T18" fmla="*/ 34 w 96"/>
                    <a:gd name="T19" fmla="*/ 41 h 504"/>
                    <a:gd name="T20" fmla="*/ 40 w 96"/>
                    <a:gd name="T21" fmla="*/ 123 h 504"/>
                    <a:gd name="T22" fmla="*/ 48 w 96"/>
                    <a:gd name="T23" fmla="*/ 137 h 504"/>
                    <a:gd name="T24" fmla="*/ 32 w 96"/>
                    <a:gd name="T25" fmla="*/ 160 h 504"/>
                    <a:gd name="T26" fmla="*/ 34 w 96"/>
                    <a:gd name="T27" fmla="*/ 16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39" name="Freeform 28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29 h 410"/>
                    <a:gd name="T2" fmla="*/ 56 w 150"/>
                    <a:gd name="T3" fmla="*/ 139 h 410"/>
                    <a:gd name="T4" fmla="*/ 109 w 150"/>
                    <a:gd name="T5" fmla="*/ 135 h 410"/>
                    <a:gd name="T6" fmla="*/ 128 w 150"/>
                    <a:gd name="T7" fmla="*/ 122 h 410"/>
                    <a:gd name="T8" fmla="*/ 157 w 150"/>
                    <a:gd name="T9" fmla="*/ 93 h 410"/>
                    <a:gd name="T10" fmla="*/ 175 w 150"/>
                    <a:gd name="T11" fmla="*/ 73 h 410"/>
                    <a:gd name="T12" fmla="*/ 186 w 150"/>
                    <a:gd name="T13" fmla="*/ 65 h 410"/>
                    <a:gd name="T14" fmla="*/ 189 w 150"/>
                    <a:gd name="T15" fmla="*/ 39 h 410"/>
                    <a:gd name="T16" fmla="*/ 197 w 150"/>
                    <a:gd name="T17" fmla="*/ 34 h 410"/>
                    <a:gd name="T18" fmla="*/ 200 w 150"/>
                    <a:gd name="T19" fmla="*/ 16 h 410"/>
                    <a:gd name="T20" fmla="*/ 178 w 150"/>
                    <a:gd name="T21" fmla="*/ 0 h 410"/>
                    <a:gd name="T22" fmla="*/ 128 w 150"/>
                    <a:gd name="T23" fmla="*/ 4 h 410"/>
                    <a:gd name="T24" fmla="*/ 105 w 150"/>
                    <a:gd name="T25" fmla="*/ 18 h 410"/>
                    <a:gd name="T26" fmla="*/ 90 w 150"/>
                    <a:gd name="T27" fmla="*/ 46 h 410"/>
                    <a:gd name="T28" fmla="*/ 79 w 150"/>
                    <a:gd name="T29" fmla="*/ 54 h 410"/>
                    <a:gd name="T30" fmla="*/ 58 w 150"/>
                    <a:gd name="T31" fmla="*/ 73 h 410"/>
                    <a:gd name="T32" fmla="*/ 56 w 150"/>
                    <a:gd name="T33" fmla="*/ 76 h 410"/>
                    <a:gd name="T34" fmla="*/ 46 w 150"/>
                    <a:gd name="T35" fmla="*/ 79 h 410"/>
                    <a:gd name="T36" fmla="*/ 42 w 150"/>
                    <a:gd name="T37" fmla="*/ 85 h 410"/>
                    <a:gd name="T38" fmla="*/ 37 w 150"/>
                    <a:gd name="T39" fmla="*/ 87 h 410"/>
                    <a:gd name="T40" fmla="*/ 24 w 150"/>
                    <a:gd name="T41" fmla="*/ 118 h 410"/>
                    <a:gd name="T42" fmla="*/ 10 w 150"/>
                    <a:gd name="T43" fmla="*/ 129 h 410"/>
                    <a:gd name="T44" fmla="*/ 2 w 150"/>
                    <a:gd name="T45" fmla="*/ 130 h 410"/>
                    <a:gd name="T46" fmla="*/ 5 w 150"/>
                    <a:gd name="T47" fmla="*/ 129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933" name="Rectangle 28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0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GA</a:t>
                </a:r>
                <a:endParaRPr lang="en-US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35893" name="Group 285"/>
            <p:cNvGrpSpPr>
              <a:grpSpLocks/>
            </p:cNvGrpSpPr>
            <p:nvPr/>
          </p:nvGrpSpPr>
          <p:grpSpPr bwMode="auto">
            <a:xfrm>
              <a:off x="3250" y="3295"/>
              <a:ext cx="351" cy="369"/>
              <a:chOff x="1567" y="1192"/>
              <a:chExt cx="351" cy="369"/>
            </a:xfrm>
          </p:grpSpPr>
          <p:grpSp>
            <p:nvGrpSpPr>
              <p:cNvPr id="35920" name="Group 286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5922" name="Group 287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5928" name="Group 288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5930" name="Freeform 28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167387 w 592"/>
                        <a:gd name="T1" fmla="*/ 385644 h 90"/>
                        <a:gd name="T2" fmla="*/ 453652 w 592"/>
                        <a:gd name="T3" fmla="*/ 188598 h 90"/>
                        <a:gd name="T4" fmla="*/ 704989 w 592"/>
                        <a:gd name="T5" fmla="*/ 153646 h 90"/>
                        <a:gd name="T6" fmla="*/ 950019 w 592"/>
                        <a:gd name="T7" fmla="*/ 137213 h 90"/>
                        <a:gd name="T8" fmla="*/ 2317321 w 592"/>
                        <a:gd name="T9" fmla="*/ 146185 h 90"/>
                        <a:gd name="T10" fmla="*/ 3139942 w 592"/>
                        <a:gd name="T11" fmla="*/ 171705 h 90"/>
                        <a:gd name="T12" fmla="*/ 3517225 w 592"/>
                        <a:gd name="T13" fmla="*/ 197578 h 90"/>
                        <a:gd name="T14" fmla="*/ 4918905 w 592"/>
                        <a:gd name="T15" fmla="*/ 223098 h 90"/>
                        <a:gd name="T16" fmla="*/ 6986326 w 592"/>
                        <a:gd name="T17" fmla="*/ 188598 h 90"/>
                        <a:gd name="T18" fmla="*/ 9755700 w 592"/>
                        <a:gd name="T19" fmla="*/ 69461 h 90"/>
                        <a:gd name="T20" fmla="*/ 10754057 w 592"/>
                        <a:gd name="T21" fmla="*/ 0 h 90"/>
                        <a:gd name="T22" fmla="*/ 11828159 w 592"/>
                        <a:gd name="T23" fmla="*/ 8971 h 90"/>
                        <a:gd name="T24" fmla="*/ 12199133 w 592"/>
                        <a:gd name="T25" fmla="*/ 128119 h 90"/>
                        <a:gd name="T26" fmla="*/ 12240410 w 592"/>
                        <a:gd name="T27" fmla="*/ 153646 h 90"/>
                        <a:gd name="T28" fmla="*/ 12031746 w 592"/>
                        <a:gd name="T29" fmla="*/ 257345 h 90"/>
                        <a:gd name="T30" fmla="*/ 12073023 w 592"/>
                        <a:gd name="T31" fmla="*/ 28339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31" name="Freeform 29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12373143 w 599"/>
                        <a:gd name="T1" fmla="*/ 0 h 432"/>
                        <a:gd name="T2" fmla="*/ 12290495 w 599"/>
                        <a:gd name="T3" fmla="*/ 25709 h 432"/>
                        <a:gd name="T4" fmla="*/ 12164601 w 599"/>
                        <a:gd name="T5" fmla="*/ 42848 h 432"/>
                        <a:gd name="T6" fmla="*/ 12087014 w 599"/>
                        <a:gd name="T7" fmla="*/ 103911 h 432"/>
                        <a:gd name="T8" fmla="*/ 11508213 w 599"/>
                        <a:gd name="T9" fmla="*/ 400010 h 432"/>
                        <a:gd name="T10" fmla="*/ 10846389 w 599"/>
                        <a:gd name="T11" fmla="*/ 904779 h 432"/>
                        <a:gd name="T12" fmla="*/ 10637964 w 599"/>
                        <a:gd name="T13" fmla="*/ 1156382 h 432"/>
                        <a:gd name="T14" fmla="*/ 10434906 w 599"/>
                        <a:gd name="T15" fmla="*/ 1521060 h 432"/>
                        <a:gd name="T16" fmla="*/ 10226357 w 599"/>
                        <a:gd name="T17" fmla="*/ 1748596 h 432"/>
                        <a:gd name="T18" fmla="*/ 9521245 w 599"/>
                        <a:gd name="T19" fmla="*/ 1835153 h 432"/>
                        <a:gd name="T20" fmla="*/ 8942478 w 599"/>
                        <a:gd name="T21" fmla="*/ 1799896 h 432"/>
                        <a:gd name="T22" fmla="*/ 8697573 w 599"/>
                        <a:gd name="T23" fmla="*/ 1781611 h 432"/>
                        <a:gd name="T24" fmla="*/ 8782216 w 599"/>
                        <a:gd name="T25" fmla="*/ 1530082 h 432"/>
                        <a:gd name="T26" fmla="*/ 8901220 w 599"/>
                        <a:gd name="T27" fmla="*/ 1469045 h 432"/>
                        <a:gd name="T28" fmla="*/ 8363705 w 599"/>
                        <a:gd name="T29" fmla="*/ 1426173 h 432"/>
                        <a:gd name="T30" fmla="*/ 7164467 w 599"/>
                        <a:gd name="T31" fmla="*/ 1373158 h 432"/>
                        <a:gd name="T32" fmla="*/ 2332907 w 599"/>
                        <a:gd name="T33" fmla="*/ 1565371 h 432"/>
                        <a:gd name="T34" fmla="*/ 2129849 w 599"/>
                        <a:gd name="T35" fmla="*/ 1600166 h 432"/>
                        <a:gd name="T36" fmla="*/ 1795405 w 599"/>
                        <a:gd name="T37" fmla="*/ 1704009 h 432"/>
                        <a:gd name="T38" fmla="*/ 1097759 w 599"/>
                        <a:gd name="T39" fmla="*/ 1878010 h 432"/>
                        <a:gd name="T40" fmla="*/ 596162 w 599"/>
                        <a:gd name="T41" fmla="*/ 1835153 h 432"/>
                        <a:gd name="T42" fmla="*/ 351250 w 599"/>
                        <a:gd name="T43" fmla="*/ 1799896 h 432"/>
                        <a:gd name="T44" fmla="*/ 142877 w 599"/>
                        <a:gd name="T45" fmla="*/ 1729783 h 432"/>
                        <a:gd name="T46" fmla="*/ 227385 w 599"/>
                        <a:gd name="T47" fmla="*/ 1617241 h 432"/>
                        <a:gd name="T48" fmla="*/ 351250 w 599"/>
                        <a:gd name="T49" fmla="*/ 1452480 h 432"/>
                        <a:gd name="T50" fmla="*/ 554897 w 599"/>
                        <a:gd name="T51" fmla="*/ 1139843 h 432"/>
                        <a:gd name="T52" fmla="*/ 596162 w 599"/>
                        <a:gd name="T53" fmla="*/ 817435 h 432"/>
                        <a:gd name="T54" fmla="*/ 637414 w 599"/>
                        <a:gd name="T55" fmla="*/ 547627 h 432"/>
                        <a:gd name="T56" fmla="*/ 596162 w 599"/>
                        <a:gd name="T57" fmla="*/ 357152 h 432"/>
                        <a:gd name="T58" fmla="*/ 435938 w 599"/>
                        <a:gd name="T59" fmla="*/ 129617 h 432"/>
                        <a:gd name="T60" fmla="*/ 394673 w 599"/>
                        <a:gd name="T61" fmla="*/ 61063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5929" name="Picture 291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5923" name="Freeform 292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6 w 85"/>
                    <a:gd name="T1" fmla="*/ 51 h 318"/>
                    <a:gd name="T2" fmla="*/ 84 w 85"/>
                    <a:gd name="T3" fmla="*/ 23 h 318"/>
                    <a:gd name="T4" fmla="*/ 63 w 85"/>
                    <a:gd name="T5" fmla="*/ 14 h 318"/>
                    <a:gd name="T6" fmla="*/ 71 w 85"/>
                    <a:gd name="T7" fmla="*/ 23 h 318"/>
                    <a:gd name="T8" fmla="*/ 84 w 85"/>
                    <a:gd name="T9" fmla="*/ 9 h 318"/>
                    <a:gd name="T10" fmla="*/ 49 w 85"/>
                    <a:gd name="T11" fmla="*/ 3 h 318"/>
                    <a:gd name="T12" fmla="*/ 49 w 85"/>
                    <a:gd name="T13" fmla="*/ 14 h 318"/>
                    <a:gd name="T14" fmla="*/ 63 w 85"/>
                    <a:gd name="T15" fmla="*/ 62 h 318"/>
                    <a:gd name="T16" fmla="*/ 38 w 85"/>
                    <a:gd name="T17" fmla="*/ 53 h 318"/>
                    <a:gd name="T18" fmla="*/ 49 w 85"/>
                    <a:gd name="T19" fmla="*/ 43 h 318"/>
                    <a:gd name="T20" fmla="*/ 63 w 85"/>
                    <a:gd name="T21" fmla="*/ 53 h 318"/>
                    <a:gd name="T22" fmla="*/ 49 w 85"/>
                    <a:gd name="T23" fmla="*/ 33 h 318"/>
                    <a:gd name="T24" fmla="*/ 63 w 85"/>
                    <a:gd name="T25" fmla="*/ 51 h 318"/>
                    <a:gd name="T26" fmla="*/ 49 w 85"/>
                    <a:gd name="T27" fmla="*/ 39 h 318"/>
                    <a:gd name="T28" fmla="*/ 63 w 85"/>
                    <a:gd name="T29" fmla="*/ 48 h 318"/>
                    <a:gd name="T30" fmla="*/ 71 w 85"/>
                    <a:gd name="T31" fmla="*/ 56 h 318"/>
                    <a:gd name="T32" fmla="*/ 96 w 85"/>
                    <a:gd name="T33" fmla="*/ 68 h 318"/>
                    <a:gd name="T34" fmla="*/ 105 w 85"/>
                    <a:gd name="T35" fmla="*/ 76 h 318"/>
                    <a:gd name="T36" fmla="*/ 96 w 85"/>
                    <a:gd name="T37" fmla="*/ 92 h 318"/>
                    <a:gd name="T38" fmla="*/ 84 w 85"/>
                    <a:gd name="T39" fmla="*/ 90 h 318"/>
                    <a:gd name="T40" fmla="*/ 71 w 85"/>
                    <a:gd name="T41" fmla="*/ 104 h 318"/>
                    <a:gd name="T42" fmla="*/ 49 w 85"/>
                    <a:gd name="T43" fmla="*/ 96 h 318"/>
                    <a:gd name="T44" fmla="*/ 38 w 85"/>
                    <a:gd name="T45" fmla="*/ 68 h 318"/>
                    <a:gd name="T46" fmla="*/ 30 w 85"/>
                    <a:gd name="T47" fmla="*/ 81 h 318"/>
                    <a:gd name="T48" fmla="*/ 5 w 85"/>
                    <a:gd name="T49" fmla="*/ 70 h 318"/>
                    <a:gd name="T50" fmla="*/ 49 w 85"/>
                    <a:gd name="T51" fmla="*/ 48 h 318"/>
                    <a:gd name="T52" fmla="*/ 84 w 85"/>
                    <a:gd name="T53" fmla="*/ 56 h 318"/>
                    <a:gd name="T54" fmla="*/ 96 w 85"/>
                    <a:gd name="T55" fmla="*/ 73 h 318"/>
                    <a:gd name="T56" fmla="*/ 84 w 85"/>
                    <a:gd name="T57" fmla="*/ 62 h 318"/>
                    <a:gd name="T58" fmla="*/ 84 w 85"/>
                    <a:gd name="T59" fmla="*/ 3 h 318"/>
                    <a:gd name="T60" fmla="*/ 63 w 85"/>
                    <a:gd name="T61" fmla="*/ 11 h 318"/>
                    <a:gd name="T62" fmla="*/ 30 w 85"/>
                    <a:gd name="T63" fmla="*/ 14 h 318"/>
                    <a:gd name="T64" fmla="*/ 49 w 85"/>
                    <a:gd name="T65" fmla="*/ 31 h 318"/>
                    <a:gd name="T66" fmla="*/ 71 w 85"/>
                    <a:gd name="T67" fmla="*/ 44 h 318"/>
                    <a:gd name="T68" fmla="*/ 96 w 85"/>
                    <a:gd name="T69" fmla="*/ 5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24" name="Freeform 293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25 w 105"/>
                    <a:gd name="T3" fmla="*/ 3 h 354"/>
                    <a:gd name="T4" fmla="*/ 98 w 105"/>
                    <a:gd name="T5" fmla="*/ 10 h 354"/>
                    <a:gd name="T6" fmla="*/ 113 w 105"/>
                    <a:gd name="T7" fmla="*/ 21 h 354"/>
                    <a:gd name="T8" fmla="*/ 113 w 105"/>
                    <a:gd name="T9" fmla="*/ 50 h 354"/>
                    <a:gd name="T10" fmla="*/ 131 w 105"/>
                    <a:gd name="T11" fmla="*/ 57 h 354"/>
                    <a:gd name="T12" fmla="*/ 131 w 105"/>
                    <a:gd name="T13" fmla="*/ 81 h 354"/>
                    <a:gd name="T14" fmla="*/ 113 w 105"/>
                    <a:gd name="T15" fmla="*/ 113 h 354"/>
                    <a:gd name="T16" fmla="*/ 92 w 105"/>
                    <a:gd name="T17" fmla="*/ 120 h 354"/>
                    <a:gd name="T18" fmla="*/ 22 w 105"/>
                    <a:gd name="T19" fmla="*/ 107 h 354"/>
                    <a:gd name="T20" fmla="*/ 12 w 105"/>
                    <a:gd name="T21" fmla="*/ 95 h 354"/>
                    <a:gd name="T22" fmla="*/ 22 w 105"/>
                    <a:gd name="T23" fmla="*/ 82 h 354"/>
                    <a:gd name="T24" fmla="*/ 9 w 105"/>
                    <a:gd name="T25" fmla="*/ 33 h 354"/>
                    <a:gd name="T26" fmla="*/ 28 w 105"/>
                    <a:gd name="T27" fmla="*/ 15 h 354"/>
                    <a:gd name="T28" fmla="*/ 6 w 105"/>
                    <a:gd name="T29" fmla="*/ 4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25" name="Freeform 294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93 w 149"/>
                    <a:gd name="T1" fmla="*/ 7 h 376"/>
                    <a:gd name="T2" fmla="*/ 183 w 149"/>
                    <a:gd name="T3" fmla="*/ 34 h 376"/>
                    <a:gd name="T4" fmla="*/ 171 w 149"/>
                    <a:gd name="T5" fmla="*/ 44 h 376"/>
                    <a:gd name="T6" fmla="*/ 167 w 149"/>
                    <a:gd name="T7" fmla="*/ 46 h 376"/>
                    <a:gd name="T8" fmla="*/ 143 w 149"/>
                    <a:gd name="T9" fmla="*/ 81 h 376"/>
                    <a:gd name="T10" fmla="*/ 112 w 149"/>
                    <a:gd name="T11" fmla="*/ 105 h 376"/>
                    <a:gd name="T12" fmla="*/ 91 w 149"/>
                    <a:gd name="T13" fmla="*/ 122 h 376"/>
                    <a:gd name="T14" fmla="*/ 76 w 149"/>
                    <a:gd name="T15" fmla="*/ 122 h 376"/>
                    <a:gd name="T16" fmla="*/ 26 w 149"/>
                    <a:gd name="T17" fmla="*/ 125 h 376"/>
                    <a:gd name="T18" fmla="*/ 2 w 149"/>
                    <a:gd name="T19" fmla="*/ 117 h 376"/>
                    <a:gd name="T20" fmla="*/ 5 w 149"/>
                    <a:gd name="T21" fmla="*/ 106 h 376"/>
                    <a:gd name="T22" fmla="*/ 8 w 149"/>
                    <a:gd name="T23" fmla="*/ 74 h 376"/>
                    <a:gd name="T24" fmla="*/ 29 w 149"/>
                    <a:gd name="T25" fmla="*/ 67 h 376"/>
                    <a:gd name="T26" fmla="*/ 46 w 149"/>
                    <a:gd name="T27" fmla="*/ 35 h 376"/>
                    <a:gd name="T28" fmla="*/ 58 w 149"/>
                    <a:gd name="T29" fmla="*/ 25 h 376"/>
                    <a:gd name="T30" fmla="*/ 109 w 149"/>
                    <a:gd name="T31" fmla="*/ 6 h 376"/>
                    <a:gd name="T32" fmla="*/ 167 w 149"/>
                    <a:gd name="T33" fmla="*/ 6 h 376"/>
                    <a:gd name="T34" fmla="*/ 193 w 149"/>
                    <a:gd name="T35" fmla="*/ 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26" name="Freeform 295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4 w 96"/>
                    <a:gd name="T1" fmla="*/ 164 h 504"/>
                    <a:gd name="T2" fmla="*/ 77 w 96"/>
                    <a:gd name="T3" fmla="*/ 166 h 504"/>
                    <a:gd name="T4" fmla="*/ 92 w 96"/>
                    <a:gd name="T5" fmla="*/ 153 h 504"/>
                    <a:gd name="T6" fmla="*/ 92 w 96"/>
                    <a:gd name="T7" fmla="*/ 109 h 504"/>
                    <a:gd name="T8" fmla="*/ 112 w 96"/>
                    <a:gd name="T9" fmla="*/ 72 h 504"/>
                    <a:gd name="T10" fmla="*/ 122 w 96"/>
                    <a:gd name="T11" fmla="*/ 58 h 504"/>
                    <a:gd name="T12" fmla="*/ 112 w 96"/>
                    <a:gd name="T13" fmla="*/ 17 h 504"/>
                    <a:gd name="T14" fmla="*/ 99 w 96"/>
                    <a:gd name="T15" fmla="*/ 3 h 504"/>
                    <a:gd name="T16" fmla="*/ 37 w 96"/>
                    <a:gd name="T17" fmla="*/ 9 h 504"/>
                    <a:gd name="T18" fmla="*/ 34 w 96"/>
                    <a:gd name="T19" fmla="*/ 41 h 504"/>
                    <a:gd name="T20" fmla="*/ 40 w 96"/>
                    <a:gd name="T21" fmla="*/ 123 h 504"/>
                    <a:gd name="T22" fmla="*/ 48 w 96"/>
                    <a:gd name="T23" fmla="*/ 137 h 504"/>
                    <a:gd name="T24" fmla="*/ 32 w 96"/>
                    <a:gd name="T25" fmla="*/ 160 h 504"/>
                    <a:gd name="T26" fmla="*/ 34 w 96"/>
                    <a:gd name="T27" fmla="*/ 16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27" name="Freeform 296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29 h 410"/>
                    <a:gd name="T2" fmla="*/ 56 w 150"/>
                    <a:gd name="T3" fmla="*/ 139 h 410"/>
                    <a:gd name="T4" fmla="*/ 109 w 150"/>
                    <a:gd name="T5" fmla="*/ 135 h 410"/>
                    <a:gd name="T6" fmla="*/ 128 w 150"/>
                    <a:gd name="T7" fmla="*/ 122 h 410"/>
                    <a:gd name="T8" fmla="*/ 157 w 150"/>
                    <a:gd name="T9" fmla="*/ 93 h 410"/>
                    <a:gd name="T10" fmla="*/ 175 w 150"/>
                    <a:gd name="T11" fmla="*/ 73 h 410"/>
                    <a:gd name="T12" fmla="*/ 186 w 150"/>
                    <a:gd name="T13" fmla="*/ 65 h 410"/>
                    <a:gd name="T14" fmla="*/ 189 w 150"/>
                    <a:gd name="T15" fmla="*/ 39 h 410"/>
                    <a:gd name="T16" fmla="*/ 197 w 150"/>
                    <a:gd name="T17" fmla="*/ 34 h 410"/>
                    <a:gd name="T18" fmla="*/ 200 w 150"/>
                    <a:gd name="T19" fmla="*/ 16 h 410"/>
                    <a:gd name="T20" fmla="*/ 178 w 150"/>
                    <a:gd name="T21" fmla="*/ 0 h 410"/>
                    <a:gd name="T22" fmla="*/ 128 w 150"/>
                    <a:gd name="T23" fmla="*/ 4 h 410"/>
                    <a:gd name="T24" fmla="*/ 105 w 150"/>
                    <a:gd name="T25" fmla="*/ 18 h 410"/>
                    <a:gd name="T26" fmla="*/ 90 w 150"/>
                    <a:gd name="T27" fmla="*/ 46 h 410"/>
                    <a:gd name="T28" fmla="*/ 79 w 150"/>
                    <a:gd name="T29" fmla="*/ 54 h 410"/>
                    <a:gd name="T30" fmla="*/ 58 w 150"/>
                    <a:gd name="T31" fmla="*/ 73 h 410"/>
                    <a:gd name="T32" fmla="*/ 56 w 150"/>
                    <a:gd name="T33" fmla="*/ 76 h 410"/>
                    <a:gd name="T34" fmla="*/ 46 w 150"/>
                    <a:gd name="T35" fmla="*/ 79 h 410"/>
                    <a:gd name="T36" fmla="*/ 42 w 150"/>
                    <a:gd name="T37" fmla="*/ 85 h 410"/>
                    <a:gd name="T38" fmla="*/ 37 w 150"/>
                    <a:gd name="T39" fmla="*/ 87 h 410"/>
                    <a:gd name="T40" fmla="*/ 24 w 150"/>
                    <a:gd name="T41" fmla="*/ 118 h 410"/>
                    <a:gd name="T42" fmla="*/ 10 w 150"/>
                    <a:gd name="T43" fmla="*/ 129 h 410"/>
                    <a:gd name="T44" fmla="*/ 2 w 150"/>
                    <a:gd name="T45" fmla="*/ 130 h 410"/>
                    <a:gd name="T46" fmla="*/ 5 w 150"/>
                    <a:gd name="T47" fmla="*/ 129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921" name="Rectangle 297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0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Helvetica" charset="0"/>
                  </a:rPr>
                  <a:t>GĐ</a:t>
                </a:r>
              </a:p>
            </p:txBody>
          </p:sp>
        </p:grpSp>
        <p:grpSp>
          <p:nvGrpSpPr>
            <p:cNvPr id="35894" name="Group 298"/>
            <p:cNvGrpSpPr>
              <a:grpSpLocks/>
            </p:cNvGrpSpPr>
            <p:nvPr/>
          </p:nvGrpSpPr>
          <p:grpSpPr bwMode="auto">
            <a:xfrm>
              <a:off x="4739" y="839"/>
              <a:ext cx="423" cy="369"/>
              <a:chOff x="1567" y="1192"/>
              <a:chExt cx="423" cy="369"/>
            </a:xfrm>
          </p:grpSpPr>
          <p:grpSp>
            <p:nvGrpSpPr>
              <p:cNvPr id="35908" name="Group 29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5910" name="Group 30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5916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5918" name="Freeform 30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167387 w 592"/>
                        <a:gd name="T1" fmla="*/ 385644 h 90"/>
                        <a:gd name="T2" fmla="*/ 453652 w 592"/>
                        <a:gd name="T3" fmla="*/ 188598 h 90"/>
                        <a:gd name="T4" fmla="*/ 704989 w 592"/>
                        <a:gd name="T5" fmla="*/ 153646 h 90"/>
                        <a:gd name="T6" fmla="*/ 950019 w 592"/>
                        <a:gd name="T7" fmla="*/ 137213 h 90"/>
                        <a:gd name="T8" fmla="*/ 2317321 w 592"/>
                        <a:gd name="T9" fmla="*/ 146185 h 90"/>
                        <a:gd name="T10" fmla="*/ 3139942 w 592"/>
                        <a:gd name="T11" fmla="*/ 171705 h 90"/>
                        <a:gd name="T12" fmla="*/ 3517225 w 592"/>
                        <a:gd name="T13" fmla="*/ 197578 h 90"/>
                        <a:gd name="T14" fmla="*/ 4918905 w 592"/>
                        <a:gd name="T15" fmla="*/ 223098 h 90"/>
                        <a:gd name="T16" fmla="*/ 6986326 w 592"/>
                        <a:gd name="T17" fmla="*/ 188598 h 90"/>
                        <a:gd name="T18" fmla="*/ 9755700 w 592"/>
                        <a:gd name="T19" fmla="*/ 69461 h 90"/>
                        <a:gd name="T20" fmla="*/ 10754057 w 592"/>
                        <a:gd name="T21" fmla="*/ 0 h 90"/>
                        <a:gd name="T22" fmla="*/ 11828159 w 592"/>
                        <a:gd name="T23" fmla="*/ 8971 h 90"/>
                        <a:gd name="T24" fmla="*/ 12199133 w 592"/>
                        <a:gd name="T25" fmla="*/ 128119 h 90"/>
                        <a:gd name="T26" fmla="*/ 12240410 w 592"/>
                        <a:gd name="T27" fmla="*/ 153646 h 90"/>
                        <a:gd name="T28" fmla="*/ 12031746 w 592"/>
                        <a:gd name="T29" fmla="*/ 257345 h 90"/>
                        <a:gd name="T30" fmla="*/ 12073023 w 592"/>
                        <a:gd name="T31" fmla="*/ 28339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19" name="Freeform 30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12373143 w 599"/>
                        <a:gd name="T1" fmla="*/ 0 h 432"/>
                        <a:gd name="T2" fmla="*/ 12290495 w 599"/>
                        <a:gd name="T3" fmla="*/ 25709 h 432"/>
                        <a:gd name="T4" fmla="*/ 12164601 w 599"/>
                        <a:gd name="T5" fmla="*/ 42848 h 432"/>
                        <a:gd name="T6" fmla="*/ 12087014 w 599"/>
                        <a:gd name="T7" fmla="*/ 103911 h 432"/>
                        <a:gd name="T8" fmla="*/ 11508213 w 599"/>
                        <a:gd name="T9" fmla="*/ 400010 h 432"/>
                        <a:gd name="T10" fmla="*/ 10846389 w 599"/>
                        <a:gd name="T11" fmla="*/ 904779 h 432"/>
                        <a:gd name="T12" fmla="*/ 10637964 w 599"/>
                        <a:gd name="T13" fmla="*/ 1156382 h 432"/>
                        <a:gd name="T14" fmla="*/ 10434906 w 599"/>
                        <a:gd name="T15" fmla="*/ 1521060 h 432"/>
                        <a:gd name="T16" fmla="*/ 10226357 w 599"/>
                        <a:gd name="T17" fmla="*/ 1748596 h 432"/>
                        <a:gd name="T18" fmla="*/ 9521245 w 599"/>
                        <a:gd name="T19" fmla="*/ 1835153 h 432"/>
                        <a:gd name="T20" fmla="*/ 8942478 w 599"/>
                        <a:gd name="T21" fmla="*/ 1799896 h 432"/>
                        <a:gd name="T22" fmla="*/ 8697573 w 599"/>
                        <a:gd name="T23" fmla="*/ 1781611 h 432"/>
                        <a:gd name="T24" fmla="*/ 8782216 w 599"/>
                        <a:gd name="T25" fmla="*/ 1530082 h 432"/>
                        <a:gd name="T26" fmla="*/ 8901220 w 599"/>
                        <a:gd name="T27" fmla="*/ 1469045 h 432"/>
                        <a:gd name="T28" fmla="*/ 8363705 w 599"/>
                        <a:gd name="T29" fmla="*/ 1426173 h 432"/>
                        <a:gd name="T30" fmla="*/ 7164467 w 599"/>
                        <a:gd name="T31" fmla="*/ 1373158 h 432"/>
                        <a:gd name="T32" fmla="*/ 2332907 w 599"/>
                        <a:gd name="T33" fmla="*/ 1565371 h 432"/>
                        <a:gd name="T34" fmla="*/ 2129849 w 599"/>
                        <a:gd name="T35" fmla="*/ 1600166 h 432"/>
                        <a:gd name="T36" fmla="*/ 1795405 w 599"/>
                        <a:gd name="T37" fmla="*/ 1704009 h 432"/>
                        <a:gd name="T38" fmla="*/ 1097759 w 599"/>
                        <a:gd name="T39" fmla="*/ 1878010 h 432"/>
                        <a:gd name="T40" fmla="*/ 596162 w 599"/>
                        <a:gd name="T41" fmla="*/ 1835153 h 432"/>
                        <a:gd name="T42" fmla="*/ 351250 w 599"/>
                        <a:gd name="T43" fmla="*/ 1799896 h 432"/>
                        <a:gd name="T44" fmla="*/ 142877 w 599"/>
                        <a:gd name="T45" fmla="*/ 1729783 h 432"/>
                        <a:gd name="T46" fmla="*/ 227385 w 599"/>
                        <a:gd name="T47" fmla="*/ 1617241 h 432"/>
                        <a:gd name="T48" fmla="*/ 351250 w 599"/>
                        <a:gd name="T49" fmla="*/ 1452480 h 432"/>
                        <a:gd name="T50" fmla="*/ 554897 w 599"/>
                        <a:gd name="T51" fmla="*/ 1139843 h 432"/>
                        <a:gd name="T52" fmla="*/ 596162 w 599"/>
                        <a:gd name="T53" fmla="*/ 817435 h 432"/>
                        <a:gd name="T54" fmla="*/ 637414 w 599"/>
                        <a:gd name="T55" fmla="*/ 547627 h 432"/>
                        <a:gd name="T56" fmla="*/ 596162 w 599"/>
                        <a:gd name="T57" fmla="*/ 357152 h 432"/>
                        <a:gd name="T58" fmla="*/ 435938 w 599"/>
                        <a:gd name="T59" fmla="*/ 129617 h 432"/>
                        <a:gd name="T60" fmla="*/ 394673 w 599"/>
                        <a:gd name="T61" fmla="*/ 61063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5917" name="Picture 304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5911" name="Freeform 30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6 w 85"/>
                    <a:gd name="T1" fmla="*/ 51 h 318"/>
                    <a:gd name="T2" fmla="*/ 84 w 85"/>
                    <a:gd name="T3" fmla="*/ 23 h 318"/>
                    <a:gd name="T4" fmla="*/ 63 w 85"/>
                    <a:gd name="T5" fmla="*/ 14 h 318"/>
                    <a:gd name="T6" fmla="*/ 71 w 85"/>
                    <a:gd name="T7" fmla="*/ 23 h 318"/>
                    <a:gd name="T8" fmla="*/ 84 w 85"/>
                    <a:gd name="T9" fmla="*/ 9 h 318"/>
                    <a:gd name="T10" fmla="*/ 49 w 85"/>
                    <a:gd name="T11" fmla="*/ 3 h 318"/>
                    <a:gd name="T12" fmla="*/ 49 w 85"/>
                    <a:gd name="T13" fmla="*/ 14 h 318"/>
                    <a:gd name="T14" fmla="*/ 63 w 85"/>
                    <a:gd name="T15" fmla="*/ 62 h 318"/>
                    <a:gd name="T16" fmla="*/ 38 w 85"/>
                    <a:gd name="T17" fmla="*/ 53 h 318"/>
                    <a:gd name="T18" fmla="*/ 49 w 85"/>
                    <a:gd name="T19" fmla="*/ 43 h 318"/>
                    <a:gd name="T20" fmla="*/ 63 w 85"/>
                    <a:gd name="T21" fmla="*/ 53 h 318"/>
                    <a:gd name="T22" fmla="*/ 49 w 85"/>
                    <a:gd name="T23" fmla="*/ 33 h 318"/>
                    <a:gd name="T24" fmla="*/ 63 w 85"/>
                    <a:gd name="T25" fmla="*/ 51 h 318"/>
                    <a:gd name="T26" fmla="*/ 49 w 85"/>
                    <a:gd name="T27" fmla="*/ 39 h 318"/>
                    <a:gd name="T28" fmla="*/ 63 w 85"/>
                    <a:gd name="T29" fmla="*/ 48 h 318"/>
                    <a:gd name="T30" fmla="*/ 71 w 85"/>
                    <a:gd name="T31" fmla="*/ 56 h 318"/>
                    <a:gd name="T32" fmla="*/ 96 w 85"/>
                    <a:gd name="T33" fmla="*/ 68 h 318"/>
                    <a:gd name="T34" fmla="*/ 105 w 85"/>
                    <a:gd name="T35" fmla="*/ 76 h 318"/>
                    <a:gd name="T36" fmla="*/ 96 w 85"/>
                    <a:gd name="T37" fmla="*/ 92 h 318"/>
                    <a:gd name="T38" fmla="*/ 84 w 85"/>
                    <a:gd name="T39" fmla="*/ 90 h 318"/>
                    <a:gd name="T40" fmla="*/ 71 w 85"/>
                    <a:gd name="T41" fmla="*/ 104 h 318"/>
                    <a:gd name="T42" fmla="*/ 49 w 85"/>
                    <a:gd name="T43" fmla="*/ 96 h 318"/>
                    <a:gd name="T44" fmla="*/ 38 w 85"/>
                    <a:gd name="T45" fmla="*/ 68 h 318"/>
                    <a:gd name="T46" fmla="*/ 30 w 85"/>
                    <a:gd name="T47" fmla="*/ 81 h 318"/>
                    <a:gd name="T48" fmla="*/ 5 w 85"/>
                    <a:gd name="T49" fmla="*/ 70 h 318"/>
                    <a:gd name="T50" fmla="*/ 49 w 85"/>
                    <a:gd name="T51" fmla="*/ 48 h 318"/>
                    <a:gd name="T52" fmla="*/ 84 w 85"/>
                    <a:gd name="T53" fmla="*/ 56 h 318"/>
                    <a:gd name="T54" fmla="*/ 96 w 85"/>
                    <a:gd name="T55" fmla="*/ 73 h 318"/>
                    <a:gd name="T56" fmla="*/ 84 w 85"/>
                    <a:gd name="T57" fmla="*/ 62 h 318"/>
                    <a:gd name="T58" fmla="*/ 84 w 85"/>
                    <a:gd name="T59" fmla="*/ 3 h 318"/>
                    <a:gd name="T60" fmla="*/ 63 w 85"/>
                    <a:gd name="T61" fmla="*/ 11 h 318"/>
                    <a:gd name="T62" fmla="*/ 30 w 85"/>
                    <a:gd name="T63" fmla="*/ 14 h 318"/>
                    <a:gd name="T64" fmla="*/ 49 w 85"/>
                    <a:gd name="T65" fmla="*/ 31 h 318"/>
                    <a:gd name="T66" fmla="*/ 71 w 85"/>
                    <a:gd name="T67" fmla="*/ 44 h 318"/>
                    <a:gd name="T68" fmla="*/ 96 w 85"/>
                    <a:gd name="T69" fmla="*/ 5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12" name="Freeform 30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25 w 105"/>
                    <a:gd name="T3" fmla="*/ 3 h 354"/>
                    <a:gd name="T4" fmla="*/ 98 w 105"/>
                    <a:gd name="T5" fmla="*/ 10 h 354"/>
                    <a:gd name="T6" fmla="*/ 113 w 105"/>
                    <a:gd name="T7" fmla="*/ 21 h 354"/>
                    <a:gd name="T8" fmla="*/ 113 w 105"/>
                    <a:gd name="T9" fmla="*/ 50 h 354"/>
                    <a:gd name="T10" fmla="*/ 131 w 105"/>
                    <a:gd name="T11" fmla="*/ 57 h 354"/>
                    <a:gd name="T12" fmla="*/ 131 w 105"/>
                    <a:gd name="T13" fmla="*/ 81 h 354"/>
                    <a:gd name="T14" fmla="*/ 113 w 105"/>
                    <a:gd name="T15" fmla="*/ 113 h 354"/>
                    <a:gd name="T16" fmla="*/ 92 w 105"/>
                    <a:gd name="T17" fmla="*/ 120 h 354"/>
                    <a:gd name="T18" fmla="*/ 22 w 105"/>
                    <a:gd name="T19" fmla="*/ 107 h 354"/>
                    <a:gd name="T20" fmla="*/ 12 w 105"/>
                    <a:gd name="T21" fmla="*/ 95 h 354"/>
                    <a:gd name="T22" fmla="*/ 22 w 105"/>
                    <a:gd name="T23" fmla="*/ 82 h 354"/>
                    <a:gd name="T24" fmla="*/ 9 w 105"/>
                    <a:gd name="T25" fmla="*/ 33 h 354"/>
                    <a:gd name="T26" fmla="*/ 28 w 105"/>
                    <a:gd name="T27" fmla="*/ 15 h 354"/>
                    <a:gd name="T28" fmla="*/ 6 w 105"/>
                    <a:gd name="T29" fmla="*/ 4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13" name="Freeform 30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93 w 149"/>
                    <a:gd name="T1" fmla="*/ 7 h 376"/>
                    <a:gd name="T2" fmla="*/ 183 w 149"/>
                    <a:gd name="T3" fmla="*/ 34 h 376"/>
                    <a:gd name="T4" fmla="*/ 171 w 149"/>
                    <a:gd name="T5" fmla="*/ 44 h 376"/>
                    <a:gd name="T6" fmla="*/ 167 w 149"/>
                    <a:gd name="T7" fmla="*/ 46 h 376"/>
                    <a:gd name="T8" fmla="*/ 143 w 149"/>
                    <a:gd name="T9" fmla="*/ 81 h 376"/>
                    <a:gd name="T10" fmla="*/ 112 w 149"/>
                    <a:gd name="T11" fmla="*/ 105 h 376"/>
                    <a:gd name="T12" fmla="*/ 91 w 149"/>
                    <a:gd name="T13" fmla="*/ 122 h 376"/>
                    <a:gd name="T14" fmla="*/ 76 w 149"/>
                    <a:gd name="T15" fmla="*/ 122 h 376"/>
                    <a:gd name="T16" fmla="*/ 26 w 149"/>
                    <a:gd name="T17" fmla="*/ 125 h 376"/>
                    <a:gd name="T18" fmla="*/ 2 w 149"/>
                    <a:gd name="T19" fmla="*/ 117 h 376"/>
                    <a:gd name="T20" fmla="*/ 5 w 149"/>
                    <a:gd name="T21" fmla="*/ 106 h 376"/>
                    <a:gd name="T22" fmla="*/ 8 w 149"/>
                    <a:gd name="T23" fmla="*/ 74 h 376"/>
                    <a:gd name="T24" fmla="*/ 29 w 149"/>
                    <a:gd name="T25" fmla="*/ 67 h 376"/>
                    <a:gd name="T26" fmla="*/ 46 w 149"/>
                    <a:gd name="T27" fmla="*/ 35 h 376"/>
                    <a:gd name="T28" fmla="*/ 58 w 149"/>
                    <a:gd name="T29" fmla="*/ 25 h 376"/>
                    <a:gd name="T30" fmla="*/ 109 w 149"/>
                    <a:gd name="T31" fmla="*/ 6 h 376"/>
                    <a:gd name="T32" fmla="*/ 167 w 149"/>
                    <a:gd name="T33" fmla="*/ 6 h 376"/>
                    <a:gd name="T34" fmla="*/ 193 w 149"/>
                    <a:gd name="T35" fmla="*/ 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14" name="Freeform 30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4 w 96"/>
                    <a:gd name="T1" fmla="*/ 164 h 504"/>
                    <a:gd name="T2" fmla="*/ 77 w 96"/>
                    <a:gd name="T3" fmla="*/ 166 h 504"/>
                    <a:gd name="T4" fmla="*/ 92 w 96"/>
                    <a:gd name="T5" fmla="*/ 153 h 504"/>
                    <a:gd name="T6" fmla="*/ 92 w 96"/>
                    <a:gd name="T7" fmla="*/ 109 h 504"/>
                    <a:gd name="T8" fmla="*/ 112 w 96"/>
                    <a:gd name="T9" fmla="*/ 72 h 504"/>
                    <a:gd name="T10" fmla="*/ 122 w 96"/>
                    <a:gd name="T11" fmla="*/ 58 h 504"/>
                    <a:gd name="T12" fmla="*/ 112 w 96"/>
                    <a:gd name="T13" fmla="*/ 17 h 504"/>
                    <a:gd name="T14" fmla="*/ 99 w 96"/>
                    <a:gd name="T15" fmla="*/ 3 h 504"/>
                    <a:gd name="T16" fmla="*/ 37 w 96"/>
                    <a:gd name="T17" fmla="*/ 9 h 504"/>
                    <a:gd name="T18" fmla="*/ 34 w 96"/>
                    <a:gd name="T19" fmla="*/ 41 h 504"/>
                    <a:gd name="T20" fmla="*/ 40 w 96"/>
                    <a:gd name="T21" fmla="*/ 123 h 504"/>
                    <a:gd name="T22" fmla="*/ 48 w 96"/>
                    <a:gd name="T23" fmla="*/ 137 h 504"/>
                    <a:gd name="T24" fmla="*/ 32 w 96"/>
                    <a:gd name="T25" fmla="*/ 160 h 504"/>
                    <a:gd name="T26" fmla="*/ 34 w 96"/>
                    <a:gd name="T27" fmla="*/ 16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15" name="Freeform 30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29 h 410"/>
                    <a:gd name="T2" fmla="*/ 56 w 150"/>
                    <a:gd name="T3" fmla="*/ 139 h 410"/>
                    <a:gd name="T4" fmla="*/ 109 w 150"/>
                    <a:gd name="T5" fmla="*/ 135 h 410"/>
                    <a:gd name="T6" fmla="*/ 128 w 150"/>
                    <a:gd name="T7" fmla="*/ 122 h 410"/>
                    <a:gd name="T8" fmla="*/ 157 w 150"/>
                    <a:gd name="T9" fmla="*/ 93 h 410"/>
                    <a:gd name="T10" fmla="*/ 175 w 150"/>
                    <a:gd name="T11" fmla="*/ 73 h 410"/>
                    <a:gd name="T12" fmla="*/ 186 w 150"/>
                    <a:gd name="T13" fmla="*/ 65 h 410"/>
                    <a:gd name="T14" fmla="*/ 189 w 150"/>
                    <a:gd name="T15" fmla="*/ 39 h 410"/>
                    <a:gd name="T16" fmla="*/ 197 w 150"/>
                    <a:gd name="T17" fmla="*/ 34 h 410"/>
                    <a:gd name="T18" fmla="*/ 200 w 150"/>
                    <a:gd name="T19" fmla="*/ 16 h 410"/>
                    <a:gd name="T20" fmla="*/ 178 w 150"/>
                    <a:gd name="T21" fmla="*/ 0 h 410"/>
                    <a:gd name="T22" fmla="*/ 128 w 150"/>
                    <a:gd name="T23" fmla="*/ 4 h 410"/>
                    <a:gd name="T24" fmla="*/ 105 w 150"/>
                    <a:gd name="T25" fmla="*/ 18 h 410"/>
                    <a:gd name="T26" fmla="*/ 90 w 150"/>
                    <a:gd name="T27" fmla="*/ 46 h 410"/>
                    <a:gd name="T28" fmla="*/ 79 w 150"/>
                    <a:gd name="T29" fmla="*/ 54 h 410"/>
                    <a:gd name="T30" fmla="*/ 58 w 150"/>
                    <a:gd name="T31" fmla="*/ 73 h 410"/>
                    <a:gd name="T32" fmla="*/ 56 w 150"/>
                    <a:gd name="T33" fmla="*/ 76 h 410"/>
                    <a:gd name="T34" fmla="*/ 46 w 150"/>
                    <a:gd name="T35" fmla="*/ 79 h 410"/>
                    <a:gd name="T36" fmla="*/ 42 w 150"/>
                    <a:gd name="T37" fmla="*/ 85 h 410"/>
                    <a:gd name="T38" fmla="*/ 37 w 150"/>
                    <a:gd name="T39" fmla="*/ 87 h 410"/>
                    <a:gd name="T40" fmla="*/ 24 w 150"/>
                    <a:gd name="T41" fmla="*/ 118 h 410"/>
                    <a:gd name="T42" fmla="*/ 10 w 150"/>
                    <a:gd name="T43" fmla="*/ 129 h 410"/>
                    <a:gd name="T44" fmla="*/ 2 w 150"/>
                    <a:gd name="T45" fmla="*/ 130 h 410"/>
                    <a:gd name="T46" fmla="*/ 5 w 150"/>
                    <a:gd name="T47" fmla="*/ 129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909" name="Rectangle 31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8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Helvetica" charset="0"/>
                  </a:rPr>
                  <a:t>GĐv</a:t>
                </a:r>
              </a:p>
            </p:txBody>
          </p:sp>
        </p:grpSp>
        <p:grpSp>
          <p:nvGrpSpPr>
            <p:cNvPr id="35895" name="Group 311"/>
            <p:cNvGrpSpPr>
              <a:grpSpLocks/>
            </p:cNvGrpSpPr>
            <p:nvPr/>
          </p:nvGrpSpPr>
          <p:grpSpPr bwMode="auto">
            <a:xfrm>
              <a:off x="4739" y="1351"/>
              <a:ext cx="366" cy="369"/>
              <a:chOff x="1567" y="1192"/>
              <a:chExt cx="366" cy="369"/>
            </a:xfrm>
          </p:grpSpPr>
          <p:grpSp>
            <p:nvGrpSpPr>
              <p:cNvPr id="35896" name="Group 31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35898" name="Group 31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35904" name="Group 31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35906" name="Freeform 31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167387 w 592"/>
                        <a:gd name="T1" fmla="*/ 385644 h 90"/>
                        <a:gd name="T2" fmla="*/ 453652 w 592"/>
                        <a:gd name="T3" fmla="*/ 188598 h 90"/>
                        <a:gd name="T4" fmla="*/ 704989 w 592"/>
                        <a:gd name="T5" fmla="*/ 153646 h 90"/>
                        <a:gd name="T6" fmla="*/ 950019 w 592"/>
                        <a:gd name="T7" fmla="*/ 137213 h 90"/>
                        <a:gd name="T8" fmla="*/ 2317321 w 592"/>
                        <a:gd name="T9" fmla="*/ 146185 h 90"/>
                        <a:gd name="T10" fmla="*/ 3139942 w 592"/>
                        <a:gd name="T11" fmla="*/ 171705 h 90"/>
                        <a:gd name="T12" fmla="*/ 3517225 w 592"/>
                        <a:gd name="T13" fmla="*/ 197578 h 90"/>
                        <a:gd name="T14" fmla="*/ 4918905 w 592"/>
                        <a:gd name="T15" fmla="*/ 223098 h 90"/>
                        <a:gd name="T16" fmla="*/ 6986326 w 592"/>
                        <a:gd name="T17" fmla="*/ 188598 h 90"/>
                        <a:gd name="T18" fmla="*/ 9755700 w 592"/>
                        <a:gd name="T19" fmla="*/ 69461 h 90"/>
                        <a:gd name="T20" fmla="*/ 10754057 w 592"/>
                        <a:gd name="T21" fmla="*/ 0 h 90"/>
                        <a:gd name="T22" fmla="*/ 11828159 w 592"/>
                        <a:gd name="T23" fmla="*/ 8971 h 90"/>
                        <a:gd name="T24" fmla="*/ 12199133 w 592"/>
                        <a:gd name="T25" fmla="*/ 128119 h 90"/>
                        <a:gd name="T26" fmla="*/ 12240410 w 592"/>
                        <a:gd name="T27" fmla="*/ 153646 h 90"/>
                        <a:gd name="T28" fmla="*/ 12031746 w 592"/>
                        <a:gd name="T29" fmla="*/ 257345 h 90"/>
                        <a:gd name="T30" fmla="*/ 12073023 w 592"/>
                        <a:gd name="T31" fmla="*/ 283392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92"/>
                        <a:gd name="T49" fmla="*/ 0 h 90"/>
                        <a:gd name="T50" fmla="*/ 592 w 592"/>
                        <a:gd name="T51" fmla="*/ 90 h 90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07" name="Freeform 31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12373143 w 599"/>
                        <a:gd name="T1" fmla="*/ 0 h 432"/>
                        <a:gd name="T2" fmla="*/ 12290495 w 599"/>
                        <a:gd name="T3" fmla="*/ 25709 h 432"/>
                        <a:gd name="T4" fmla="*/ 12164601 w 599"/>
                        <a:gd name="T5" fmla="*/ 42848 h 432"/>
                        <a:gd name="T6" fmla="*/ 12087014 w 599"/>
                        <a:gd name="T7" fmla="*/ 103911 h 432"/>
                        <a:gd name="T8" fmla="*/ 11508213 w 599"/>
                        <a:gd name="T9" fmla="*/ 400010 h 432"/>
                        <a:gd name="T10" fmla="*/ 10846389 w 599"/>
                        <a:gd name="T11" fmla="*/ 904779 h 432"/>
                        <a:gd name="T12" fmla="*/ 10637964 w 599"/>
                        <a:gd name="T13" fmla="*/ 1156382 h 432"/>
                        <a:gd name="T14" fmla="*/ 10434906 w 599"/>
                        <a:gd name="T15" fmla="*/ 1521060 h 432"/>
                        <a:gd name="T16" fmla="*/ 10226357 w 599"/>
                        <a:gd name="T17" fmla="*/ 1748596 h 432"/>
                        <a:gd name="T18" fmla="*/ 9521245 w 599"/>
                        <a:gd name="T19" fmla="*/ 1835153 h 432"/>
                        <a:gd name="T20" fmla="*/ 8942478 w 599"/>
                        <a:gd name="T21" fmla="*/ 1799896 h 432"/>
                        <a:gd name="T22" fmla="*/ 8697573 w 599"/>
                        <a:gd name="T23" fmla="*/ 1781611 h 432"/>
                        <a:gd name="T24" fmla="*/ 8782216 w 599"/>
                        <a:gd name="T25" fmla="*/ 1530082 h 432"/>
                        <a:gd name="T26" fmla="*/ 8901220 w 599"/>
                        <a:gd name="T27" fmla="*/ 1469045 h 432"/>
                        <a:gd name="T28" fmla="*/ 8363705 w 599"/>
                        <a:gd name="T29" fmla="*/ 1426173 h 432"/>
                        <a:gd name="T30" fmla="*/ 7164467 w 599"/>
                        <a:gd name="T31" fmla="*/ 1373158 h 432"/>
                        <a:gd name="T32" fmla="*/ 2332907 w 599"/>
                        <a:gd name="T33" fmla="*/ 1565371 h 432"/>
                        <a:gd name="T34" fmla="*/ 2129849 w 599"/>
                        <a:gd name="T35" fmla="*/ 1600166 h 432"/>
                        <a:gd name="T36" fmla="*/ 1795405 w 599"/>
                        <a:gd name="T37" fmla="*/ 1704009 h 432"/>
                        <a:gd name="T38" fmla="*/ 1097759 w 599"/>
                        <a:gd name="T39" fmla="*/ 1878010 h 432"/>
                        <a:gd name="T40" fmla="*/ 596162 w 599"/>
                        <a:gd name="T41" fmla="*/ 1835153 h 432"/>
                        <a:gd name="T42" fmla="*/ 351250 w 599"/>
                        <a:gd name="T43" fmla="*/ 1799896 h 432"/>
                        <a:gd name="T44" fmla="*/ 142877 w 599"/>
                        <a:gd name="T45" fmla="*/ 1729783 h 432"/>
                        <a:gd name="T46" fmla="*/ 227385 w 599"/>
                        <a:gd name="T47" fmla="*/ 1617241 h 432"/>
                        <a:gd name="T48" fmla="*/ 351250 w 599"/>
                        <a:gd name="T49" fmla="*/ 1452480 h 432"/>
                        <a:gd name="T50" fmla="*/ 554897 w 599"/>
                        <a:gd name="T51" fmla="*/ 1139843 h 432"/>
                        <a:gd name="T52" fmla="*/ 596162 w 599"/>
                        <a:gd name="T53" fmla="*/ 817435 h 432"/>
                        <a:gd name="T54" fmla="*/ 637414 w 599"/>
                        <a:gd name="T55" fmla="*/ 547627 h 432"/>
                        <a:gd name="T56" fmla="*/ 596162 w 599"/>
                        <a:gd name="T57" fmla="*/ 357152 h 432"/>
                        <a:gd name="T58" fmla="*/ 435938 w 599"/>
                        <a:gd name="T59" fmla="*/ 129617 h 432"/>
                        <a:gd name="T60" fmla="*/ 394673 w 599"/>
                        <a:gd name="T61" fmla="*/ 61063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99"/>
                        <a:gd name="T94" fmla="*/ 0 h 432"/>
                        <a:gd name="T95" fmla="*/ 599 w 599"/>
                        <a:gd name="T96" fmla="*/ 432 h 432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35905" name="Picture 317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5899" name="Freeform 31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96 w 85"/>
                    <a:gd name="T1" fmla="*/ 51 h 318"/>
                    <a:gd name="T2" fmla="*/ 84 w 85"/>
                    <a:gd name="T3" fmla="*/ 23 h 318"/>
                    <a:gd name="T4" fmla="*/ 63 w 85"/>
                    <a:gd name="T5" fmla="*/ 14 h 318"/>
                    <a:gd name="T6" fmla="*/ 71 w 85"/>
                    <a:gd name="T7" fmla="*/ 23 h 318"/>
                    <a:gd name="T8" fmla="*/ 84 w 85"/>
                    <a:gd name="T9" fmla="*/ 9 h 318"/>
                    <a:gd name="T10" fmla="*/ 49 w 85"/>
                    <a:gd name="T11" fmla="*/ 3 h 318"/>
                    <a:gd name="T12" fmla="*/ 49 w 85"/>
                    <a:gd name="T13" fmla="*/ 14 h 318"/>
                    <a:gd name="T14" fmla="*/ 63 w 85"/>
                    <a:gd name="T15" fmla="*/ 62 h 318"/>
                    <a:gd name="T16" fmla="*/ 38 w 85"/>
                    <a:gd name="T17" fmla="*/ 53 h 318"/>
                    <a:gd name="T18" fmla="*/ 49 w 85"/>
                    <a:gd name="T19" fmla="*/ 43 h 318"/>
                    <a:gd name="T20" fmla="*/ 63 w 85"/>
                    <a:gd name="T21" fmla="*/ 53 h 318"/>
                    <a:gd name="T22" fmla="*/ 49 w 85"/>
                    <a:gd name="T23" fmla="*/ 33 h 318"/>
                    <a:gd name="T24" fmla="*/ 63 w 85"/>
                    <a:gd name="T25" fmla="*/ 51 h 318"/>
                    <a:gd name="T26" fmla="*/ 49 w 85"/>
                    <a:gd name="T27" fmla="*/ 39 h 318"/>
                    <a:gd name="T28" fmla="*/ 63 w 85"/>
                    <a:gd name="T29" fmla="*/ 48 h 318"/>
                    <a:gd name="T30" fmla="*/ 71 w 85"/>
                    <a:gd name="T31" fmla="*/ 56 h 318"/>
                    <a:gd name="T32" fmla="*/ 96 w 85"/>
                    <a:gd name="T33" fmla="*/ 68 h 318"/>
                    <a:gd name="T34" fmla="*/ 105 w 85"/>
                    <a:gd name="T35" fmla="*/ 76 h 318"/>
                    <a:gd name="T36" fmla="*/ 96 w 85"/>
                    <a:gd name="T37" fmla="*/ 92 h 318"/>
                    <a:gd name="T38" fmla="*/ 84 w 85"/>
                    <a:gd name="T39" fmla="*/ 90 h 318"/>
                    <a:gd name="T40" fmla="*/ 71 w 85"/>
                    <a:gd name="T41" fmla="*/ 104 h 318"/>
                    <a:gd name="T42" fmla="*/ 49 w 85"/>
                    <a:gd name="T43" fmla="*/ 96 h 318"/>
                    <a:gd name="T44" fmla="*/ 38 w 85"/>
                    <a:gd name="T45" fmla="*/ 68 h 318"/>
                    <a:gd name="T46" fmla="*/ 30 w 85"/>
                    <a:gd name="T47" fmla="*/ 81 h 318"/>
                    <a:gd name="T48" fmla="*/ 5 w 85"/>
                    <a:gd name="T49" fmla="*/ 70 h 318"/>
                    <a:gd name="T50" fmla="*/ 49 w 85"/>
                    <a:gd name="T51" fmla="*/ 48 h 318"/>
                    <a:gd name="T52" fmla="*/ 84 w 85"/>
                    <a:gd name="T53" fmla="*/ 56 h 318"/>
                    <a:gd name="T54" fmla="*/ 96 w 85"/>
                    <a:gd name="T55" fmla="*/ 73 h 318"/>
                    <a:gd name="T56" fmla="*/ 84 w 85"/>
                    <a:gd name="T57" fmla="*/ 62 h 318"/>
                    <a:gd name="T58" fmla="*/ 84 w 85"/>
                    <a:gd name="T59" fmla="*/ 3 h 318"/>
                    <a:gd name="T60" fmla="*/ 63 w 85"/>
                    <a:gd name="T61" fmla="*/ 11 h 318"/>
                    <a:gd name="T62" fmla="*/ 30 w 85"/>
                    <a:gd name="T63" fmla="*/ 14 h 318"/>
                    <a:gd name="T64" fmla="*/ 49 w 85"/>
                    <a:gd name="T65" fmla="*/ 31 h 318"/>
                    <a:gd name="T66" fmla="*/ 71 w 85"/>
                    <a:gd name="T67" fmla="*/ 44 h 318"/>
                    <a:gd name="T68" fmla="*/ 96 w 85"/>
                    <a:gd name="T69" fmla="*/ 51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00" name="Freeform 31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125 w 105"/>
                    <a:gd name="T3" fmla="*/ 3 h 354"/>
                    <a:gd name="T4" fmla="*/ 98 w 105"/>
                    <a:gd name="T5" fmla="*/ 10 h 354"/>
                    <a:gd name="T6" fmla="*/ 113 w 105"/>
                    <a:gd name="T7" fmla="*/ 21 h 354"/>
                    <a:gd name="T8" fmla="*/ 113 w 105"/>
                    <a:gd name="T9" fmla="*/ 50 h 354"/>
                    <a:gd name="T10" fmla="*/ 131 w 105"/>
                    <a:gd name="T11" fmla="*/ 57 h 354"/>
                    <a:gd name="T12" fmla="*/ 131 w 105"/>
                    <a:gd name="T13" fmla="*/ 81 h 354"/>
                    <a:gd name="T14" fmla="*/ 113 w 105"/>
                    <a:gd name="T15" fmla="*/ 113 h 354"/>
                    <a:gd name="T16" fmla="*/ 92 w 105"/>
                    <a:gd name="T17" fmla="*/ 120 h 354"/>
                    <a:gd name="T18" fmla="*/ 22 w 105"/>
                    <a:gd name="T19" fmla="*/ 107 h 354"/>
                    <a:gd name="T20" fmla="*/ 12 w 105"/>
                    <a:gd name="T21" fmla="*/ 95 h 354"/>
                    <a:gd name="T22" fmla="*/ 22 w 105"/>
                    <a:gd name="T23" fmla="*/ 82 h 354"/>
                    <a:gd name="T24" fmla="*/ 9 w 105"/>
                    <a:gd name="T25" fmla="*/ 33 h 354"/>
                    <a:gd name="T26" fmla="*/ 28 w 105"/>
                    <a:gd name="T27" fmla="*/ 15 h 354"/>
                    <a:gd name="T28" fmla="*/ 6 w 105"/>
                    <a:gd name="T29" fmla="*/ 4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01" name="Freeform 32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93 w 149"/>
                    <a:gd name="T1" fmla="*/ 7 h 376"/>
                    <a:gd name="T2" fmla="*/ 183 w 149"/>
                    <a:gd name="T3" fmla="*/ 34 h 376"/>
                    <a:gd name="T4" fmla="*/ 171 w 149"/>
                    <a:gd name="T5" fmla="*/ 44 h 376"/>
                    <a:gd name="T6" fmla="*/ 167 w 149"/>
                    <a:gd name="T7" fmla="*/ 46 h 376"/>
                    <a:gd name="T8" fmla="*/ 143 w 149"/>
                    <a:gd name="T9" fmla="*/ 81 h 376"/>
                    <a:gd name="T10" fmla="*/ 112 w 149"/>
                    <a:gd name="T11" fmla="*/ 105 h 376"/>
                    <a:gd name="T12" fmla="*/ 91 w 149"/>
                    <a:gd name="T13" fmla="*/ 122 h 376"/>
                    <a:gd name="T14" fmla="*/ 76 w 149"/>
                    <a:gd name="T15" fmla="*/ 122 h 376"/>
                    <a:gd name="T16" fmla="*/ 26 w 149"/>
                    <a:gd name="T17" fmla="*/ 125 h 376"/>
                    <a:gd name="T18" fmla="*/ 2 w 149"/>
                    <a:gd name="T19" fmla="*/ 117 h 376"/>
                    <a:gd name="T20" fmla="*/ 5 w 149"/>
                    <a:gd name="T21" fmla="*/ 106 h 376"/>
                    <a:gd name="T22" fmla="*/ 8 w 149"/>
                    <a:gd name="T23" fmla="*/ 74 h 376"/>
                    <a:gd name="T24" fmla="*/ 29 w 149"/>
                    <a:gd name="T25" fmla="*/ 67 h 376"/>
                    <a:gd name="T26" fmla="*/ 46 w 149"/>
                    <a:gd name="T27" fmla="*/ 35 h 376"/>
                    <a:gd name="T28" fmla="*/ 58 w 149"/>
                    <a:gd name="T29" fmla="*/ 25 h 376"/>
                    <a:gd name="T30" fmla="*/ 109 w 149"/>
                    <a:gd name="T31" fmla="*/ 6 h 376"/>
                    <a:gd name="T32" fmla="*/ 167 w 149"/>
                    <a:gd name="T33" fmla="*/ 6 h 376"/>
                    <a:gd name="T34" fmla="*/ 193 w 149"/>
                    <a:gd name="T35" fmla="*/ 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02" name="Freeform 32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34 w 96"/>
                    <a:gd name="T1" fmla="*/ 164 h 504"/>
                    <a:gd name="T2" fmla="*/ 77 w 96"/>
                    <a:gd name="T3" fmla="*/ 166 h 504"/>
                    <a:gd name="T4" fmla="*/ 92 w 96"/>
                    <a:gd name="T5" fmla="*/ 153 h 504"/>
                    <a:gd name="T6" fmla="*/ 92 w 96"/>
                    <a:gd name="T7" fmla="*/ 109 h 504"/>
                    <a:gd name="T8" fmla="*/ 112 w 96"/>
                    <a:gd name="T9" fmla="*/ 72 h 504"/>
                    <a:gd name="T10" fmla="*/ 122 w 96"/>
                    <a:gd name="T11" fmla="*/ 58 h 504"/>
                    <a:gd name="T12" fmla="*/ 112 w 96"/>
                    <a:gd name="T13" fmla="*/ 17 h 504"/>
                    <a:gd name="T14" fmla="*/ 99 w 96"/>
                    <a:gd name="T15" fmla="*/ 3 h 504"/>
                    <a:gd name="T16" fmla="*/ 37 w 96"/>
                    <a:gd name="T17" fmla="*/ 9 h 504"/>
                    <a:gd name="T18" fmla="*/ 34 w 96"/>
                    <a:gd name="T19" fmla="*/ 41 h 504"/>
                    <a:gd name="T20" fmla="*/ 40 w 96"/>
                    <a:gd name="T21" fmla="*/ 123 h 504"/>
                    <a:gd name="T22" fmla="*/ 48 w 96"/>
                    <a:gd name="T23" fmla="*/ 137 h 504"/>
                    <a:gd name="T24" fmla="*/ 32 w 96"/>
                    <a:gd name="T25" fmla="*/ 160 h 504"/>
                    <a:gd name="T26" fmla="*/ 34 w 96"/>
                    <a:gd name="T27" fmla="*/ 16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03" name="Freeform 32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129 h 410"/>
                    <a:gd name="T2" fmla="*/ 56 w 150"/>
                    <a:gd name="T3" fmla="*/ 139 h 410"/>
                    <a:gd name="T4" fmla="*/ 109 w 150"/>
                    <a:gd name="T5" fmla="*/ 135 h 410"/>
                    <a:gd name="T6" fmla="*/ 128 w 150"/>
                    <a:gd name="T7" fmla="*/ 122 h 410"/>
                    <a:gd name="T8" fmla="*/ 157 w 150"/>
                    <a:gd name="T9" fmla="*/ 93 h 410"/>
                    <a:gd name="T10" fmla="*/ 175 w 150"/>
                    <a:gd name="T11" fmla="*/ 73 h 410"/>
                    <a:gd name="T12" fmla="*/ 186 w 150"/>
                    <a:gd name="T13" fmla="*/ 65 h 410"/>
                    <a:gd name="T14" fmla="*/ 189 w 150"/>
                    <a:gd name="T15" fmla="*/ 39 h 410"/>
                    <a:gd name="T16" fmla="*/ 197 w 150"/>
                    <a:gd name="T17" fmla="*/ 34 h 410"/>
                    <a:gd name="T18" fmla="*/ 200 w 150"/>
                    <a:gd name="T19" fmla="*/ 16 h 410"/>
                    <a:gd name="T20" fmla="*/ 178 w 150"/>
                    <a:gd name="T21" fmla="*/ 0 h 410"/>
                    <a:gd name="T22" fmla="*/ 128 w 150"/>
                    <a:gd name="T23" fmla="*/ 4 h 410"/>
                    <a:gd name="T24" fmla="*/ 105 w 150"/>
                    <a:gd name="T25" fmla="*/ 18 h 410"/>
                    <a:gd name="T26" fmla="*/ 90 w 150"/>
                    <a:gd name="T27" fmla="*/ 46 h 410"/>
                    <a:gd name="T28" fmla="*/ 79 w 150"/>
                    <a:gd name="T29" fmla="*/ 54 h 410"/>
                    <a:gd name="T30" fmla="*/ 58 w 150"/>
                    <a:gd name="T31" fmla="*/ 73 h 410"/>
                    <a:gd name="T32" fmla="*/ 56 w 150"/>
                    <a:gd name="T33" fmla="*/ 76 h 410"/>
                    <a:gd name="T34" fmla="*/ 46 w 150"/>
                    <a:gd name="T35" fmla="*/ 79 h 410"/>
                    <a:gd name="T36" fmla="*/ 42 w 150"/>
                    <a:gd name="T37" fmla="*/ 85 h 410"/>
                    <a:gd name="T38" fmla="*/ 37 w 150"/>
                    <a:gd name="T39" fmla="*/ 87 h 410"/>
                    <a:gd name="T40" fmla="*/ 24 w 150"/>
                    <a:gd name="T41" fmla="*/ 118 h 410"/>
                    <a:gd name="T42" fmla="*/ 10 w 150"/>
                    <a:gd name="T43" fmla="*/ 129 h 410"/>
                    <a:gd name="T44" fmla="*/ 2 w 150"/>
                    <a:gd name="T45" fmla="*/ 130 h 410"/>
                    <a:gd name="T46" fmla="*/ 5 w 150"/>
                    <a:gd name="T47" fmla="*/ 129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897" name="Rectangle 32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2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Helvetica" charset="0"/>
                  </a:rPr>
                  <a:t>GM</a:t>
                </a:r>
              </a:p>
            </p:txBody>
          </p:sp>
        </p:grpSp>
      </p:grpSp>
      <p:grpSp>
        <p:nvGrpSpPr>
          <p:cNvPr id="35881" name="Group 337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67634" name="Rectangle 338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>
                <a:ea typeface="+mn-ea"/>
              </a:endParaRPr>
            </a:p>
          </p:txBody>
        </p:sp>
        <p:sp>
          <p:nvSpPr>
            <p:cNvPr id="567635" name="Line 33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329" name="Oval 251"/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30" name="Oval 252"/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31" name="Oval 253"/>
          <p:cNvSpPr>
            <a:spLocks noChangeArrowheads="1"/>
          </p:cNvSpPr>
          <p:nvPr/>
        </p:nvSpPr>
        <p:spPr bwMode="auto">
          <a:xfrm>
            <a:off x="74676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32" name="Oval 254"/>
          <p:cNvSpPr>
            <a:spLocks noChangeArrowheads="1"/>
          </p:cNvSpPr>
          <p:nvPr/>
        </p:nvSpPr>
        <p:spPr bwMode="auto">
          <a:xfrm>
            <a:off x="74803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33" name="AutoShape 315"/>
          <p:cNvSpPr>
            <a:spLocks noChangeArrowheads="1"/>
          </p:cNvSpPr>
          <p:nvPr/>
        </p:nvSpPr>
        <p:spPr bwMode="auto">
          <a:xfrm>
            <a:off x="5805488" y="4246563"/>
            <a:ext cx="2238375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24" name="Rectangle 254"/>
          <p:cNvSpPr>
            <a:spLocks noChangeArrowheads="1"/>
          </p:cNvSpPr>
          <p:nvPr/>
        </p:nvSpPr>
        <p:spPr bwMode="auto">
          <a:xfrm>
            <a:off x="6518275" y="5067300"/>
            <a:ext cx="1625600" cy="13589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5888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3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25" name="Rectangle 14"/>
          <p:cNvSpPr>
            <a:spLocks noChangeArrowheads="1"/>
          </p:cNvSpPr>
          <p:nvPr/>
        </p:nvSpPr>
        <p:spPr bwMode="auto">
          <a:xfrm>
            <a:off x="8093075" y="6513513"/>
            <a:ext cx="355600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540" grpId="0" animBg="1"/>
      <p:bldP spid="567541" grpId="0" animBg="1"/>
      <p:bldP spid="567542" grpId="0" animBg="1"/>
      <p:bldP spid="567563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hlinkClick r:id="rId3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6" name="Rectangle 8"/>
          <p:cNvSpPr>
            <a:spLocks noChangeArrowheads="1"/>
          </p:cNvSpPr>
          <p:nvPr/>
        </p:nvSpPr>
        <p:spPr bwMode="auto">
          <a:xfrm>
            <a:off x="81057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36868" name="Text Box 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47498" name="Rectangle 10"/>
          <p:cNvSpPr>
            <a:spLocks noChangeArrowheads="1"/>
          </p:cNvSpPr>
          <p:nvPr/>
        </p:nvSpPr>
        <p:spPr bwMode="auto">
          <a:xfrm>
            <a:off x="7462838" y="6526213"/>
            <a:ext cx="817562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9.65.03e.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b="1" dirty="0" err="1"/>
              <a:t>Kinh Thánh…Căn Bản</a:t>
            </a:r>
            <a:r>
              <a:rPr lang="en-US" sz="2800" b="1" dirty="0"/>
              <a:t>—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05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8259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Nghiên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6" name="Picture 5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129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25" name="Text Box 13"/>
          <p:cNvSpPr txBox="1">
            <a:spLocks noChangeArrowheads="1"/>
          </p:cNvSpPr>
          <p:nvPr/>
        </p:nvSpPr>
        <p:spPr bwMode="auto">
          <a:xfrm>
            <a:off x="274638" y="4976813"/>
            <a:ext cx="8721725" cy="941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5A84FC"/>
                </a:solidFill>
                <a:ea typeface="+mn-ea"/>
              </a:rPr>
              <a:t>(</a:t>
            </a:r>
            <a:r>
              <a:rPr lang="de-DE" altLang="ko-KR" sz="4800">
                <a:solidFill>
                  <a:srgbClr val="5A84FC"/>
                </a:solidFill>
                <a:ea typeface="Gulim" pitchFamily="34" charset="-127"/>
              </a:rPr>
              <a:t>C.</a:t>
            </a:r>
            <a:r>
              <a:rPr lang="en-US" altLang="ko-KR" sz="4800">
                <a:solidFill>
                  <a:srgbClr val="5A84FC"/>
                </a:solidFill>
                <a:latin typeface="Lucida Grande" charset="0"/>
                <a:ea typeface="Gulim" pitchFamily="34" charset="-127"/>
              </a:rPr>
              <a:t>Ư</a:t>
            </a:r>
            <a:r>
              <a:rPr lang="en-US" altLang="ko-KR">
                <a:solidFill>
                  <a:srgbClr val="5A84FC"/>
                </a:solidFill>
                <a:ea typeface="Gulim" pitchFamily="34" charset="-127"/>
              </a:rPr>
              <a:t> </a:t>
            </a:r>
            <a:r>
              <a:rPr lang="en-US" sz="4800">
                <a:solidFill>
                  <a:srgbClr val="5A84FC"/>
                </a:solidFill>
                <a:ea typeface="+mn-ea"/>
              </a:rPr>
              <a:t>)</a:t>
            </a:r>
            <a:r>
              <a:rPr lang="en-US" sz="4800">
                <a:solidFill>
                  <a:srgbClr val="FFFF00"/>
                </a:solidFill>
                <a:ea typeface="+mn-ea"/>
              </a:rPr>
              <a:t>  </a:t>
            </a:r>
            <a:r>
              <a:rPr lang="en-US" altLang="ko-KR" sz="3600">
                <a:solidFill>
                  <a:srgbClr val="FFFF00"/>
                </a:solidFill>
                <a:ea typeface="Gulim" pitchFamily="34" charset="-127"/>
              </a:rPr>
              <a:t>Khoảng 400 N</a:t>
            </a:r>
            <a:r>
              <a:rPr lang="en-US" altLang="ko-KR" sz="3600">
                <a:solidFill>
                  <a:srgbClr val="FFFF00"/>
                </a:solidFill>
                <a:latin typeface="Lucida Grande" charset="0"/>
                <a:ea typeface="Gulim" pitchFamily="34" charset="-127"/>
              </a:rPr>
              <a:t>ă</a:t>
            </a:r>
            <a:r>
              <a:rPr lang="en-US" altLang="ko-KR" sz="3600">
                <a:solidFill>
                  <a:srgbClr val="FFFF00"/>
                </a:solidFill>
                <a:ea typeface="Gulim" pitchFamily="34" charset="-127"/>
              </a:rPr>
              <a:t>m </a:t>
            </a:r>
            <a:r>
              <a:rPr lang="en-US" sz="3600">
                <a:solidFill>
                  <a:srgbClr val="FFFF00"/>
                </a:solidFill>
                <a:ea typeface="+mn-ea"/>
              </a:rPr>
              <a:t> </a:t>
            </a:r>
            <a:r>
              <a:rPr lang="en-US" sz="4800">
                <a:solidFill>
                  <a:srgbClr val="66FF33"/>
                </a:solidFill>
                <a:ea typeface="+mn-ea"/>
              </a:rPr>
              <a:t>(</a:t>
            </a:r>
            <a:r>
              <a:rPr lang="de-DE" altLang="ko-KR" sz="4800">
                <a:solidFill>
                  <a:srgbClr val="00FF00"/>
                </a:solidFill>
                <a:ea typeface="Gulim" pitchFamily="34" charset="-127"/>
              </a:rPr>
              <a:t>T.</a:t>
            </a:r>
            <a:r>
              <a:rPr lang="en-US" altLang="ko-KR" sz="4800">
                <a:solidFill>
                  <a:srgbClr val="00FF00"/>
                </a:solidFill>
                <a:latin typeface="Lucida Grande" charset="0"/>
                <a:ea typeface="Gulim" pitchFamily="34" charset="-127"/>
              </a:rPr>
              <a:t>Ư</a:t>
            </a:r>
            <a:r>
              <a:rPr lang="en-US" altLang="ko-KR">
                <a:ea typeface="Gulim" pitchFamily="34" charset="-127"/>
              </a:rPr>
              <a:t> </a:t>
            </a:r>
            <a:r>
              <a:rPr lang="en-US" sz="4800">
                <a:solidFill>
                  <a:srgbClr val="66FF33"/>
                </a:solidFill>
                <a:ea typeface="+mn-ea"/>
              </a:rPr>
              <a:t>)</a:t>
            </a:r>
          </a:p>
        </p:txBody>
      </p:sp>
      <p:sp>
        <p:nvSpPr>
          <p:cNvPr id="397326" name="AutoShape 14"/>
          <p:cNvSpPr>
            <a:spLocks noChangeArrowheads="1"/>
          </p:cNvSpPr>
          <p:nvPr/>
        </p:nvSpPr>
        <p:spPr bwMode="auto">
          <a:xfrm>
            <a:off x="1062038" y="3997325"/>
            <a:ext cx="8081962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397314" name="Rectangle 2"/>
          <p:cNvSpPr>
            <a:spLocks noChangeArrowheads="1"/>
          </p:cNvSpPr>
          <p:nvPr/>
        </p:nvSpPr>
        <p:spPr bwMode="auto">
          <a:xfrm>
            <a:off x="1668463" y="2316163"/>
            <a:ext cx="5961062" cy="2054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12900" b="0">
                <a:solidFill>
                  <a:srgbClr val="FAFD00"/>
                </a:solidFill>
                <a:latin typeface="Times" charset="0"/>
                <a:ea typeface="+mn-ea"/>
              </a:rPr>
              <a:t>S 7     G </a:t>
            </a:r>
          </a:p>
        </p:txBody>
      </p:sp>
      <p:sp>
        <p:nvSpPr>
          <p:cNvPr id="397321" name="Rectangle 9"/>
          <p:cNvSpPr>
            <a:spLocks noChangeArrowheads="1"/>
          </p:cNvSpPr>
          <p:nvPr/>
        </p:nvSpPr>
        <p:spPr bwMode="auto">
          <a:xfrm>
            <a:off x="4318000" y="1389063"/>
            <a:ext cx="2339975" cy="397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91581" dir="2021404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5200" b="0" dirty="0">
                <a:solidFill>
                  <a:srgbClr val="51DC00"/>
                </a:solidFill>
                <a:latin typeface="Times" charset="0"/>
                <a:ea typeface="+mn-ea"/>
              </a:rPr>
              <a:t>Y</a:t>
            </a:r>
          </a:p>
        </p:txBody>
      </p:sp>
      <p:sp>
        <p:nvSpPr>
          <p:cNvPr id="397322" name="AutoShape 10"/>
          <p:cNvSpPr>
            <a:spLocks noChangeArrowheads="1"/>
          </p:cNvSpPr>
          <p:nvPr/>
        </p:nvSpPr>
        <p:spPr bwMode="auto">
          <a:xfrm>
            <a:off x="3005138" y="1006475"/>
            <a:ext cx="4813300" cy="4610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D83104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7316" name="Line 4"/>
          <p:cNvSpPr>
            <a:spLocks noChangeShapeType="1"/>
          </p:cNvSpPr>
          <p:nvPr/>
        </p:nvSpPr>
        <p:spPr bwMode="auto">
          <a:xfrm>
            <a:off x="3414713" y="3259138"/>
            <a:ext cx="511175" cy="0"/>
          </a:xfrm>
          <a:prstGeom prst="line">
            <a:avLst/>
          </a:prstGeom>
          <a:noFill/>
          <a:ln w="57150">
            <a:solidFill>
              <a:srgbClr val="FAFD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128" name="Text Box 18"/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397334" name="Rectangle 2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grpSp>
        <p:nvGrpSpPr>
          <p:cNvPr id="5130" name="Group 24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397337" name="Rectangle 25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>
                <a:latin typeface="Matura MT Script Capitals" charset="0"/>
                <a:ea typeface="+mn-ea"/>
              </a:endParaRPr>
            </a:p>
          </p:txBody>
        </p:sp>
        <p:sp>
          <p:nvSpPr>
            <p:cNvPr id="397338" name="Line 2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5131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132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2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25" grpId="0" autoUpdateAnimBg="0"/>
      <p:bldP spid="397326" grpId="0" animBg="1"/>
      <p:bldP spid="397321" grpId="0" autoUpdateAnimBg="0"/>
      <p:bldP spid="3973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4"/>
          <p:cNvGrpSpPr>
            <a:grpSpLocks/>
          </p:cNvGrpSpPr>
          <p:nvPr/>
        </p:nvGrpSpPr>
        <p:grpSpPr bwMode="auto">
          <a:xfrm>
            <a:off x="2335213" y="1112838"/>
            <a:ext cx="4973637" cy="4221162"/>
            <a:chOff x="1471" y="701"/>
            <a:chExt cx="3133" cy="2659"/>
          </a:xfrm>
        </p:grpSpPr>
        <p:sp>
          <p:nvSpPr>
            <p:cNvPr id="6161" name="Rectangle 25"/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2" name="Rectangle 26"/>
            <p:cNvSpPr>
              <a:spLocks noChangeArrowheads="1"/>
            </p:cNvSpPr>
            <p:nvPr/>
          </p:nvSpPr>
          <p:spPr bwMode="auto">
            <a:xfrm>
              <a:off x="1614" y="74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6163" name="Rectangle 27"/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AutoShape 28"/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Rectangle 29"/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6" name="Rectangle 30"/>
            <p:cNvSpPr>
              <a:spLocks noChangeArrowheads="1"/>
            </p:cNvSpPr>
            <p:nvPr/>
          </p:nvSpPr>
          <p:spPr bwMode="auto">
            <a:xfrm>
              <a:off x="1477" y="727"/>
              <a:ext cx="8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 </a:t>
              </a:r>
              <a:r>
                <a:rPr lang="en-US" altLang="ko-KR" sz="1800">
                  <a:solidFill>
                    <a:schemeClr val="accent2"/>
                  </a:solidFill>
                  <a:latin typeface="Arial" charset="0"/>
                  <a:ea typeface="Gulim" charset="0"/>
                  <a:cs typeface="Gulim" charset="0"/>
                </a:rPr>
                <a:t>SÁNG THẾ</a:t>
              </a:r>
              <a:endParaRPr lang="en-US" sz="18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6167" name="Line 31"/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8" name="Line 32"/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Rectangle 33"/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0" name="Rectangle 34"/>
            <p:cNvSpPr>
              <a:spLocks noChangeArrowheads="1"/>
            </p:cNvSpPr>
            <p:nvPr/>
          </p:nvSpPr>
          <p:spPr bwMode="auto">
            <a:xfrm>
              <a:off x="1777" y="94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6171" name="Rectangle 35"/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AutoShape 36"/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Rectangle 37"/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Rectangle 38"/>
            <p:cNvSpPr>
              <a:spLocks noChangeArrowheads="1"/>
            </p:cNvSpPr>
            <p:nvPr/>
          </p:nvSpPr>
          <p:spPr bwMode="auto">
            <a:xfrm>
              <a:off x="1604" y="923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ÁP-RA-HAM</a:t>
              </a:r>
            </a:p>
          </p:txBody>
        </p:sp>
        <p:sp>
          <p:nvSpPr>
            <p:cNvPr id="6175" name="Line 39"/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Line 40"/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Rectangle 41"/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8" name="Rectangle 42"/>
            <p:cNvSpPr>
              <a:spLocks noChangeArrowheads="1"/>
            </p:cNvSpPr>
            <p:nvPr/>
          </p:nvSpPr>
          <p:spPr bwMode="auto">
            <a:xfrm>
              <a:off x="1940" y="1135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6179" name="Rectangle 43"/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0" name="AutoShape 44"/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Rectangle 45"/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Rectangle 46"/>
            <p:cNvSpPr>
              <a:spLocks noChangeArrowheads="1"/>
            </p:cNvSpPr>
            <p:nvPr/>
          </p:nvSpPr>
          <p:spPr bwMode="auto">
            <a:xfrm>
              <a:off x="1875" y="1121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GIÔ-SÉP</a:t>
              </a:r>
            </a:p>
          </p:txBody>
        </p:sp>
        <p:sp>
          <p:nvSpPr>
            <p:cNvPr id="6183" name="Line 47"/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4" name="Line 48"/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5" name="Rectangle 49"/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AutoShape 50"/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Rectangle 51"/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Rectangle 52"/>
            <p:cNvSpPr>
              <a:spLocks noChangeArrowheads="1"/>
            </p:cNvSpPr>
            <p:nvPr/>
          </p:nvSpPr>
          <p:spPr bwMode="auto">
            <a:xfrm>
              <a:off x="2128" y="1310"/>
              <a:ext cx="55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MÔI-SE</a:t>
              </a:r>
            </a:p>
          </p:txBody>
        </p:sp>
        <p:sp>
          <p:nvSpPr>
            <p:cNvPr id="6189" name="Line 53"/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Rectangle 54"/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AutoShape 55"/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Rectangle 56"/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Rectangle 57"/>
            <p:cNvSpPr>
              <a:spLocks noChangeArrowheads="1"/>
            </p:cNvSpPr>
            <p:nvPr/>
          </p:nvSpPr>
          <p:spPr bwMode="auto">
            <a:xfrm>
              <a:off x="2228" y="1516"/>
              <a:ext cx="6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GIÔ-SUÊ</a:t>
              </a:r>
            </a:p>
          </p:txBody>
        </p:sp>
        <p:sp>
          <p:nvSpPr>
            <p:cNvPr id="6194" name="Line 58"/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5" name="Rectangle 59"/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6" name="AutoShape 60"/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7" name="Rectangle 61"/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8" name="Rectangle 62"/>
            <p:cNvSpPr>
              <a:spLocks noChangeArrowheads="1"/>
            </p:cNvSpPr>
            <p:nvPr/>
          </p:nvSpPr>
          <p:spPr bwMode="auto">
            <a:xfrm>
              <a:off x="2248" y="1706"/>
              <a:ext cx="86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400">
                  <a:solidFill>
                    <a:schemeClr val="accent2"/>
                  </a:solidFill>
                  <a:latin typeface="Arial" charset="0"/>
                  <a:cs typeface="Arial" charset="0"/>
                </a:rPr>
                <a:t>VÔ </a:t>
              </a:r>
              <a:r>
                <a:rPr lang="en-US" altLang="ko-KR" sz="1400">
                  <a:solidFill>
                    <a:schemeClr val="accent2"/>
                  </a:solidFill>
                  <a:latin typeface="Arial" charset="0"/>
                  <a:ea typeface="Gulim" charset="0"/>
                  <a:cs typeface="Arial" charset="0"/>
                </a:rPr>
                <a:t>CHÍNH PHỦ</a:t>
              </a:r>
              <a:endParaRPr lang="en-US" sz="1400">
                <a:solidFill>
                  <a:schemeClr val="accent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99" name="Line 63"/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0" name="Rectangle 64"/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1" name="AutoShape 65"/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2" name="Rectangle 66"/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3" name="Rectangle 67"/>
            <p:cNvSpPr>
              <a:spLocks noChangeArrowheads="1"/>
            </p:cNvSpPr>
            <p:nvPr/>
          </p:nvSpPr>
          <p:spPr bwMode="auto">
            <a:xfrm>
              <a:off x="2524" y="1929"/>
              <a:ext cx="78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chemeClr val="accent2"/>
                  </a:solidFill>
                  <a:latin typeface="Arial" charset="0"/>
                  <a:cs typeface="Arial" charset="0"/>
                </a:rPr>
                <a:t> HOÀNG GIA</a:t>
              </a:r>
            </a:p>
          </p:txBody>
        </p:sp>
        <p:sp>
          <p:nvSpPr>
            <p:cNvPr id="6204" name="Line 68"/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5" name="Rectangle 69"/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6" name="AutoShape 70"/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7" name="Rectangle 71"/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Rectangle 72"/>
            <p:cNvSpPr>
              <a:spLocks noChangeArrowheads="1"/>
            </p:cNvSpPr>
            <p:nvPr/>
          </p:nvSpPr>
          <p:spPr bwMode="auto">
            <a:xfrm>
              <a:off x="2710" y="2125"/>
              <a:ext cx="6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>
                  <a:solidFill>
                    <a:schemeClr val="accent2"/>
                  </a:solidFill>
                  <a:latin typeface="Arial" charset="0"/>
                  <a:cs typeface="Arial" charset="0"/>
                </a:rPr>
                <a:t>LƯU ĐÀY</a:t>
              </a:r>
            </a:p>
          </p:txBody>
        </p:sp>
        <p:sp>
          <p:nvSpPr>
            <p:cNvPr id="6209" name="Line 73"/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0" name="Line 74"/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1" name="Rectangle 75"/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2" name="AutoShape 76"/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3" name="Rectangle 77"/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4" name="Rectangle 78"/>
            <p:cNvSpPr>
              <a:spLocks noChangeArrowheads="1"/>
            </p:cNvSpPr>
            <p:nvPr/>
          </p:nvSpPr>
          <p:spPr bwMode="auto">
            <a:xfrm>
              <a:off x="2877" y="2344"/>
              <a:ext cx="78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 YÊN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</a:rPr>
                <a:t> L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  <a:cs typeface="Lucida Grande" charset="0"/>
                </a:rPr>
                <a:t>Ặ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</a:rPr>
                <a:t>NG</a:t>
              </a:r>
              <a:endParaRPr lang="en-US" sz="18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6215" name="Line 79"/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Line 80"/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7" name="Rectangle 81"/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AutoShape 82"/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9" name="Rectangle 83"/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20" name="Group 84"/>
            <p:cNvGrpSpPr>
              <a:grpSpLocks/>
            </p:cNvGrpSpPr>
            <p:nvPr/>
          </p:nvGrpSpPr>
          <p:grpSpPr bwMode="auto">
            <a:xfrm>
              <a:off x="3150" y="2564"/>
              <a:ext cx="648" cy="282"/>
              <a:chOff x="3073" y="3101"/>
              <a:chExt cx="568" cy="240"/>
            </a:xfrm>
          </p:grpSpPr>
          <p:sp>
            <p:nvSpPr>
              <p:cNvPr id="6223" name="Rectangle 85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/>
              </a:p>
            </p:txBody>
          </p:sp>
          <p:sp>
            <p:nvSpPr>
              <p:cNvPr id="6224" name="Rectangle 86"/>
              <p:cNvSpPr>
                <a:spLocks noChangeArrowheads="1"/>
              </p:cNvSpPr>
              <p:nvPr/>
            </p:nvSpPr>
            <p:spPr bwMode="auto">
              <a:xfrm>
                <a:off x="3115" y="3101"/>
                <a:ext cx="526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ko-KR" sz="2000">
                    <a:solidFill>
                      <a:schemeClr val="accent1"/>
                    </a:solidFill>
                    <a:latin typeface="Arial" charset="0"/>
                    <a:ea typeface="Gulim" charset="0"/>
                    <a:cs typeface="Gulim" charset="0"/>
                  </a:rPr>
                  <a:t>GIÊ-XU</a:t>
                </a:r>
                <a:r>
                  <a:rPr lang="en-US" altLang="ko-KR" sz="1400">
                    <a:solidFill>
                      <a:schemeClr val="accent1"/>
                    </a:solidFill>
                    <a:ea typeface="Gulim" charset="0"/>
                    <a:cs typeface="Gulim" charset="0"/>
                  </a:rPr>
                  <a:t> </a:t>
                </a:r>
                <a:endParaRPr lang="en-US" sz="140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6221" name="Line 87"/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2" name="Line 88"/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675" name="AutoShape 3"/>
          <p:cNvSpPr>
            <a:spLocks noChangeArrowheads="1"/>
          </p:cNvSpPr>
          <p:nvPr/>
        </p:nvSpPr>
        <p:spPr bwMode="auto">
          <a:xfrm rot="-1440000">
            <a:off x="3343275" y="394811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1793875" y="17463"/>
            <a:ext cx="39592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Gi</a:t>
            </a:r>
            <a:r>
              <a:rPr lang="fr-FR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Lucida Grande" charset="0"/>
              </a:rPr>
              <a:t>ữ</a:t>
            </a:r>
            <a:r>
              <a:rPr lang="fr-FR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Ma-la-chi  và  Ma-thi-ơ</a:t>
            </a: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6684" name="Rectangle 1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6152" name="Text Box 13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506538" y="282575"/>
            <a:ext cx="4662487" cy="3384550"/>
            <a:chOff x="861" y="277"/>
            <a:chExt cx="2937" cy="2072"/>
          </a:xfrm>
        </p:grpSpPr>
        <p:sp>
          <p:nvSpPr>
            <p:cNvPr id="156688" name="Text Box 16"/>
            <p:cNvSpPr txBox="1">
              <a:spLocks noChangeArrowheads="1"/>
            </p:cNvSpPr>
            <p:nvPr/>
          </p:nvSpPr>
          <p:spPr bwMode="auto">
            <a:xfrm>
              <a:off x="861" y="277"/>
              <a:ext cx="2297" cy="4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4000">
                  <a:solidFill>
                    <a:srgbClr val="FF0000"/>
                  </a:solidFill>
                  <a:latin typeface="Arial" charset="0"/>
                </a:rPr>
                <a:t>C</a:t>
              </a:r>
              <a:r>
                <a:rPr lang="en-US" sz="4000">
                  <a:solidFill>
                    <a:srgbClr val="FF0000"/>
                  </a:solidFill>
                  <a:latin typeface="Arial" charset="0"/>
                  <a:cs typeface="Lucida Grande" charset="0"/>
                </a:rPr>
                <a:t>Ự</a:t>
              </a:r>
              <a:r>
                <a:rPr lang="en-US" sz="4000">
                  <a:solidFill>
                    <a:srgbClr val="FF0000"/>
                  </a:solidFill>
                  <a:latin typeface="Arial" charset="0"/>
                </a:rPr>
                <a:t>U Ư</a:t>
              </a:r>
              <a:r>
                <a:rPr lang="en-US" sz="4000">
                  <a:solidFill>
                    <a:srgbClr val="FF0000"/>
                  </a:solidFill>
                  <a:latin typeface="Arial" charset="0"/>
                  <a:cs typeface="Lucida Grande" charset="0"/>
                </a:rPr>
                <a:t>Ớ</a:t>
              </a:r>
              <a:r>
                <a:rPr lang="en-US" sz="4000">
                  <a:solidFill>
                    <a:srgbClr val="FF0000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156691" name="AutoShape 19"/>
            <p:cNvSpPr>
              <a:spLocks noChangeArrowheads="1"/>
            </p:cNvSpPr>
            <p:nvPr/>
          </p:nvSpPr>
          <p:spPr bwMode="auto">
            <a:xfrm flipH="1">
              <a:off x="1082" y="728"/>
              <a:ext cx="2716" cy="1621"/>
            </a:xfrm>
            <a:prstGeom prst="parallelogram">
              <a:avLst>
                <a:gd name="adj" fmla="val 79532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dist="91581" dir="202140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283075" y="4025900"/>
            <a:ext cx="3646488" cy="1974850"/>
            <a:chOff x="2826" y="2600"/>
            <a:chExt cx="2297" cy="1244"/>
          </a:xfrm>
        </p:grpSpPr>
        <p:sp>
          <p:nvSpPr>
            <p:cNvPr id="156689" name="Text Box 17"/>
            <p:cNvSpPr txBox="1">
              <a:spLocks noChangeArrowheads="1"/>
            </p:cNvSpPr>
            <p:nvPr/>
          </p:nvSpPr>
          <p:spPr bwMode="auto">
            <a:xfrm>
              <a:off x="2826" y="3402"/>
              <a:ext cx="2297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ko-KR" sz="4000" dirty="0">
                  <a:solidFill>
                    <a:schemeClr val="tx1"/>
                  </a:solidFill>
                  <a:latin typeface="Arial" charset="0"/>
                  <a:ea typeface="Gulim" pitchFamily="34" charset="-127"/>
                </a:rPr>
                <a:t>TÂN ƯỚC </a:t>
              </a:r>
              <a:endParaRPr lang="en-US" sz="4000" dirty="0">
                <a:solidFill>
                  <a:schemeClr val="tx1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156692" name="Rectangle 20"/>
            <p:cNvSpPr>
              <a:spLocks noChangeArrowheads="1"/>
            </p:cNvSpPr>
            <p:nvPr/>
          </p:nvSpPr>
          <p:spPr bwMode="auto">
            <a:xfrm>
              <a:off x="3108" y="2600"/>
              <a:ext cx="1013" cy="32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6155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56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2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87747" name="Rectangle 3"/>
          <p:cNvSpPr>
            <a:spLocks noChangeArrowheads="1"/>
          </p:cNvSpPr>
          <p:nvPr/>
        </p:nvSpPr>
        <p:spPr bwMode="auto">
          <a:xfrm>
            <a:off x="3176588" y="1676400"/>
            <a:ext cx="3025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fr-FR" altLang="ko-KR" sz="2000">
                <a:solidFill>
                  <a:schemeClr val="accent2"/>
                </a:solidFill>
                <a:latin typeface="Arial" charset="0"/>
                <a:ea typeface="Gulim" charset="0"/>
                <a:cs typeface="Gulim" charset="0"/>
              </a:rPr>
              <a:t>A-LÉC-XAN-ĐƠ ĐẠI ĐẾ</a:t>
            </a:r>
            <a:endParaRPr lang="en-US" sz="2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172" name="AutoShape 5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3086100" y="1020763"/>
            <a:ext cx="157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de-DE" sz="2000">
                <a:solidFill>
                  <a:schemeClr val="accent2"/>
                </a:solidFill>
                <a:latin typeface="Arial" charset="0"/>
              </a:rPr>
              <a:t>YÊN L</a:t>
            </a:r>
            <a:r>
              <a:rPr lang="de-DE" sz="2000">
                <a:solidFill>
                  <a:schemeClr val="accent2"/>
                </a:solidFill>
                <a:latin typeface="Arial" charset="0"/>
                <a:cs typeface="Lucida Grande" charset="0"/>
              </a:rPr>
              <a:t>Ặ</a:t>
            </a:r>
            <a:r>
              <a:rPr lang="de-DE" sz="2000">
                <a:solidFill>
                  <a:schemeClr val="accent2"/>
                </a:solidFill>
                <a:latin typeface="Arial" charset="0"/>
              </a:rPr>
              <a:t>NG</a:t>
            </a:r>
            <a:endParaRPr lang="en-US" sz="2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13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78" name="Group 17"/>
          <p:cNvGrpSpPr>
            <a:grpSpLocks/>
          </p:cNvGrpSpPr>
          <p:nvPr/>
        </p:nvGrpSpPr>
        <p:grpSpPr bwMode="auto">
          <a:xfrm>
            <a:off x="573088" y="2190750"/>
            <a:ext cx="2432050" cy="2601913"/>
            <a:chOff x="447" y="1380"/>
            <a:chExt cx="1532" cy="1639"/>
          </a:xfrm>
        </p:grpSpPr>
        <p:sp>
          <p:nvSpPr>
            <p:cNvPr id="287758" name="Rectangle 14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de-DE" altLang="ko-KR" sz="2000" dirty="0">
                  <a:solidFill>
                    <a:srgbClr val="FFFF00"/>
                  </a:solidFill>
                  <a:latin typeface="Arial" charset="0"/>
                  <a:ea typeface="Gulim" pitchFamily="34" charset="-127"/>
                </a:rPr>
                <a:t>C.</a:t>
              </a:r>
              <a:r>
                <a:rPr lang="en-US" altLang="ko-KR" sz="2000" dirty="0">
                  <a:solidFill>
                    <a:srgbClr val="FFFF00"/>
                  </a:solidFill>
                  <a:latin typeface="Arial" charset="0"/>
                  <a:ea typeface="Gulim" pitchFamily="34" charset="-127"/>
                </a:rPr>
                <a:t>Ư</a:t>
              </a:r>
              <a:r>
                <a:rPr lang="en-US" sz="3600" b="0" dirty="0">
                  <a:solidFill>
                    <a:schemeClr val="tx2"/>
                  </a:solidFill>
                  <a:latin typeface="Times" charset="0"/>
                  <a:ea typeface="+mn-ea"/>
                </a:rPr>
                <a:t>  </a:t>
              </a:r>
              <a:r>
                <a:rPr lang="en-US" sz="6600" b="0" dirty="0">
                  <a:solidFill>
                    <a:srgbClr val="7FFF00"/>
                  </a:solidFill>
                  <a:latin typeface="Times" charset="0"/>
                  <a:ea typeface="+mn-ea"/>
                </a:rPr>
                <a:t>Y </a:t>
              </a:r>
              <a:r>
                <a:rPr lang="de-DE" altLang="ko-KR" sz="2000" dirty="0">
                  <a:solidFill>
                    <a:srgbClr val="FFFF00"/>
                  </a:solidFill>
                  <a:latin typeface="Arial" charset="0"/>
                  <a:ea typeface="Gulim" pitchFamily="34" charset="-127"/>
                </a:rPr>
                <a:t>T.</a:t>
              </a:r>
              <a:r>
                <a:rPr lang="en-US" altLang="ko-KR" sz="2000" dirty="0">
                  <a:solidFill>
                    <a:srgbClr val="FFFF00"/>
                  </a:solidFill>
                  <a:latin typeface="Arial" charset="0"/>
                  <a:ea typeface="Gulim" pitchFamily="34" charset="-127"/>
                </a:rPr>
                <a:t>Ư</a:t>
              </a:r>
              <a:endParaRPr lang="en-US" sz="2000" dirty="0">
                <a:solidFill>
                  <a:srgbClr val="FFFF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87759" name="AutoShape 15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287760" name="Rectangle 16"/>
          <p:cNvSpPr>
            <a:spLocks noChangeArrowheads="1"/>
          </p:cNvSpPr>
          <p:nvPr/>
        </p:nvSpPr>
        <p:spPr bwMode="auto">
          <a:xfrm>
            <a:off x="4862513" y="874713"/>
            <a:ext cx="1520825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FAFD00"/>
                </a:solidFill>
                <a:latin typeface="Times" charset="0"/>
                <a:ea typeface="+mn-ea"/>
              </a:rPr>
              <a:t>500 T.C</a:t>
            </a:r>
            <a:r>
              <a:rPr lang="en-US" sz="2800" b="0" dirty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7180" name="Text Box 3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181" name="AutoShape 3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Rectangle 4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AutoShape 4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Line 4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Line 4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8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  <p:sp>
        <p:nvSpPr>
          <p:cNvPr id="7187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7188" name="Text Box 4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7794" name="Rectangle 5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grpSp>
        <p:nvGrpSpPr>
          <p:cNvPr id="7190" name="Group 5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287798" name="Rectangle 5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>
                <a:latin typeface="Matura MT Script Capitals" charset="0"/>
                <a:ea typeface="+mn-ea"/>
              </a:endParaRPr>
            </a:p>
          </p:txBody>
        </p:sp>
        <p:sp>
          <p:nvSpPr>
            <p:cNvPr id="287799" name="Line 5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287800" name="Oval 56"/>
          <p:cNvSpPr>
            <a:spLocks noChangeArrowheads="1"/>
          </p:cNvSpPr>
          <p:nvPr/>
        </p:nvSpPr>
        <p:spPr bwMode="auto">
          <a:xfrm>
            <a:off x="2930525" y="1571625"/>
            <a:ext cx="3471863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7192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193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1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7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autoUpdateAnimBg="0"/>
      <p:bldP spid="287760" grpId="0" autoUpdateAnimBg="0"/>
      <p:bldP spid="2878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5"/>
          <p:cNvGrpSpPr>
            <a:grpSpLocks/>
          </p:cNvGrpSpPr>
          <p:nvPr/>
        </p:nvGrpSpPr>
        <p:grpSpPr bwMode="auto">
          <a:xfrm>
            <a:off x="2168525" y="598488"/>
            <a:ext cx="4781550" cy="5438775"/>
            <a:chOff x="1366" y="377"/>
            <a:chExt cx="3012" cy="3426"/>
          </a:xfrm>
        </p:grpSpPr>
        <p:pic>
          <p:nvPicPr>
            <p:cNvPr id="422925" name="Picture 13"/>
            <p:cNvPicPr>
              <a:picLocks noChangeAspect="1" noChangeArrowheads="1"/>
            </p:cNvPicPr>
            <p:nvPr/>
          </p:nvPicPr>
          <p:blipFill>
            <a:blip r:embed="rId3"/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8210" name="Rectangle 26"/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8211" name="Rectangle 34"/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422926" name="Text Box 14"/>
          <p:cNvSpPr txBox="1">
            <a:spLocks noChangeArrowheads="1"/>
          </p:cNvSpPr>
          <p:nvPr/>
        </p:nvSpPr>
        <p:spPr bwMode="auto">
          <a:xfrm>
            <a:off x="2222500" y="5897563"/>
            <a:ext cx="4686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Arial" charset="0"/>
              </a:rPr>
              <a:t> </a:t>
            </a:r>
            <a:r>
              <a:rPr lang="fr-FR" sz="2400">
                <a:solidFill>
                  <a:srgbClr val="FFFF00"/>
                </a:solidFill>
                <a:latin typeface="Arial" charset="0"/>
              </a:rPr>
              <a:t>A-LÉC–XAN-ĐƠ </a:t>
            </a:r>
            <a:r>
              <a:rPr lang="en-US" sz="2400">
                <a:solidFill>
                  <a:srgbClr val="FFFF00"/>
                </a:solidFill>
                <a:latin typeface="Arial" charset="0"/>
              </a:rPr>
              <a:t>ĐẠI ĐẾ</a:t>
            </a:r>
          </a:p>
        </p:txBody>
      </p:sp>
      <p:sp>
        <p:nvSpPr>
          <p:cNvPr id="8196" name="Text Box 4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59" name="Rectangle 4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grpSp>
        <p:nvGrpSpPr>
          <p:cNvPr id="8198" name="Group 4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22962" name="Rectangle 5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 b="0">
                  <a:solidFill>
                    <a:srgbClr val="FFFF00"/>
                  </a:solidFill>
                  <a:latin typeface="Times" charset="0"/>
                  <a:ea typeface="+mn-ea"/>
                </a:rPr>
                <a:t>7</a:t>
              </a:r>
              <a:endParaRPr lang="en-US" sz="2800" b="0">
                <a:latin typeface="Matura MT Script Capitals" charset="0"/>
                <a:ea typeface="+mn-ea"/>
              </a:endParaRPr>
            </a:p>
          </p:txBody>
        </p:sp>
        <p:sp>
          <p:nvSpPr>
            <p:cNvPr id="422963" name="Line 5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8199" name="AutoShape 52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Rectangle 53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AutoShape 54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55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Line 56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8205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6" name="Picture 8"/>
          <p:cNvPicPr>
            <a:picLocks noChangeAspect="1" noChangeArrowheads="1"/>
          </p:cNvPicPr>
          <p:nvPr/>
        </p:nvPicPr>
        <p:blipFill>
          <a:blip r:embed="rId3"/>
          <a:srcRect l="26953" t="22913" r="44141" b="26820"/>
          <a:stretch>
            <a:fillRect/>
          </a:stretch>
        </p:blipFill>
        <p:spPr bwMode="auto">
          <a:xfrm>
            <a:off x="2884488" y="1228725"/>
            <a:ext cx="3375025" cy="4400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</p:pic>
      <p:sp>
        <p:nvSpPr>
          <p:cNvPr id="421897" name="Text Box 9"/>
          <p:cNvSpPr txBox="1">
            <a:spLocks noChangeArrowheads="1"/>
          </p:cNvSpPr>
          <p:nvPr/>
        </p:nvSpPr>
        <p:spPr bwMode="auto">
          <a:xfrm>
            <a:off x="2228850" y="482600"/>
            <a:ext cx="4686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EEFF4B"/>
                </a:solidFill>
                <a:latin typeface="Arial" charset="0"/>
              </a:rPr>
              <a:t> </a:t>
            </a:r>
            <a:r>
              <a:rPr lang="fr-FR" sz="2400">
                <a:solidFill>
                  <a:srgbClr val="FFFF00"/>
                </a:solidFill>
                <a:latin typeface="Arial" charset="0"/>
              </a:rPr>
              <a:t>A-LÉC–XAN-ĐƠ </a:t>
            </a:r>
            <a:r>
              <a:rPr lang="en-US" sz="2400">
                <a:solidFill>
                  <a:srgbClr val="FFFF00"/>
                </a:solidFill>
                <a:latin typeface="Arial" charset="0"/>
              </a:rPr>
              <a:t>Đ</a:t>
            </a:r>
            <a:r>
              <a:rPr lang="en-US" sz="2400">
                <a:solidFill>
                  <a:srgbClr val="FFFF00"/>
                </a:solidFill>
                <a:latin typeface="Arial" charset="0"/>
                <a:cs typeface="Lucida Grande" charset="0"/>
              </a:rPr>
              <a:t>Ạ</a:t>
            </a:r>
            <a:r>
              <a:rPr lang="en-US" sz="2400">
                <a:solidFill>
                  <a:srgbClr val="FFFF00"/>
                </a:solidFill>
                <a:latin typeface="Arial" charset="0"/>
              </a:rPr>
              <a:t>I ĐẾ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23888" y="1628775"/>
            <a:ext cx="2363787" cy="3403600"/>
            <a:chOff x="393" y="1138"/>
            <a:chExt cx="1489" cy="2144"/>
          </a:xfrm>
        </p:grpSpPr>
        <p:pic>
          <p:nvPicPr>
            <p:cNvPr id="421894" name="Picture 6"/>
            <p:cNvPicPr>
              <a:picLocks noChangeAspect="1" noChangeArrowheads="1"/>
            </p:cNvPicPr>
            <p:nvPr/>
          </p:nvPicPr>
          <p:blipFill>
            <a:blip r:embed="rId4"/>
            <a:srcRect l="27344" t="23175" r="56836" b="53645"/>
            <a:stretch>
              <a:fillRect/>
            </a:stretch>
          </p:blipFill>
          <p:spPr bwMode="auto">
            <a:xfrm>
              <a:off x="475" y="1138"/>
              <a:ext cx="1407" cy="154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sp>
          <p:nvSpPr>
            <p:cNvPr id="421898" name="Text Box 10"/>
            <p:cNvSpPr txBox="1">
              <a:spLocks noChangeArrowheads="1"/>
            </p:cNvSpPr>
            <p:nvPr/>
          </p:nvSpPr>
          <p:spPr bwMode="auto">
            <a:xfrm>
              <a:off x="393" y="2738"/>
              <a:ext cx="1016" cy="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Aristotle, </a:t>
              </a:r>
              <a:r>
                <a:rPr lang="en-US">
                  <a:solidFill>
                    <a:srgbClr val="FFFF00"/>
                  </a:solidFill>
                  <a:latin typeface="Arial" charset="0"/>
                </a:rPr>
                <a:t>Giáo sư c</a:t>
              </a:r>
              <a:r>
                <a:rPr lang="en-US">
                  <a:solidFill>
                    <a:srgbClr val="FFFF00"/>
                  </a:solidFill>
                  <a:latin typeface="Arial" charset="0"/>
                  <a:cs typeface="Lucida Grande" charset="0"/>
                </a:rPr>
                <a:t>ủ</a:t>
              </a:r>
              <a:r>
                <a:rPr lang="en-US">
                  <a:solidFill>
                    <a:srgbClr val="FFFF00"/>
                  </a:solidFill>
                  <a:latin typeface="Arial" charset="0"/>
                </a:rPr>
                <a:t>a ông ta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5692775" y="2028825"/>
            <a:ext cx="2984500" cy="4027488"/>
            <a:chOff x="3586" y="1278"/>
            <a:chExt cx="1880" cy="2537"/>
          </a:xfrm>
        </p:grpSpPr>
        <p:pic>
          <p:nvPicPr>
            <p:cNvPr id="421895" name="Picture 7"/>
            <p:cNvPicPr>
              <a:picLocks noChangeAspect="1" noChangeArrowheads="1"/>
            </p:cNvPicPr>
            <p:nvPr/>
          </p:nvPicPr>
          <p:blipFill>
            <a:blip r:embed="rId5"/>
            <a:srcRect l="26953" t="23438" r="21289" b="7031"/>
            <a:stretch>
              <a:fillRect/>
            </a:stretch>
          </p:blipFill>
          <p:spPr bwMode="auto">
            <a:xfrm>
              <a:off x="3586" y="1992"/>
              <a:ext cx="1810" cy="182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sp>
          <p:nvSpPr>
            <p:cNvPr id="421899" name="Text Box 11"/>
            <p:cNvSpPr txBox="1">
              <a:spLocks noChangeArrowheads="1"/>
            </p:cNvSpPr>
            <p:nvPr/>
          </p:nvSpPr>
          <p:spPr bwMode="auto">
            <a:xfrm>
              <a:off x="4393" y="1278"/>
              <a:ext cx="1073" cy="6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                      </a:t>
              </a:r>
              <a:r>
                <a:rPr lang="fr-FR" altLang="ko-KR">
                  <a:solidFill>
                    <a:srgbClr val="FFFF00"/>
                  </a:solidFill>
                  <a:latin typeface="Arial" charset="0"/>
                  <a:ea typeface="Gulim" charset="0"/>
                  <a:cs typeface="Gulim" charset="0"/>
                </a:rPr>
                <a:t>A-léc-xan-đơ luyện</a:t>
              </a:r>
              <a:r>
                <a:rPr lang="en-US" altLang="ko-KR">
                  <a:solidFill>
                    <a:srgbClr val="FFFF00"/>
                  </a:solidFill>
                  <a:ea typeface="Gulim" charset="0"/>
                  <a:cs typeface="Gulim" charset="0"/>
                </a:rPr>
                <a:t> </a:t>
              </a:r>
              <a:r>
                <a:rPr lang="en-US">
                  <a:solidFill>
                    <a:srgbClr val="FFFF00"/>
                  </a:solidFill>
                </a:rPr>
                <a:t>Bucephalas</a:t>
              </a:r>
            </a:p>
          </p:txBody>
        </p:sp>
      </p:grpSp>
      <p:sp>
        <p:nvSpPr>
          <p:cNvPr id="9222" name="Text Box 3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28" name="Rectangle 40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9224" name="AutoShape 43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Rectangle 44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AutoShape 45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Line 46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47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Rectangle 45"/>
          <p:cNvSpPr>
            <a:spLocks noChangeArrowheads="1"/>
          </p:cNvSpPr>
          <p:nvPr/>
        </p:nvSpPr>
        <p:spPr bwMode="auto">
          <a:xfrm>
            <a:off x="7970838" y="3429000"/>
            <a:ext cx="712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YÊN L</a:t>
            </a:r>
            <a:r>
              <a:rPr lang="de-DE" sz="800">
                <a:solidFill>
                  <a:schemeClr val="bg1"/>
                </a:solidFill>
                <a:latin typeface="Arial" charset="0"/>
                <a:ea typeface="Lucida Grande" charset="0"/>
                <a:cs typeface="Arial" charset="0"/>
              </a:rPr>
              <a:t>Ặ</a:t>
            </a:r>
            <a:r>
              <a:rPr lang="de-DE" sz="800">
                <a:solidFill>
                  <a:schemeClr val="bg1"/>
                </a:solidFill>
                <a:latin typeface="Arial" charset="0"/>
                <a:cs typeface="Arial" charset="0"/>
              </a:rPr>
              <a:t>NG</a:t>
            </a:r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230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Rectangle 44"/>
          <p:cNvSpPr>
            <a:spLocks noChangeArrowheads="1"/>
          </p:cNvSpPr>
          <p:nvPr/>
        </p:nvSpPr>
        <p:spPr bwMode="auto">
          <a:xfrm>
            <a:off x="7904163" y="3568700"/>
            <a:ext cx="1100137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altLang="ko-KR" sz="700">
                <a:solidFill>
                  <a:schemeClr val="bg1"/>
                </a:solidFill>
                <a:latin typeface="Arial" charset="0"/>
                <a:ea typeface="Gulim" charset="0"/>
                <a:cs typeface="Arial" charset="0"/>
              </a:rPr>
              <a:t>A-léc-xan-đơ Đại Đế</a:t>
            </a:r>
            <a:endParaRPr lang="en-US" sz="700">
              <a:solidFill>
                <a:schemeClr val="bg1"/>
              </a:solidFill>
              <a:latin typeface="Arial" charset="0"/>
              <a:ea typeface="Gulim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0243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2819400" y="931863"/>
            <a:ext cx="20097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4" name="Line 1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0249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0" name="Group 13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6238" name="Rectangle 14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  <a:ea typeface="+mn-ea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  <a:ea typeface="+mn-ea"/>
                </a:rPr>
                <a:t>NT</a:t>
              </a:r>
            </a:p>
          </p:txBody>
        </p:sp>
        <p:sp>
          <p:nvSpPr>
            <p:cNvPr id="10296" name="AutoShape 15"/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6240" name="Rectangle 16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charset="0"/>
                <a:ea typeface="+mn-ea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  <a:ea typeface="+mn-ea"/>
              </a:rPr>
              <a:t>.</a:t>
            </a:r>
          </a:p>
        </p:txBody>
      </p:sp>
      <p:sp>
        <p:nvSpPr>
          <p:cNvPr id="10252" name="Text Box 2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253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800100" y="563563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6252" name="Text Box 28"/>
          <p:cNvSpPr txBox="1">
            <a:spLocks noChangeArrowheads="1"/>
          </p:cNvSpPr>
          <p:nvPr/>
        </p:nvSpPr>
        <p:spPr bwMode="auto">
          <a:xfrm>
            <a:off x="812800" y="5334000"/>
            <a:ext cx="261620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CHÂU PHI</a:t>
            </a:r>
          </a:p>
        </p:txBody>
      </p:sp>
      <p:sp>
        <p:nvSpPr>
          <p:cNvPr id="436253" name="Text Box 29"/>
          <p:cNvSpPr txBox="1">
            <a:spLocks noChangeArrowheads="1"/>
          </p:cNvSpPr>
          <p:nvPr/>
        </p:nvSpPr>
        <p:spPr bwMode="auto">
          <a:xfrm>
            <a:off x="2959100" y="4749800"/>
            <a:ext cx="261620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003366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</a:rPr>
              <a:t>A-R</a:t>
            </a:r>
            <a:r>
              <a:rPr lang="en-US" sz="3200">
                <a:solidFill>
                  <a:schemeClr val="accent1"/>
                </a:solidFill>
                <a:cs typeface="Lucida Grande" charset="0"/>
              </a:rPr>
              <a:t>Ậ</a:t>
            </a:r>
            <a:r>
              <a:rPr lang="en-US" sz="3200">
                <a:solidFill>
                  <a:schemeClr val="accent1"/>
                </a:solidFill>
              </a:rPr>
              <a:t>P</a:t>
            </a:r>
          </a:p>
        </p:txBody>
      </p:sp>
      <p:sp>
        <p:nvSpPr>
          <p:cNvPr id="436255" name="Text Box 31"/>
          <p:cNvSpPr txBox="1">
            <a:spLocks noChangeArrowheads="1"/>
          </p:cNvSpPr>
          <p:nvPr/>
        </p:nvSpPr>
        <p:spPr bwMode="auto">
          <a:xfrm>
            <a:off x="6184900" y="2286000"/>
            <a:ext cx="1930400" cy="658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003366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</a:rPr>
              <a:t>CHÂU Á</a:t>
            </a:r>
          </a:p>
        </p:txBody>
      </p:sp>
      <p:sp>
        <p:nvSpPr>
          <p:cNvPr id="10257" name="Text Box 37"/>
          <p:cNvSpPr txBox="1">
            <a:spLocks noChangeArrowheads="1"/>
          </p:cNvSpPr>
          <p:nvPr/>
        </p:nvSpPr>
        <p:spPr bwMode="auto">
          <a:xfrm rot="1299097">
            <a:off x="458788" y="3144838"/>
            <a:ext cx="239236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Bi</a:t>
            </a:r>
            <a:r>
              <a:rPr lang="en-US">
                <a:solidFill>
                  <a:schemeClr val="tx1"/>
                </a:solidFill>
                <a:cs typeface="Lucida Grande" charset="0"/>
              </a:rPr>
              <a:t>ể</a:t>
            </a:r>
            <a:r>
              <a:rPr lang="en-US">
                <a:solidFill>
                  <a:schemeClr val="tx1"/>
                </a:solidFill>
              </a:rPr>
              <a:t>n Mê-</a:t>
            </a:r>
            <a:r>
              <a:rPr lang="en-US">
                <a:solidFill>
                  <a:schemeClr val="tx1"/>
                </a:solidFill>
                <a:latin typeface="Lucida Grande" charset="0"/>
              </a:rPr>
              <a:t>đ</a:t>
            </a:r>
            <a:r>
              <a:rPr lang="en-US">
                <a:solidFill>
                  <a:schemeClr val="tx1"/>
                </a:solidFill>
              </a:rPr>
              <a:t>i-t</a:t>
            </a:r>
            <a:r>
              <a:rPr lang="en-US">
                <a:solidFill>
                  <a:schemeClr val="tx1"/>
                </a:solidFill>
                <a:latin typeface="Lucida Grande" charset="0"/>
              </a:rPr>
              <a:t>ơ</a:t>
            </a:r>
            <a:r>
              <a:rPr lang="en-US">
                <a:solidFill>
                  <a:schemeClr val="tx1"/>
                </a:solidFill>
              </a:rPr>
              <a:t>-ra-an</a:t>
            </a:r>
          </a:p>
        </p:txBody>
      </p:sp>
      <p:sp>
        <p:nvSpPr>
          <p:cNvPr id="436264" name="Freeform 40"/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/>
            <a:ahLst/>
            <a:cxnLst>
              <a:cxn ang="0">
                <a:pos x="0" y="160"/>
              </a:cxn>
              <a:cxn ang="0">
                <a:pos x="144" y="168"/>
              </a:cxn>
              <a:cxn ang="0">
                <a:pos x="192" y="184"/>
              </a:cxn>
              <a:cxn ang="0">
                <a:pos x="376" y="168"/>
              </a:cxn>
              <a:cxn ang="0">
                <a:pos x="544" y="96"/>
              </a:cxn>
              <a:cxn ang="0">
                <a:pos x="640" y="88"/>
              </a:cxn>
              <a:cxn ang="0">
                <a:pos x="768" y="8"/>
              </a:cxn>
              <a:cxn ang="0">
                <a:pos x="888" y="24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6265" name="Freeform 41"/>
          <p:cNvSpPr>
            <a:spLocks/>
          </p:cNvSpPr>
          <p:nvPr/>
        </p:nvSpPr>
        <p:spPr bwMode="auto">
          <a:xfrm>
            <a:off x="3767138" y="1735138"/>
            <a:ext cx="1193800" cy="5222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76" y="33"/>
              </a:cxn>
              <a:cxn ang="0">
                <a:pos x="200" y="49"/>
              </a:cxn>
              <a:cxn ang="0">
                <a:pos x="304" y="65"/>
              </a:cxn>
              <a:cxn ang="0">
                <a:pos x="416" y="161"/>
              </a:cxn>
              <a:cxn ang="0">
                <a:pos x="600" y="209"/>
              </a:cxn>
              <a:cxn ang="0">
                <a:pos x="752" y="329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6268" name="Freeform 44"/>
          <p:cNvSpPr>
            <a:spLocks/>
          </p:cNvSpPr>
          <p:nvPr/>
        </p:nvSpPr>
        <p:spPr bwMode="auto">
          <a:xfrm>
            <a:off x="5289550" y="1266825"/>
            <a:ext cx="3048000" cy="3906838"/>
          </a:xfrm>
          <a:custGeom>
            <a:avLst/>
            <a:gdLst/>
            <a:ahLst/>
            <a:cxnLst>
              <a:cxn ang="0">
                <a:pos x="0" y="645"/>
              </a:cxn>
              <a:cxn ang="0">
                <a:pos x="160" y="645"/>
              </a:cxn>
              <a:cxn ang="0">
                <a:pos x="360" y="581"/>
              </a:cxn>
              <a:cxn ang="0">
                <a:pos x="392" y="557"/>
              </a:cxn>
              <a:cxn ang="0">
                <a:pos x="440" y="525"/>
              </a:cxn>
              <a:cxn ang="0">
                <a:pos x="520" y="429"/>
              </a:cxn>
              <a:cxn ang="0">
                <a:pos x="576" y="325"/>
              </a:cxn>
              <a:cxn ang="0">
                <a:pos x="656" y="205"/>
              </a:cxn>
              <a:cxn ang="0">
                <a:pos x="712" y="141"/>
              </a:cxn>
              <a:cxn ang="0">
                <a:pos x="744" y="101"/>
              </a:cxn>
              <a:cxn ang="0">
                <a:pos x="848" y="29"/>
              </a:cxn>
              <a:cxn ang="0">
                <a:pos x="912" y="13"/>
              </a:cxn>
              <a:cxn ang="0">
                <a:pos x="1128" y="29"/>
              </a:cxn>
              <a:cxn ang="0">
                <a:pos x="1232" y="165"/>
              </a:cxn>
              <a:cxn ang="0">
                <a:pos x="1352" y="301"/>
              </a:cxn>
              <a:cxn ang="0">
                <a:pos x="1376" y="325"/>
              </a:cxn>
              <a:cxn ang="0">
                <a:pos x="1592" y="397"/>
              </a:cxn>
              <a:cxn ang="0">
                <a:pos x="1648" y="485"/>
              </a:cxn>
              <a:cxn ang="0">
                <a:pos x="1664" y="573"/>
              </a:cxn>
              <a:cxn ang="0">
                <a:pos x="1696" y="621"/>
              </a:cxn>
              <a:cxn ang="0">
                <a:pos x="1712" y="669"/>
              </a:cxn>
              <a:cxn ang="0">
                <a:pos x="1720" y="885"/>
              </a:cxn>
              <a:cxn ang="0">
                <a:pos x="1776" y="941"/>
              </a:cxn>
              <a:cxn ang="0">
                <a:pos x="1816" y="1013"/>
              </a:cxn>
              <a:cxn ang="0">
                <a:pos x="1872" y="1245"/>
              </a:cxn>
              <a:cxn ang="0">
                <a:pos x="1904" y="1301"/>
              </a:cxn>
              <a:cxn ang="0">
                <a:pos x="1920" y="1349"/>
              </a:cxn>
              <a:cxn ang="0">
                <a:pos x="1840" y="1565"/>
              </a:cxn>
              <a:cxn ang="0">
                <a:pos x="1808" y="1613"/>
              </a:cxn>
              <a:cxn ang="0">
                <a:pos x="1712" y="1661"/>
              </a:cxn>
              <a:cxn ang="0">
                <a:pos x="1640" y="1693"/>
              </a:cxn>
              <a:cxn ang="0">
                <a:pos x="1584" y="1741"/>
              </a:cxn>
              <a:cxn ang="0">
                <a:pos x="1568" y="1765"/>
              </a:cxn>
              <a:cxn ang="0">
                <a:pos x="1544" y="1781"/>
              </a:cxn>
              <a:cxn ang="0">
                <a:pos x="1536" y="1805"/>
              </a:cxn>
              <a:cxn ang="0">
                <a:pos x="1488" y="1901"/>
              </a:cxn>
              <a:cxn ang="0">
                <a:pos x="1424" y="2189"/>
              </a:cxn>
              <a:cxn ang="0">
                <a:pos x="1416" y="2213"/>
              </a:cxn>
              <a:cxn ang="0">
                <a:pos x="1400" y="2237"/>
              </a:cxn>
              <a:cxn ang="0">
                <a:pos x="1384" y="2285"/>
              </a:cxn>
              <a:cxn ang="0">
                <a:pos x="1392" y="246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6269" name="Freeform 45"/>
          <p:cNvSpPr>
            <a:spLocks/>
          </p:cNvSpPr>
          <p:nvPr/>
        </p:nvSpPr>
        <p:spPr bwMode="auto">
          <a:xfrm>
            <a:off x="849313" y="3721100"/>
            <a:ext cx="1981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" y="32"/>
              </a:cxn>
              <a:cxn ang="0">
                <a:pos x="136" y="96"/>
              </a:cxn>
              <a:cxn ang="0">
                <a:pos x="184" y="192"/>
              </a:cxn>
              <a:cxn ang="0">
                <a:pos x="216" y="240"/>
              </a:cxn>
              <a:cxn ang="0">
                <a:pos x="248" y="312"/>
              </a:cxn>
              <a:cxn ang="0">
                <a:pos x="376" y="480"/>
              </a:cxn>
              <a:cxn ang="0">
                <a:pos x="408" y="576"/>
              </a:cxn>
              <a:cxn ang="0">
                <a:pos x="416" y="600"/>
              </a:cxn>
              <a:cxn ang="0">
                <a:pos x="488" y="648"/>
              </a:cxn>
              <a:cxn ang="0">
                <a:pos x="512" y="672"/>
              </a:cxn>
              <a:cxn ang="0">
                <a:pos x="592" y="712"/>
              </a:cxn>
              <a:cxn ang="0">
                <a:pos x="672" y="768"/>
              </a:cxn>
              <a:cxn ang="0">
                <a:pos x="816" y="952"/>
              </a:cxn>
              <a:cxn ang="0">
                <a:pos x="1080" y="1104"/>
              </a:cxn>
              <a:cxn ang="0">
                <a:pos x="1248" y="1096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6270" name="Freeform 46"/>
          <p:cNvSpPr>
            <a:spLocks/>
          </p:cNvSpPr>
          <p:nvPr/>
        </p:nvSpPr>
        <p:spPr bwMode="auto">
          <a:xfrm>
            <a:off x="2397125" y="3590925"/>
            <a:ext cx="2324100" cy="952500"/>
          </a:xfrm>
          <a:custGeom>
            <a:avLst/>
            <a:gdLst/>
            <a:ahLst/>
            <a:cxnLst>
              <a:cxn ang="0">
                <a:pos x="0" y="472"/>
              </a:cxn>
              <a:cxn ang="0">
                <a:pos x="240" y="416"/>
              </a:cxn>
              <a:cxn ang="0">
                <a:pos x="312" y="392"/>
              </a:cxn>
              <a:cxn ang="0">
                <a:pos x="408" y="336"/>
              </a:cxn>
              <a:cxn ang="0">
                <a:pos x="480" y="264"/>
              </a:cxn>
              <a:cxn ang="0">
                <a:pos x="528" y="184"/>
              </a:cxn>
              <a:cxn ang="0">
                <a:pos x="552" y="136"/>
              </a:cxn>
              <a:cxn ang="0">
                <a:pos x="656" y="72"/>
              </a:cxn>
              <a:cxn ang="0">
                <a:pos x="760" y="0"/>
              </a:cxn>
              <a:cxn ang="0">
                <a:pos x="888" y="24"/>
              </a:cxn>
              <a:cxn ang="0">
                <a:pos x="960" y="112"/>
              </a:cxn>
              <a:cxn ang="0">
                <a:pos x="1112" y="320"/>
              </a:cxn>
              <a:cxn ang="0">
                <a:pos x="1144" y="360"/>
              </a:cxn>
              <a:cxn ang="0">
                <a:pos x="1200" y="456"/>
              </a:cxn>
              <a:cxn ang="0">
                <a:pos x="1320" y="536"/>
              </a:cxn>
              <a:cxn ang="0">
                <a:pos x="1416" y="584"/>
              </a:cxn>
              <a:cxn ang="0">
                <a:pos x="1464" y="600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6274" name="AutoShape 50"/>
          <p:cNvSpPr>
            <a:spLocks noChangeArrowheads="1"/>
          </p:cNvSpPr>
          <p:nvPr/>
        </p:nvSpPr>
        <p:spPr bwMode="auto">
          <a:xfrm>
            <a:off x="1133475" y="1079500"/>
            <a:ext cx="571500" cy="647700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6275" name="AutoShape 51"/>
          <p:cNvSpPr>
            <a:spLocks noChangeArrowheads="1"/>
          </p:cNvSpPr>
          <p:nvPr/>
        </p:nvSpPr>
        <p:spPr bwMode="auto">
          <a:xfrm>
            <a:off x="952500" y="844550"/>
            <a:ext cx="987425" cy="1204913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6276" name="AutoShape 52"/>
          <p:cNvSpPr>
            <a:spLocks noChangeArrowheads="1"/>
          </p:cNvSpPr>
          <p:nvPr/>
        </p:nvSpPr>
        <p:spPr bwMode="auto">
          <a:xfrm rot="-1508760">
            <a:off x="682625" y="798513"/>
            <a:ext cx="1520825" cy="1466850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6277" name="Line 53"/>
          <p:cNvSpPr>
            <a:spLocks noChangeShapeType="1"/>
          </p:cNvSpPr>
          <p:nvPr/>
        </p:nvSpPr>
        <p:spPr bwMode="auto">
          <a:xfrm flipH="1">
            <a:off x="1609725" y="1933575"/>
            <a:ext cx="2667000" cy="26543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36278" name="Line 54"/>
          <p:cNvSpPr>
            <a:spLocks noChangeShapeType="1"/>
          </p:cNvSpPr>
          <p:nvPr/>
        </p:nvSpPr>
        <p:spPr bwMode="auto">
          <a:xfrm>
            <a:off x="663575" y="1524000"/>
            <a:ext cx="7086600" cy="2501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grpSp>
        <p:nvGrpSpPr>
          <p:cNvPr id="3" name="Group 103"/>
          <p:cNvGrpSpPr>
            <a:grpSpLocks/>
          </p:cNvGrpSpPr>
          <p:nvPr/>
        </p:nvGrpSpPr>
        <p:grpSpPr bwMode="auto">
          <a:xfrm>
            <a:off x="2203450" y="3141663"/>
            <a:ext cx="812800" cy="1155700"/>
            <a:chOff x="1388" y="1979"/>
            <a:chExt cx="512" cy="728"/>
          </a:xfrm>
        </p:grpSpPr>
        <p:sp>
          <p:nvSpPr>
            <p:cNvPr id="436273" name="Oval 49"/>
            <p:cNvSpPr>
              <a:spLocks noChangeArrowheads="1"/>
            </p:cNvSpPr>
            <p:nvPr/>
          </p:nvSpPr>
          <p:spPr bwMode="auto">
            <a:xfrm>
              <a:off x="1388" y="1979"/>
              <a:ext cx="512" cy="7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436272" name="Oval 48"/>
            <p:cNvSpPr>
              <a:spLocks noChangeArrowheads="1"/>
            </p:cNvSpPr>
            <p:nvPr/>
          </p:nvSpPr>
          <p:spPr bwMode="auto">
            <a:xfrm>
              <a:off x="1481" y="2094"/>
              <a:ext cx="32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10269" name="Text Box 81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6316" name="Rectangle 9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grpSp>
        <p:nvGrpSpPr>
          <p:cNvPr id="4" name="Group 84"/>
          <p:cNvGrpSpPr>
            <a:grpSpLocks/>
          </p:cNvGrpSpPr>
          <p:nvPr/>
        </p:nvGrpSpPr>
        <p:grpSpPr bwMode="auto">
          <a:xfrm>
            <a:off x="2232025" y="720725"/>
            <a:ext cx="4738688" cy="676275"/>
            <a:chOff x="1413" y="407"/>
            <a:chExt cx="2978" cy="426"/>
          </a:xfrm>
        </p:grpSpPr>
        <p:sp>
          <p:nvSpPr>
            <p:cNvPr id="436280" name="Rectangle 56"/>
            <p:cNvSpPr>
              <a:spLocks noChangeArrowheads="1"/>
            </p:cNvSpPr>
            <p:nvPr/>
          </p:nvSpPr>
          <p:spPr bwMode="auto">
            <a:xfrm>
              <a:off x="1413" y="407"/>
              <a:ext cx="2978" cy="374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2400">
                <a:solidFill>
                  <a:schemeClr val="tx1"/>
                </a:solidFill>
                <a:ea typeface="+mn-ea"/>
              </a:endParaRPr>
            </a:p>
          </p:txBody>
        </p:sp>
        <p:sp>
          <p:nvSpPr>
            <p:cNvPr id="436281" name="Rectangle 57"/>
            <p:cNvSpPr>
              <a:spLocks noChangeArrowheads="1"/>
            </p:cNvSpPr>
            <p:nvPr/>
          </p:nvSpPr>
          <p:spPr bwMode="auto">
            <a:xfrm>
              <a:off x="1436" y="429"/>
              <a:ext cx="2875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r>
                <a:rPr lang="fr-FR" sz="1800">
                  <a:solidFill>
                    <a:schemeClr val="tx1"/>
                  </a:solidFill>
                  <a:latin typeface="Arial" charset="0"/>
                </a:rPr>
                <a:t>MA-XÊ- ĐOAN:  </a:t>
              </a:r>
              <a:br>
                <a:rPr lang="fr-FR" sz="1800">
                  <a:solidFill>
                    <a:schemeClr val="tx1"/>
                  </a:solidFill>
                  <a:latin typeface="Arial" charset="0"/>
                </a:rPr>
              </a:br>
              <a:r>
                <a:rPr lang="fr-FR" sz="1800">
                  <a:solidFill>
                    <a:schemeClr val="tx1"/>
                  </a:solidFill>
                  <a:latin typeface="Arial" charset="0"/>
                </a:rPr>
                <a:t>NƠI SINH C</a:t>
              </a:r>
              <a:r>
                <a:rPr lang="fr-FR" sz="1800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Ủ</a:t>
              </a:r>
              <a:r>
                <a:rPr lang="fr-FR" sz="1800">
                  <a:solidFill>
                    <a:schemeClr val="tx1"/>
                  </a:solidFill>
                  <a:latin typeface="Arial" charset="0"/>
                </a:rPr>
                <a:t>A A-LÉC–XAN-ĐƠ</a:t>
              </a:r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5" name="Group 104"/>
          <p:cNvGrpSpPr>
            <a:grpSpLocks/>
          </p:cNvGrpSpPr>
          <p:nvPr/>
        </p:nvGrpSpPr>
        <p:grpSpPr bwMode="auto">
          <a:xfrm>
            <a:off x="2794000" y="3265488"/>
            <a:ext cx="1976438" cy="593725"/>
            <a:chOff x="4307" y="335"/>
            <a:chExt cx="1245" cy="374"/>
          </a:xfrm>
        </p:grpSpPr>
        <p:sp>
          <p:nvSpPr>
            <p:cNvPr id="436293" name="Rectangle 69"/>
            <p:cNvSpPr>
              <a:spLocks noChangeArrowheads="1"/>
            </p:cNvSpPr>
            <p:nvPr/>
          </p:nvSpPr>
          <p:spPr bwMode="auto">
            <a:xfrm>
              <a:off x="4315" y="335"/>
              <a:ext cx="1209" cy="374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2400">
                <a:solidFill>
                  <a:schemeClr val="tx1"/>
                </a:solidFill>
                <a:ea typeface="+mn-ea"/>
              </a:endParaRPr>
            </a:p>
          </p:txBody>
        </p:sp>
        <p:sp>
          <p:nvSpPr>
            <p:cNvPr id="436294" name="Rectangle 70"/>
            <p:cNvSpPr>
              <a:spLocks noChangeArrowheads="1"/>
            </p:cNvSpPr>
            <p:nvPr/>
          </p:nvSpPr>
          <p:spPr bwMode="auto">
            <a:xfrm>
              <a:off x="4307" y="347"/>
              <a:ext cx="1245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/>
              <a:r>
                <a:rPr lang="fr-FR" altLang="ko-KR" sz="2400">
                  <a:solidFill>
                    <a:schemeClr val="tx1"/>
                  </a:solidFill>
                  <a:latin typeface="Arial" charset="0"/>
                  <a:ea typeface="Gulim" charset="0"/>
                  <a:cs typeface="Gulim" charset="0"/>
                </a:rPr>
                <a:t>PA-LÉX-TIN</a:t>
              </a:r>
              <a:r>
                <a:rPr lang="en-US" altLang="ko-KR" sz="2400">
                  <a:solidFill>
                    <a:schemeClr val="tx1"/>
                  </a:solidFill>
                  <a:latin typeface="Arial" charset="0"/>
                  <a:ea typeface="Gulim" charset="0"/>
                  <a:cs typeface="Gulim" charset="0"/>
                </a:rPr>
                <a:t> 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0273" name="AutoShape 107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4" name="Rectangle 108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5" name="AutoShape 109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6" name="Line 110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7" name="Line 111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8" name="Rectangle 112"/>
          <p:cNvSpPr>
            <a:spLocks noChangeArrowheads="1"/>
          </p:cNvSpPr>
          <p:nvPr/>
        </p:nvSpPr>
        <p:spPr bwMode="auto">
          <a:xfrm>
            <a:off x="7931150" y="3568700"/>
            <a:ext cx="10699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fr-FR" altLang="ko-KR" sz="600">
                <a:solidFill>
                  <a:schemeClr val="bg1"/>
                </a:solidFill>
                <a:ea typeface="Gulim" charset="0"/>
                <a:cs typeface="Gulim" charset="0"/>
              </a:rPr>
              <a:t>A-LÉC NG</a:t>
            </a:r>
            <a:r>
              <a:rPr lang="fr-FR" altLang="ko-KR" sz="600">
                <a:solidFill>
                  <a:schemeClr val="bg1"/>
                </a:solidFill>
                <a:latin typeface="Lucida Grande" charset="0"/>
                <a:ea typeface="Gulim" charset="0"/>
                <a:cs typeface="Gulim" charset="0"/>
              </a:rPr>
              <a:t>Ư</a:t>
            </a:r>
            <a:r>
              <a:rPr lang="en-US" altLang="ko-KR" sz="600">
                <a:solidFill>
                  <a:schemeClr val="bg1"/>
                </a:solidFill>
                <a:ea typeface="Gulim" charset="0"/>
                <a:cs typeface="Gulim" charset="0"/>
              </a:rPr>
              <a:t>ỜI HY-LẠP</a:t>
            </a:r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10279" name="Rectangle 113"/>
          <p:cNvSpPr>
            <a:spLocks noChangeArrowheads="1"/>
          </p:cNvSpPr>
          <p:nvPr/>
        </p:nvSpPr>
        <p:spPr bwMode="auto">
          <a:xfrm>
            <a:off x="7970838" y="3429000"/>
            <a:ext cx="7397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de-DE" sz="700">
                <a:solidFill>
                  <a:schemeClr val="bg1"/>
                </a:solidFill>
              </a:rPr>
              <a:t>TH</a:t>
            </a:r>
            <a:r>
              <a:rPr lang="de-DE" sz="700">
                <a:solidFill>
                  <a:schemeClr val="bg1"/>
                </a:solidFill>
                <a:cs typeface="Lucida Grande" charset="0"/>
              </a:rPr>
              <a:t>Ầ</a:t>
            </a:r>
            <a:r>
              <a:rPr lang="de-DE" sz="700">
                <a:solidFill>
                  <a:schemeClr val="bg1"/>
                </a:solidFill>
              </a:rPr>
              <a:t>M L</a:t>
            </a:r>
            <a:r>
              <a:rPr lang="de-DE" sz="700">
                <a:solidFill>
                  <a:schemeClr val="bg1"/>
                </a:solidFill>
                <a:cs typeface="Lucida Grande" charset="0"/>
              </a:rPr>
              <a:t>Ặ</a:t>
            </a:r>
            <a:r>
              <a:rPr lang="de-DE" sz="700">
                <a:solidFill>
                  <a:schemeClr val="bg1"/>
                </a:solidFill>
              </a:rPr>
              <a:t>NG</a:t>
            </a:r>
            <a:endParaRPr lang="en-US" sz="1000">
              <a:solidFill>
                <a:schemeClr val="bg1"/>
              </a:solidFill>
              <a:latin typeface="Chicago" charset="0"/>
            </a:endParaRPr>
          </a:p>
        </p:txBody>
      </p:sp>
      <p:grpSp>
        <p:nvGrpSpPr>
          <p:cNvPr id="6" name="Group 98"/>
          <p:cNvGrpSpPr>
            <a:grpSpLocks/>
          </p:cNvGrpSpPr>
          <p:nvPr/>
        </p:nvGrpSpPr>
        <p:grpSpPr bwMode="auto">
          <a:xfrm>
            <a:off x="4379913" y="2362200"/>
            <a:ext cx="4562475" cy="3070225"/>
            <a:chOff x="395" y="607"/>
            <a:chExt cx="2874" cy="1934"/>
          </a:xfrm>
        </p:grpSpPr>
        <p:pic>
          <p:nvPicPr>
            <p:cNvPr id="436323" name="Picture 99"/>
            <p:cNvPicPr>
              <a:picLocks noChangeAspect="1" noChangeArrowheads="1"/>
            </p:cNvPicPr>
            <p:nvPr/>
          </p:nvPicPr>
          <p:blipFill>
            <a:blip r:embed="rId4"/>
            <a:srcRect b="10214"/>
            <a:stretch>
              <a:fillRect/>
            </a:stretch>
          </p:blipFill>
          <p:spPr bwMode="auto">
            <a:xfrm>
              <a:off x="395" y="607"/>
              <a:ext cx="2874" cy="193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  <p:sp>
          <p:nvSpPr>
            <p:cNvPr id="436324" name="Text Box 100"/>
            <p:cNvSpPr txBox="1">
              <a:spLocks noChangeArrowheads="1"/>
            </p:cNvSpPr>
            <p:nvPr/>
          </p:nvSpPr>
          <p:spPr bwMode="auto">
            <a:xfrm>
              <a:off x="458" y="2254"/>
              <a:ext cx="171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FFFF00"/>
                  </a:solidFill>
                  <a:latin typeface="Arial" charset="0"/>
                </a:rPr>
                <a:t>Thành Phi-líp c</a:t>
              </a:r>
              <a:r>
                <a:rPr lang="en-US" sz="1800">
                  <a:solidFill>
                    <a:srgbClr val="FFFF00"/>
                  </a:solidFill>
                  <a:latin typeface="Arial" charset="0"/>
                  <a:cs typeface="Lucida Grande" charset="0"/>
                </a:rPr>
                <a:t>ổ</a:t>
              </a:r>
              <a:endParaRPr lang="en-US" sz="18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2665413" y="4516438"/>
            <a:ext cx="4587875" cy="1824037"/>
            <a:chOff x="1679" y="2883"/>
            <a:chExt cx="2890" cy="1149"/>
          </a:xfrm>
        </p:grpSpPr>
        <p:sp>
          <p:nvSpPr>
            <p:cNvPr id="10285" name="Rectangle 105"/>
            <p:cNvSpPr>
              <a:spLocks noChangeArrowheads="1"/>
            </p:cNvSpPr>
            <p:nvPr/>
          </p:nvSpPr>
          <p:spPr bwMode="auto">
            <a:xfrm>
              <a:off x="1679" y="2929"/>
              <a:ext cx="2890" cy="1103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288" name="Text Box 64"/>
            <p:cNvSpPr txBox="1">
              <a:spLocks noChangeArrowheads="1"/>
            </p:cNvSpPr>
            <p:nvPr/>
          </p:nvSpPr>
          <p:spPr bwMode="auto">
            <a:xfrm>
              <a:off x="1733" y="2883"/>
              <a:ext cx="2769" cy="989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50000"/>
                </a:spcBef>
              </a:pPr>
              <a:r>
                <a:rPr lang="ja-JP" altLang="en-US" sz="3200">
                  <a:solidFill>
                    <a:schemeClr val="tx1"/>
                  </a:solidFill>
                </a:rPr>
                <a:t>“</a:t>
              </a:r>
              <a:r>
                <a:rPr lang="fr-FR" altLang="ko-KR" sz="2400">
                  <a:solidFill>
                    <a:schemeClr val="tx1"/>
                  </a:solidFill>
                  <a:latin typeface="Arial" charset="0"/>
                  <a:ea typeface="Gulim" charset="0"/>
                  <a:cs typeface="Gulim" charset="0"/>
                </a:rPr>
                <a:t>VĂN HÓA C</a:t>
              </a:r>
              <a:r>
                <a:rPr lang="en-US" altLang="ko-KR" sz="2400">
                  <a:solidFill>
                    <a:schemeClr val="tx1"/>
                  </a:solidFill>
                  <a:latin typeface="Arial" charset="0"/>
                  <a:ea typeface="Gulim" charset="0"/>
                  <a:cs typeface="Gulim" charset="0"/>
                </a:rPr>
                <a:t>Ổ HY-LẠP</a:t>
              </a:r>
              <a:r>
                <a:rPr lang="en-US" altLang="ko-KR">
                  <a:ea typeface="Gulim" charset="0"/>
                  <a:cs typeface="Gulim" charset="0"/>
                </a:rPr>
                <a:t> </a:t>
              </a:r>
              <a:r>
                <a:rPr lang="ja-JP" altLang="en-US" sz="3200">
                  <a:solidFill>
                    <a:schemeClr val="tx1"/>
                  </a:solidFill>
                </a:rPr>
                <a:t>”</a:t>
              </a:r>
              <a:r>
                <a:rPr lang="en-US" sz="3200">
                  <a:solidFill>
                    <a:schemeClr val="tx1"/>
                  </a:solidFill>
                </a:rPr>
                <a:t>…                 </a:t>
              </a: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PHONG T</a:t>
              </a:r>
              <a:r>
                <a:rPr lang="en-US" sz="2400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Ụ</a:t>
              </a: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C HY-LẠP &amp; </a:t>
              </a:r>
              <a:br>
                <a:rPr lang="en-US" sz="2400">
                  <a:solidFill>
                    <a:schemeClr val="tx1"/>
                  </a:solidFill>
                  <a:latin typeface="Arial" charset="0"/>
                </a:rPr>
              </a:br>
              <a:r>
                <a:rPr lang="ja-JP" altLang="en-US" sz="2400">
                  <a:solidFill>
                    <a:schemeClr val="tx1"/>
                  </a:solidFill>
                  <a:latin typeface="Arial" charset="0"/>
                </a:rPr>
                <a:t>“</a:t>
              </a: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CON ĐƯ</a:t>
              </a:r>
              <a:r>
                <a:rPr lang="en-US" sz="2400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Ờ</a:t>
              </a: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NG HY-L</a:t>
              </a:r>
              <a:r>
                <a:rPr lang="en-US" sz="2400">
                  <a:solidFill>
                    <a:schemeClr val="tx1"/>
                  </a:solidFill>
                  <a:latin typeface="Arial" charset="0"/>
                  <a:cs typeface="Lucida Grande" charset="0"/>
                </a:rPr>
                <a:t>Ạ</a:t>
              </a:r>
              <a:r>
                <a:rPr lang="en-US" sz="2400">
                  <a:solidFill>
                    <a:schemeClr val="tx1"/>
                  </a:solidFill>
                  <a:latin typeface="Arial" charset="0"/>
                </a:rPr>
                <a:t>P</a:t>
              </a:r>
              <a:r>
                <a:rPr lang="ja-JP" altLang="en-US" sz="2400">
                  <a:solidFill>
                    <a:schemeClr val="tx1"/>
                  </a:solidFill>
                  <a:latin typeface="Arial" charset="0"/>
                </a:rPr>
                <a:t>”</a:t>
              </a:r>
              <a:endParaRPr lang="en-US" sz="24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36326" name="Oval 102"/>
          <p:cNvSpPr>
            <a:spLocks noChangeArrowheads="1"/>
          </p:cNvSpPr>
          <p:nvPr/>
        </p:nvSpPr>
        <p:spPr bwMode="auto">
          <a:xfrm>
            <a:off x="2854325" y="5440363"/>
            <a:ext cx="4078288" cy="8461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0283" name="Text Box 27"/>
          <p:cNvSpPr txBox="1">
            <a:spLocks noChangeArrowheads="1"/>
          </p:cNvSpPr>
          <p:nvPr/>
        </p:nvSpPr>
        <p:spPr bwMode="auto">
          <a:xfrm>
            <a:off x="6738938" y="626745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Sổ Tay Hư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Lucida Grande" charset="0"/>
                <a:cs typeface="Arial" charset="0"/>
              </a:rPr>
              <a:t>ớ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ng D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Lucida Grande" charset="0"/>
              </a:rPr>
              <a:t>ẫ</a:t>
            </a:r>
            <a:r>
              <a:rPr lang="en-US" sz="1200">
                <a:solidFill>
                  <a:schemeClr val="tx1"/>
                </a:solidFill>
                <a:latin typeface="Arial" charset="0"/>
                <a:cs typeface="Arial" charset="0"/>
              </a:rPr>
              <a:t>n, tr. 38-39</a:t>
            </a:r>
            <a:endParaRPr lang="en-US" sz="7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284" name="Text Box 331"/>
          <p:cNvSpPr txBox="1">
            <a:spLocks noChangeArrowheads="1"/>
          </p:cNvSpPr>
          <p:nvPr/>
        </p:nvSpPr>
        <p:spPr bwMode="auto">
          <a:xfrm>
            <a:off x="8596313" y="64833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5</a:t>
            </a:r>
            <a:endParaRPr lang="en-US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74" grpId="0" animBg="1"/>
      <p:bldP spid="436275" grpId="0" animBg="1"/>
      <p:bldP spid="436276" grpId="0" animBg="1"/>
      <p:bldP spid="4363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TOOLS" val="&lt;WMTools ver=&quot;1.0&quot;&gt;&lt;Timings time=&quot;10/16/2006 4:19:25 PM&quot;&gt;&lt;Slide id=&quot;652&quot; dur=&quot;.86&quot;/&gt;&lt;/Timings&gt;&lt;/WMTools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Appian Way from Ephesus theater, tb n010500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Dead Sea\Masada\Masada sr\Masada siege ramp from west, 50-35tb sr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Ostia\Ostia theater from top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Palatine Hill\Palatine Hill from northeast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8 Greece Rome\Rome Krewson\sr\Rome Arch of Titus at night, wk 0308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Alexandria\Alexandria bay to east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Pompei street with elevated stepping stones, wk 031001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Temple of the Divus Romulus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with Temples of Saturn and Vespasian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Arch of Severus, Temple of Saturn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Forum Arch of Severus, Arch of Titus in distance, wk 0309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Ephesus theater with Appian Way, tb n010500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9964</TotalTime>
  <Pages>52</Pages>
  <Words>2098</Words>
  <Application>Microsoft Macintosh PowerPoint</Application>
  <PresentationFormat>On-screen Show (4:3)</PresentationFormat>
  <Paragraphs>637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Arial Unicode MS</vt:lpstr>
      <vt:lpstr>B VAG Rounded Bold</vt:lpstr>
      <vt:lpstr>Chicago</vt:lpstr>
      <vt:lpstr>Gulim</vt:lpstr>
      <vt:lpstr>Gulim</vt:lpstr>
      <vt:lpstr>Kosher-Normal</vt:lpstr>
      <vt:lpstr>ＭＳ Ｐゴシック</vt:lpstr>
      <vt:lpstr>ＭＳ Ｐゴシック</vt:lpstr>
      <vt:lpstr>VNI-Times</vt:lpstr>
      <vt:lpstr>Algerian</vt:lpstr>
      <vt:lpstr>Arial</vt:lpstr>
      <vt:lpstr>Comic Sans MS</vt:lpstr>
      <vt:lpstr>Cooper Black</vt:lpstr>
      <vt:lpstr>Helvetica</vt:lpstr>
      <vt:lpstr>Lucida Grande</vt:lpstr>
      <vt:lpstr>Matura MT Script Capitals</vt:lpstr>
      <vt:lpstr>Monotype Sorts</vt:lpstr>
      <vt:lpstr>Times</vt:lpstr>
      <vt:lpstr>Times New Roman</vt:lpstr>
      <vt:lpstr>untitled 3</vt:lpstr>
      <vt:lpstr>Blank Presentation</vt:lpstr>
      <vt:lpstr>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Kinh Thánh…Căn Bản—BibleStudyDownloads.org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517</cp:revision>
  <cp:lastPrinted>2003-05-28T21:54:29Z</cp:lastPrinted>
  <dcterms:created xsi:type="dcterms:W3CDTF">1999-07-29T18:12:04Z</dcterms:created>
  <dcterms:modified xsi:type="dcterms:W3CDTF">2018-09-24T08:29:20Z</dcterms:modified>
</cp:coreProperties>
</file>