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ppt/tags/tag7.xml" ContentType="application/vnd.openxmlformats-officedocument.presentationml.tags+xml"/>
  <Override PartName="/ppt/notesSlides/notesSlide3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4.xml" ContentType="application/vnd.openxmlformats-officedocument.presentationml.notesSlide+xml"/>
  <Override PartName="/ppt/tags/tag10.xml" ContentType="application/vnd.openxmlformats-officedocument.presentationml.tags+xml"/>
  <Override PartName="/ppt/notesSlides/notesSlide35.xml" ContentType="application/vnd.openxmlformats-officedocument.presentationml.notesSlide+xml"/>
  <Override PartName="/ppt/tags/tag1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8" r:id="rId2"/>
    <p:sldMasterId id="2147483720" r:id="rId3"/>
  </p:sldMasterIdLst>
  <p:notesMasterIdLst>
    <p:notesMasterId r:id="rId77"/>
  </p:notesMasterIdLst>
  <p:handoutMasterIdLst>
    <p:handoutMasterId r:id="rId78"/>
  </p:handoutMasterIdLst>
  <p:sldIdLst>
    <p:sldId id="353" r:id="rId4"/>
    <p:sldId id="746" r:id="rId5"/>
    <p:sldId id="714" r:id="rId6"/>
    <p:sldId id="786" r:id="rId7"/>
    <p:sldId id="719" r:id="rId8"/>
    <p:sldId id="720" r:id="rId9"/>
    <p:sldId id="790" r:id="rId10"/>
    <p:sldId id="756" r:id="rId11"/>
    <p:sldId id="757" r:id="rId12"/>
    <p:sldId id="758" r:id="rId13"/>
    <p:sldId id="759" r:id="rId14"/>
    <p:sldId id="764" r:id="rId15"/>
    <p:sldId id="760" r:id="rId16"/>
    <p:sldId id="763" r:id="rId17"/>
    <p:sldId id="762" r:id="rId18"/>
    <p:sldId id="791" r:id="rId19"/>
    <p:sldId id="642" r:id="rId20"/>
    <p:sldId id="641" r:id="rId21"/>
    <p:sldId id="643" r:id="rId22"/>
    <p:sldId id="644" r:id="rId23"/>
    <p:sldId id="765" r:id="rId24"/>
    <p:sldId id="724" r:id="rId25"/>
    <p:sldId id="725" r:id="rId26"/>
    <p:sldId id="723" r:id="rId27"/>
    <p:sldId id="646" r:id="rId28"/>
    <p:sldId id="784" r:id="rId29"/>
    <p:sldId id="752" r:id="rId30"/>
    <p:sldId id="753" r:id="rId31"/>
    <p:sldId id="769" r:id="rId32"/>
    <p:sldId id="783" r:id="rId33"/>
    <p:sldId id="770" r:id="rId34"/>
    <p:sldId id="778" r:id="rId35"/>
    <p:sldId id="779" r:id="rId36"/>
    <p:sldId id="789" r:id="rId37"/>
    <p:sldId id="780" r:id="rId38"/>
    <p:sldId id="781" r:id="rId39"/>
    <p:sldId id="737" r:id="rId40"/>
    <p:sldId id="727" r:id="rId41"/>
    <p:sldId id="652" r:id="rId42"/>
    <p:sldId id="729" r:id="rId43"/>
    <p:sldId id="726" r:id="rId44"/>
    <p:sldId id="653" r:id="rId45"/>
    <p:sldId id="654" r:id="rId46"/>
    <p:sldId id="745" r:id="rId47"/>
    <p:sldId id="730" r:id="rId48"/>
    <p:sldId id="655" r:id="rId49"/>
    <p:sldId id="785" r:id="rId50"/>
    <p:sldId id="657" r:id="rId51"/>
    <p:sldId id="658" r:id="rId52"/>
    <p:sldId id="659" r:id="rId53"/>
    <p:sldId id="660" r:id="rId54"/>
    <p:sldId id="661" r:id="rId55"/>
    <p:sldId id="662" r:id="rId56"/>
    <p:sldId id="663" r:id="rId57"/>
    <p:sldId id="748" r:id="rId58"/>
    <p:sldId id="773" r:id="rId59"/>
    <p:sldId id="667" r:id="rId60"/>
    <p:sldId id="666" r:id="rId61"/>
    <p:sldId id="732" r:id="rId62"/>
    <p:sldId id="668" r:id="rId63"/>
    <p:sldId id="670" r:id="rId64"/>
    <p:sldId id="669" r:id="rId65"/>
    <p:sldId id="671" r:id="rId66"/>
    <p:sldId id="672" r:id="rId67"/>
    <p:sldId id="673" r:id="rId68"/>
    <p:sldId id="734" r:id="rId69"/>
    <p:sldId id="733" r:id="rId70"/>
    <p:sldId id="788" r:id="rId71"/>
    <p:sldId id="674" r:id="rId72"/>
    <p:sldId id="766" r:id="rId73"/>
    <p:sldId id="749" r:id="rId74"/>
    <p:sldId id="750" r:id="rId75"/>
    <p:sldId id="356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Matura MT Script Capital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latin typeface="Matura MT Script Capital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31">
          <p15:clr>
            <a:srgbClr val="A4A3A4"/>
          </p15:clr>
        </p15:guide>
        <p15:guide id="2" orient="horz">
          <p15:clr>
            <a:srgbClr val="A4A3A4"/>
          </p15:clr>
        </p15:guide>
        <p15:guide id="3" orient="horz" pos="1485">
          <p15:clr>
            <a:srgbClr val="A4A3A4"/>
          </p15:clr>
        </p15:guide>
        <p15:guide id="4" pos="4080">
          <p15:clr>
            <a:srgbClr val="A4A3A4"/>
          </p15:clr>
        </p15:guide>
        <p15:guide id="5" pos="5158">
          <p15:clr>
            <a:srgbClr val="A4A3A4"/>
          </p15:clr>
        </p15:guide>
        <p15:guide id="6" pos="55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131B"/>
    <a:srgbClr val="CC1827"/>
    <a:srgbClr val="1039BD"/>
    <a:srgbClr val="0842DE"/>
    <a:srgbClr val="0831AD"/>
    <a:srgbClr val="1CFF23"/>
    <a:srgbClr val="610814"/>
    <a:srgbClr val="8D0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22"/>
    <p:restoredTop sz="94653"/>
  </p:normalViewPr>
  <p:slideViewPr>
    <p:cSldViewPr snapToGrid="0">
      <p:cViewPr varScale="1">
        <p:scale>
          <a:sx n="146" d="100"/>
          <a:sy n="146" d="100"/>
        </p:scale>
        <p:origin x="1856" y="176"/>
      </p:cViewPr>
      <p:guideLst>
        <p:guide orient="horz" pos="4231"/>
        <p:guide orient="horz"/>
        <p:guide orient="horz" pos="1485"/>
        <p:guide pos="4080"/>
        <p:guide pos="5158"/>
        <p:guide pos="55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FD70905A-41BF-0D45-B009-7F0985C1AC23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97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F8255996-DAB1-5043-A917-84FE57D3AF9E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5628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324B6-FDDF-1C4A-836C-81FE79EAE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Basically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628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808279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50150" y="6602413"/>
            <a:ext cx="61912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442200" y="65389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9.65.03d.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89936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7550150" y="6602413"/>
            <a:ext cx="61912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7442200" y="65389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9.65.03d.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04032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6EC3-FBF1-0046-94E7-99DD7FAEE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4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90B-E283-3144-A7DF-7B0DC5DA3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97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FCA4A-B31F-A84C-9EDB-95334E919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32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7EF49-3501-BF40-83B8-E3414ACEA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86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7395-211E-A641-B38F-F9A8FB73B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95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E8C73-4752-DD40-9561-37F7844BF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7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A4989-A420-8E44-A2B6-6560EF87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56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E074E-9B9B-534C-AA7F-5E725002C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7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483828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96B0-C74C-5443-AA59-BFAC83B5D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53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7775-9049-4041-8301-E7E7F82B1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89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7A52-006C-1045-8871-15B5A216A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2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153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17092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82091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16968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35986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66374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28489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272722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891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44374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7790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33083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801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523107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711924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7550150" y="6602413"/>
            <a:ext cx="61912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7442200" y="65389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9.65.03d.</a:t>
            </a:r>
          </a:p>
        </p:txBody>
      </p:sp>
    </p:spTree>
    <p:extLst>
      <p:ext uri="{BB962C8B-B14F-4D97-AF65-F5344CB8AC3E}">
        <p14:creationId xmlns:p14="http://schemas.microsoft.com/office/powerpoint/2010/main" val="91200207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550150" y="6602413"/>
            <a:ext cx="61912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442200" y="65389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9.65.03d.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99416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550150" y="6602413"/>
            <a:ext cx="619125" cy="24765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00DFCA"/>
                </a:solidFill>
                <a:latin typeface="Comic Sans MS" pitchFamily="-128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442200" y="6538913"/>
            <a:ext cx="820738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9.65.03d.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44944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grpSp>
          <p:nvGrpSpPr>
            <p:cNvPr id="1032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dist="197566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3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59" name="Text Box 35"/>
          <p:cNvSpPr txBox="1">
            <a:spLocks noChangeArrowheads="1"/>
          </p:cNvSpPr>
          <p:nvPr userDrawn="1"/>
        </p:nvSpPr>
        <p:spPr bwMode="auto">
          <a:xfrm>
            <a:off x="419100" y="6569075"/>
            <a:ext cx="10080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2006 </a:t>
            </a:r>
            <a:r>
              <a:rPr lang="en-US" sz="900" b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TBBMI</a:t>
            </a:r>
          </a:p>
        </p:txBody>
      </p:sp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7540625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34" name="Rectangle 75"/>
          <p:cNvSpPr>
            <a:spLocks noChangeArrowheads="1"/>
          </p:cNvSpPr>
          <p:nvPr userDrawn="1"/>
        </p:nvSpPr>
        <p:spPr bwMode="auto">
          <a:xfrm>
            <a:off x="519113" y="0"/>
            <a:ext cx="854075" cy="1704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10600">
                <a:solidFill>
                  <a:srgbClr val="FFFF00"/>
                </a:solidFill>
                <a:latin typeface="Times" charset="0"/>
              </a:rPr>
              <a:t>7</a:t>
            </a:r>
            <a:endParaRPr lang="en-US"/>
          </a:p>
        </p:txBody>
      </p:sp>
      <p:sp>
        <p:nvSpPr>
          <p:cNvPr id="35" name="Line 76"/>
          <p:cNvSpPr>
            <a:spLocks noChangeShapeType="1"/>
          </p:cNvSpPr>
          <p:nvPr userDrawn="1"/>
        </p:nvSpPr>
        <p:spPr bwMode="auto">
          <a:xfrm flipV="1">
            <a:off x="830263" y="889000"/>
            <a:ext cx="396875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MS PGothic" charset="0"/>
              </a:defRPr>
            </a:lvl1pPr>
          </a:lstStyle>
          <a:p>
            <a:pPr>
              <a:defRPr/>
            </a:pPr>
            <a:fld id="{1382EB58-E45B-5341-84AE-3D7DF9661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5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BDAEAEC-9514-8348-98E3-9F58B798E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9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wmf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1.wmf"/><Relationship Id="rId5" Type="http://schemas.openxmlformats.org/officeDocument/2006/relationships/image" Target="../media/image27.jpe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4"/>
            <a:ext cx="9144000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Cooper Black"/>
                <a:ea typeface="Cooper Black"/>
                <a:cs typeface="Cooper Black"/>
              </a:rPr>
              <a:t>KINH THÁNH...</a:t>
            </a:r>
          </a:p>
        </p:txBody>
      </p:sp>
      <p:sp>
        <p:nvSpPr>
          <p:cNvPr id="738315" name="Rectangle 11"/>
          <p:cNvSpPr>
            <a:spLocks noChangeArrowheads="1"/>
          </p:cNvSpPr>
          <p:nvPr/>
        </p:nvSpPr>
        <p:spPr bwMode="auto">
          <a:xfrm>
            <a:off x="8130892" y="6523752"/>
            <a:ext cx="32730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  <a:cs typeface="MS PGothic" charset="0"/>
              </a:rPr>
              <a:t>01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Times" charset="0"/>
                <a:ea typeface="ＭＳ Ｐゴシック" charset="0"/>
              </a:rPr>
              <a:t>©2003 TBBMI</a:t>
            </a:r>
          </a:p>
        </p:txBody>
      </p:sp>
      <p:sp>
        <p:nvSpPr>
          <p:cNvPr id="20485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4925" dist="177800" dir="2700000" algn="tl" rotWithShape="0">
                    <a:srgbClr val="000000"/>
                  </a:outerShdw>
                </a:effectLst>
                <a:uLnTx/>
                <a:uFillTx/>
                <a:latin typeface="Cooper Black"/>
                <a:ea typeface="Algerian"/>
                <a:cs typeface="Cooper Black"/>
              </a:rPr>
              <a:t>CĂN BẢN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848600" y="2667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®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7583488" y="6526213"/>
            <a:ext cx="746125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  <a:cs typeface="MS PGothic" charset="0"/>
              </a:rPr>
              <a:t>9.65.01.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Phần trình bày  của Hội Kinh Thánh… Căn Bản Toàn Cầu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uLnTx/>
                <a:uFillTx/>
                <a:latin typeface="Times New Roman" charset="0"/>
                <a:ea typeface="Gulim" charset="0"/>
                <a:cs typeface="Gulim" charset="0"/>
              </a:rPr>
              <a:t>(The Bible ...Basically International Ministries Inc.), Fort Worth, Texas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613727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28" charset="0"/>
                <a:ea typeface="굴림" pitchFamily="34" charset="-127"/>
              </a:rPr>
              <a:t>BibleBasically.org • 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459932881"/>
      </p:ext>
    </p:extLst>
  </p:cSld>
  <p:clrMapOvr>
    <a:masterClrMapping/>
  </p:clrMapOvr>
  <p:transition spd="slow"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31747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Text Box 1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0624" name="Text Box 16"/>
          <p:cNvSpPr txBox="1">
            <a:spLocks noChangeArrowheads="1"/>
          </p:cNvSpPr>
          <p:nvPr/>
        </p:nvSpPr>
        <p:spPr bwMode="auto">
          <a:xfrm>
            <a:off x="1765300" y="-12700"/>
            <a:ext cx="2820988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Các Quan Xét 2:16-19</a:t>
            </a:r>
          </a:p>
        </p:txBody>
      </p:sp>
      <p:sp>
        <p:nvSpPr>
          <p:cNvPr id="580628" name="Rectangle 20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580629" name="Text Box 21"/>
          <p:cNvSpPr txBox="1">
            <a:spLocks noChangeArrowheads="1"/>
          </p:cNvSpPr>
          <p:nvPr/>
        </p:nvSpPr>
        <p:spPr bwMode="auto">
          <a:xfrm>
            <a:off x="6559550" y="442913"/>
            <a:ext cx="1874838" cy="593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Ót-ni-ên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Ê-hút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Sam-ga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Đê-bô-ra &amp; Ba-rác</a:t>
            </a:r>
            <a:endParaRPr lang="en-US" sz="2400" b="1">
              <a:solidFill>
                <a:srgbClr val="0831AD"/>
              </a:solidFill>
              <a:latin typeface="Times" charset="0"/>
              <a:ea typeface="Times" charset="0"/>
              <a:cs typeface="Times" charset="0"/>
            </a:endParaRP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Giai-rơ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A-bi-me-léc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Tô-la 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Gi-đê-ôn </a:t>
            </a:r>
            <a:endParaRPr lang="en-US" sz="2400" b="1">
              <a:solidFill>
                <a:srgbClr val="0831AD"/>
              </a:solidFill>
              <a:latin typeface="Times" charset="0"/>
              <a:ea typeface="Times" charset="0"/>
              <a:cs typeface="Times" charset="0"/>
            </a:endParaRP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Giép-tha 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Íp-san 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Ê-lôn 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Áp-đôn</a:t>
            </a:r>
            <a:endParaRPr lang="en-US" sz="2400" b="1">
              <a:solidFill>
                <a:srgbClr val="0831AD"/>
              </a:solidFill>
              <a:latin typeface="Times" charset="0"/>
              <a:ea typeface="Times" charset="0"/>
              <a:cs typeface="Times" charset="0"/>
            </a:endParaRP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Sam-sôn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Ê-li</a:t>
            </a:r>
          </a:p>
          <a:p>
            <a:pPr algn="ctr">
              <a:defRPr/>
            </a:pPr>
            <a:r>
              <a:rPr lang="en-US" sz="2400" b="1">
                <a:solidFill>
                  <a:srgbClr val="0831AD"/>
                </a:solidFill>
                <a:latin typeface="Helvetica" charset="0"/>
                <a:ea typeface="Times" charset="0"/>
                <a:cs typeface="Times" charset="0"/>
              </a:rPr>
              <a:t>Sa-mu-ên</a:t>
            </a:r>
          </a:p>
        </p:txBody>
      </p:sp>
      <p:sp>
        <p:nvSpPr>
          <p:cNvPr id="580630" name="Text Box 22"/>
          <p:cNvSpPr txBox="1">
            <a:spLocks noChangeArrowheads="1"/>
          </p:cNvSpPr>
          <p:nvPr/>
        </p:nvSpPr>
        <p:spPr bwMode="auto">
          <a:xfrm>
            <a:off x="204788" y="3638550"/>
            <a:ext cx="6134100" cy="218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3400" b="1" i="1">
                <a:solidFill>
                  <a:srgbClr val="1CFF23"/>
                </a:solidFill>
                <a:latin typeface="Comic Sans MS" charset="0"/>
              </a:rPr>
              <a:t>Tùy vào cách bạn đếm…có từ khoảng </a:t>
            </a:r>
            <a:r>
              <a:rPr lang="en-US" sz="3400" b="1" i="1">
                <a:solidFill>
                  <a:srgbClr val="FFFF00"/>
                </a:solidFill>
                <a:latin typeface="Comic Sans MS" charset="0"/>
              </a:rPr>
              <a:t>13 đến 15 VỊ QUAN XÉT CỦA Y-SƠ-RA-ÊN CỔ ĐẠI</a:t>
            </a:r>
          </a:p>
        </p:txBody>
      </p:sp>
      <p:grpSp>
        <p:nvGrpSpPr>
          <p:cNvPr id="31760" name="Group 23"/>
          <p:cNvGrpSpPr>
            <a:grpSpLocks/>
          </p:cNvGrpSpPr>
          <p:nvPr/>
        </p:nvGrpSpPr>
        <p:grpSpPr bwMode="auto">
          <a:xfrm>
            <a:off x="8005763" y="3448050"/>
            <a:ext cx="952500" cy="614363"/>
            <a:chOff x="5043" y="2172"/>
            <a:chExt cx="600" cy="387"/>
          </a:xfrm>
        </p:grpSpPr>
        <p:sp>
          <p:nvSpPr>
            <p:cNvPr id="31780" name="Freeform 24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1" name="Freeform 25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Rectangle 26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1783" name="Freeform 27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AutoShape 28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5" name="Rectangle 29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1786" name="AutoShape 30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7" name="Line 31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8" name="Line 32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0643" name="Text Box 35"/>
          <p:cNvSpPr txBox="1">
            <a:spLocks noChangeArrowheads="1"/>
          </p:cNvSpPr>
          <p:nvPr/>
        </p:nvSpPr>
        <p:spPr bwMode="auto">
          <a:xfrm>
            <a:off x="6572250" y="1541463"/>
            <a:ext cx="1874838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30C"/>
                </a:solidFill>
                <a:latin typeface="Helvetica" charset="0"/>
                <a:ea typeface="Times" charset="0"/>
                <a:cs typeface="Times" charset="0"/>
              </a:rPr>
              <a:t>Đê-bô-ra &amp; Ba-rác</a:t>
            </a:r>
          </a:p>
        </p:txBody>
      </p:sp>
      <p:sp>
        <p:nvSpPr>
          <p:cNvPr id="580644" name="Text Box 36"/>
          <p:cNvSpPr txBox="1">
            <a:spLocks noChangeArrowheads="1"/>
          </p:cNvSpPr>
          <p:nvPr/>
        </p:nvSpPr>
        <p:spPr bwMode="auto">
          <a:xfrm>
            <a:off x="6559550" y="3370263"/>
            <a:ext cx="18748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30C"/>
                </a:solidFill>
                <a:latin typeface="Helvetica" charset="0"/>
                <a:ea typeface="+mn-ea"/>
                <a:cs typeface="Times" charset="0"/>
              </a:rPr>
              <a:t>Gi-đê-ôn </a:t>
            </a:r>
          </a:p>
        </p:txBody>
      </p:sp>
      <p:sp>
        <p:nvSpPr>
          <p:cNvPr id="580645" name="Text Box 37"/>
          <p:cNvSpPr txBox="1">
            <a:spLocks noChangeArrowheads="1"/>
          </p:cNvSpPr>
          <p:nvPr/>
        </p:nvSpPr>
        <p:spPr bwMode="auto">
          <a:xfrm>
            <a:off x="6565900" y="5199063"/>
            <a:ext cx="18748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FFF30C"/>
                </a:solidFill>
                <a:latin typeface="Helvetica" charset="0"/>
                <a:ea typeface="+mn-ea"/>
                <a:cs typeface="Times" charset="0"/>
              </a:rPr>
              <a:t>Sam-sôn</a:t>
            </a: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3670300" y="1819275"/>
            <a:ext cx="2138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Arial" charset="0"/>
                <a:cs typeface="Arial" charset="0"/>
              </a:rPr>
              <a:t>CÁC QUAN XÉT</a:t>
            </a:r>
          </a:p>
        </p:txBody>
      </p:sp>
      <p:sp>
        <p:nvSpPr>
          <p:cNvPr id="31765" name="Rectangle 5"/>
          <p:cNvSpPr>
            <a:spLocks noChangeArrowheads="1"/>
          </p:cNvSpPr>
          <p:nvPr/>
        </p:nvSpPr>
        <p:spPr bwMode="auto">
          <a:xfrm>
            <a:off x="3111500" y="1011238"/>
            <a:ext cx="17224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Arial" charset="0"/>
                <a:cs typeface="Arial" charset="0"/>
              </a:rPr>
              <a:t>VÔ CHÍNH PHỦ</a:t>
            </a:r>
          </a:p>
          <a:p>
            <a:endParaRPr lang="en-US" sz="1600" b="1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grpSp>
        <p:nvGrpSpPr>
          <p:cNvPr id="31766" name="Group 17"/>
          <p:cNvGrpSpPr>
            <a:grpSpLocks/>
          </p:cNvGrpSpPr>
          <p:nvPr/>
        </p:nvGrpSpPr>
        <p:grpSpPr bwMode="auto">
          <a:xfrm>
            <a:off x="7902575" y="3460750"/>
            <a:ext cx="1042988" cy="614363"/>
            <a:chOff x="4986" y="2172"/>
            <a:chExt cx="657" cy="387"/>
          </a:xfrm>
        </p:grpSpPr>
        <p:sp>
          <p:nvSpPr>
            <p:cNvPr id="31770" name="Freeform 18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1" name="Freeform 19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Rectangle 20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1773" name="Freeform 21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AutoShape 22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5" name="Rectangle 23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6" name="AutoShape 24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7" name="Line 25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8" name="Line 26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9" name="Rectangle 27"/>
            <p:cNvSpPr>
              <a:spLocks noChangeArrowheads="1"/>
            </p:cNvSpPr>
            <p:nvPr/>
          </p:nvSpPr>
          <p:spPr bwMode="auto">
            <a:xfrm>
              <a:off x="4986" y="2186"/>
              <a:ext cx="5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</p:grpSp>
      <p:sp>
        <p:nvSpPr>
          <p:cNvPr id="31767" name="Rectangle 25"/>
          <p:cNvSpPr>
            <a:spLocks noChangeArrowheads="1"/>
          </p:cNvSpPr>
          <p:nvPr/>
        </p:nvSpPr>
        <p:spPr bwMode="auto">
          <a:xfrm>
            <a:off x="7975600" y="3630613"/>
            <a:ext cx="101282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Các Quan Xét</a:t>
            </a:r>
          </a:p>
        </p:txBody>
      </p:sp>
      <p:sp>
        <p:nvSpPr>
          <p:cNvPr id="31768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31-32</a:t>
            </a:r>
          </a:p>
        </p:txBody>
      </p:sp>
      <p:sp>
        <p:nvSpPr>
          <p:cNvPr id="31769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29" grpId="0" autoUpdateAnimBg="0"/>
      <p:bldP spid="580630" grpId="0" autoUpdateAnimBg="0"/>
      <p:bldP spid="580643" grpId="0" autoUpdateAnimBg="0"/>
      <p:bldP spid="580644" grpId="0" autoUpdateAnimBg="0"/>
      <p:bldP spid="580645" grpId="0" autoUpdateAnimBg="0"/>
      <p:bldP spid="3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ChangeArrowheads="1"/>
          </p:cNvSpPr>
          <p:nvPr/>
        </p:nvSpPr>
        <p:spPr bwMode="auto">
          <a:xfrm>
            <a:off x="3173413" y="828675"/>
            <a:ext cx="3552825" cy="224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NHƯNG TRONG SỐ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NHIỀU QUAN XÉT 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CỦA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Y-SƠ-RA-ÊN...</a:t>
            </a:r>
          </a:p>
          <a:p>
            <a:pPr algn="ctr"/>
            <a:endParaRPr lang="en-US" b="1">
              <a:solidFill>
                <a:srgbClr val="51DC00"/>
              </a:solidFill>
              <a:latin typeface="Helvetica" charset="0"/>
            </a:endParaRPr>
          </a:p>
        </p:txBody>
      </p:sp>
      <p:sp>
        <p:nvSpPr>
          <p:cNvPr id="581635" name="Text Box 3"/>
          <p:cNvSpPr txBox="1">
            <a:spLocks noChangeArrowheads="1"/>
          </p:cNvSpPr>
          <p:nvPr/>
        </p:nvSpPr>
        <p:spPr bwMode="auto">
          <a:xfrm>
            <a:off x="1841500" y="2640013"/>
            <a:ext cx="61880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VỊ SAU CÙNG VÀ VĨ ĐẠI NHẤT,</a:t>
            </a:r>
          </a:p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LÀ </a:t>
            </a:r>
            <a:r>
              <a:rPr lang="ja-JP" altLang="en-US" b="1">
                <a:solidFill>
                  <a:srgbClr val="FAFD00"/>
                </a:solidFill>
                <a:latin typeface="Helvetica" charset="0"/>
              </a:rPr>
              <a:t>“</a:t>
            </a:r>
            <a:r>
              <a:rPr lang="en-US" b="1">
                <a:solidFill>
                  <a:srgbClr val="FAFD00"/>
                </a:solidFill>
                <a:latin typeface="Helvetica" charset="0"/>
              </a:rPr>
              <a:t>NHÂN VẬT QUAN TRỌNG</a:t>
            </a:r>
            <a:r>
              <a:rPr lang="ja-JP" altLang="en-US" b="1">
                <a:solidFill>
                  <a:srgbClr val="FAFD00"/>
                </a:solidFill>
                <a:latin typeface="Helvetica" charset="0"/>
              </a:rPr>
              <a:t>”</a:t>
            </a:r>
            <a:r>
              <a:rPr lang="en-US" b="1">
                <a:solidFill>
                  <a:srgbClr val="51DC00"/>
                </a:solidFill>
                <a:latin typeface="Helvetica" charset="0"/>
              </a:rPr>
              <a:t>...</a:t>
            </a:r>
          </a:p>
        </p:txBody>
      </p:sp>
      <p:sp>
        <p:nvSpPr>
          <p:cNvPr id="581638" name="WordArt 6"/>
          <p:cNvSpPr>
            <a:spLocks noChangeArrowheads="1" noChangeShapeType="1" noTextEdit="1"/>
          </p:cNvSpPr>
          <p:nvPr/>
        </p:nvSpPr>
        <p:spPr bwMode="auto">
          <a:xfrm>
            <a:off x="0" y="2039938"/>
            <a:ext cx="8685213" cy="35829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SA-MU-ÊN</a:t>
            </a:r>
          </a:p>
        </p:txBody>
      </p: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1640" name="Text Box 8"/>
          <p:cNvSpPr txBox="1">
            <a:spLocks noChangeArrowheads="1"/>
          </p:cNvSpPr>
          <p:nvPr/>
        </p:nvSpPr>
        <p:spPr bwMode="auto">
          <a:xfrm>
            <a:off x="1790700" y="-12700"/>
            <a:ext cx="1993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1 Sam. 7:15</a:t>
            </a:r>
          </a:p>
        </p:txBody>
      </p:sp>
      <p:grpSp>
        <p:nvGrpSpPr>
          <p:cNvPr id="33799" name="Group 9"/>
          <p:cNvGrpSpPr>
            <a:grpSpLocks/>
          </p:cNvGrpSpPr>
          <p:nvPr/>
        </p:nvGrpSpPr>
        <p:grpSpPr bwMode="auto">
          <a:xfrm>
            <a:off x="8005763" y="3448050"/>
            <a:ext cx="952500" cy="614363"/>
            <a:chOff x="5043" y="2172"/>
            <a:chExt cx="600" cy="387"/>
          </a:xfrm>
        </p:grpSpPr>
        <p:sp>
          <p:nvSpPr>
            <p:cNvPr id="33817" name="Freeform 10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8" name="Freeform 11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9" name="Rectangle 12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3820" name="Freeform 13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AutoShape 14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2" name="Rectangle 15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3" name="AutoShape 16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4" name="Line 17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5" name="Line 18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00" name="Text Box 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1654" name="Rectangle 22"/>
          <p:cNvSpPr>
            <a:spLocks noChangeArrowheads="1"/>
          </p:cNvSpPr>
          <p:nvPr/>
        </p:nvSpPr>
        <p:spPr bwMode="auto">
          <a:xfrm>
            <a:off x="8091488" y="65452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33802" name="Text Box 24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33803" name="Text Box 26"/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33804" name="Group 17"/>
          <p:cNvGrpSpPr>
            <a:grpSpLocks/>
          </p:cNvGrpSpPr>
          <p:nvPr/>
        </p:nvGrpSpPr>
        <p:grpSpPr bwMode="auto">
          <a:xfrm>
            <a:off x="7902575" y="3460750"/>
            <a:ext cx="1042988" cy="614363"/>
            <a:chOff x="4986" y="2172"/>
            <a:chExt cx="657" cy="387"/>
          </a:xfrm>
        </p:grpSpPr>
        <p:sp>
          <p:nvSpPr>
            <p:cNvPr id="33807" name="Freeform 18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Freeform 19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Rectangle 20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3810" name="Freeform 21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AutoShape 22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Rectangle 23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3" name="AutoShape 24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Line 25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Line 26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6" name="Rectangle 27"/>
            <p:cNvSpPr>
              <a:spLocks noChangeArrowheads="1"/>
            </p:cNvSpPr>
            <p:nvPr/>
          </p:nvSpPr>
          <p:spPr bwMode="auto">
            <a:xfrm>
              <a:off x="4986" y="2186"/>
              <a:ext cx="5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</p:grpSp>
      <p:sp>
        <p:nvSpPr>
          <p:cNvPr id="33805" name="Rectangle 25"/>
          <p:cNvSpPr>
            <a:spLocks noChangeArrowheads="1"/>
          </p:cNvSpPr>
          <p:nvPr/>
        </p:nvSpPr>
        <p:spPr bwMode="auto">
          <a:xfrm>
            <a:off x="7975600" y="3630613"/>
            <a:ext cx="101282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Các Quan Xét</a:t>
            </a:r>
          </a:p>
        </p:txBody>
      </p:sp>
      <p:sp>
        <p:nvSpPr>
          <p:cNvPr id="33806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autoUpdateAnimBg="0"/>
      <p:bldP spid="5816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387725" y="828675"/>
            <a:ext cx="2887663" cy="222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BUT OF THE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MANY JUDGES 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OF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ISRAEL...</a:t>
            </a:r>
          </a:p>
          <a:p>
            <a:pPr algn="ctr"/>
            <a:endParaRPr lang="en-US" b="1">
              <a:solidFill>
                <a:srgbClr val="51DC00"/>
              </a:solidFill>
              <a:latin typeface="Helvetica" charset="0"/>
            </a:endParaRPr>
          </a:p>
        </p:txBody>
      </p:sp>
      <p:sp>
        <p:nvSpPr>
          <p:cNvPr id="599043" name="Text Box 3"/>
          <p:cNvSpPr txBox="1">
            <a:spLocks noChangeArrowheads="1"/>
          </p:cNvSpPr>
          <p:nvPr/>
        </p:nvSpPr>
        <p:spPr bwMode="auto">
          <a:xfrm>
            <a:off x="1841500" y="2640013"/>
            <a:ext cx="61880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51DC00"/>
                </a:solidFill>
                <a:latin typeface="Helvetica" charset="0"/>
                <a:ea typeface="+mn-ea"/>
                <a:cs typeface="+mn-cs"/>
              </a:rPr>
              <a:t>THE LAST AND GREATEST,</a:t>
            </a:r>
          </a:p>
          <a:p>
            <a:pPr algn="ctr">
              <a:defRPr/>
            </a:pPr>
            <a:r>
              <a:rPr lang="en-US" b="1">
                <a:solidFill>
                  <a:srgbClr val="51DC00"/>
                </a:solidFill>
                <a:latin typeface="Helvetica" charset="0"/>
                <a:ea typeface="+mn-ea"/>
                <a:cs typeface="+mn-cs"/>
              </a:rPr>
              <a:t>THE </a:t>
            </a:r>
            <a:r>
              <a:rPr lang="en-US" b="1">
                <a:solidFill>
                  <a:srgbClr val="FAFD00"/>
                </a:solidFill>
                <a:latin typeface="Helvetica" charset="0"/>
                <a:ea typeface="+mn-ea"/>
                <a:cs typeface="+mn-cs"/>
              </a:rPr>
              <a:t>“HINGE CHARACTER,” </a:t>
            </a:r>
            <a:r>
              <a:rPr lang="en-US" b="1">
                <a:solidFill>
                  <a:srgbClr val="51DC00"/>
                </a:solidFill>
                <a:latin typeface="Helvetica" charset="0"/>
                <a:ea typeface="+mn-ea"/>
                <a:cs typeface="+mn-cs"/>
              </a:rPr>
              <a:t>WAS...</a:t>
            </a: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99045" name="Line 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35846" name="WordArt 6"/>
          <p:cNvSpPr>
            <a:spLocks noChangeArrowheads="1" noChangeShapeType="1" noTextEdit="1"/>
          </p:cNvSpPr>
          <p:nvPr/>
        </p:nvSpPr>
        <p:spPr bwMode="auto">
          <a:xfrm>
            <a:off x="-76200" y="2741613"/>
            <a:ext cx="8685213" cy="35829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SAMUEL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8" name="Text Box 8"/>
          <p:cNvSpPr txBox="1">
            <a:spLocks noChangeArrowheads="1"/>
          </p:cNvSpPr>
          <p:nvPr/>
        </p:nvSpPr>
        <p:spPr bwMode="auto">
          <a:xfrm>
            <a:off x="1790700" y="-1270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1 Sam. 7:15</a:t>
            </a:r>
          </a:p>
        </p:txBody>
      </p:sp>
      <p:grpSp>
        <p:nvGrpSpPr>
          <p:cNvPr id="35849" name="Group 9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35885" name="Freeform 10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6" name="Freeform 11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7" name="Rectangle 12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5888" name="Freeform 13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9" name="AutoShape 14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0" name="Rectangle 15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1" name="AutoShape 16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2" name="Line 17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3" name="Line 18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4" name="Rectangle 19"/>
            <p:cNvSpPr>
              <a:spLocks noChangeArrowheads="1"/>
            </p:cNvSpPr>
            <p:nvPr/>
          </p:nvSpPr>
          <p:spPr bwMode="auto">
            <a:xfrm>
              <a:off x="5136" y="2278"/>
              <a:ext cx="39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Judges</a:t>
              </a:r>
            </a:p>
          </p:txBody>
        </p:sp>
        <p:sp>
          <p:nvSpPr>
            <p:cNvPr id="35895" name="Rectangle 20"/>
            <p:cNvSpPr>
              <a:spLocks noChangeArrowheads="1"/>
            </p:cNvSpPr>
            <p:nvPr/>
          </p:nvSpPr>
          <p:spPr bwMode="auto">
            <a:xfrm>
              <a:off x="5029" y="2160"/>
              <a:ext cx="4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ANARCHY</a:t>
              </a:r>
            </a:p>
          </p:txBody>
        </p:sp>
      </p:grpSp>
      <p:sp>
        <p:nvSpPr>
          <p:cNvPr id="35850" name="Text Box 2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99063" name="Rectangle 23" hidden="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0075"/>
            <a:ext cx="77724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East Jerusalem and Mt of Olives aerial from s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</p:txBody>
      </p:sp>
      <p:pic>
        <p:nvPicPr>
          <p:cNvPr id="599064" name="Picture 24" descr="East Jerusalem and Mt of Olives aerial from 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35853" name="Rectangle 25"/>
          <p:cNvSpPr>
            <a:spLocks noChangeArrowheads="1"/>
          </p:cNvSpPr>
          <p:nvPr/>
        </p:nvSpPr>
        <p:spPr bwMode="auto">
          <a:xfrm>
            <a:off x="249238" y="4016375"/>
            <a:ext cx="1236662" cy="5921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Rectangle 26"/>
          <p:cNvSpPr>
            <a:spLocks noChangeArrowheads="1"/>
          </p:cNvSpPr>
          <p:nvPr/>
        </p:nvSpPr>
        <p:spPr bwMode="auto">
          <a:xfrm>
            <a:off x="3830638" y="3876675"/>
            <a:ext cx="1490662" cy="3825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Line 28"/>
          <p:cNvSpPr>
            <a:spLocks noChangeShapeType="1"/>
          </p:cNvSpPr>
          <p:nvPr/>
        </p:nvSpPr>
        <p:spPr bwMode="auto">
          <a:xfrm flipH="1">
            <a:off x="3429000" y="4257675"/>
            <a:ext cx="6858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69" name="Text Box 29"/>
          <p:cNvSpPr txBox="1">
            <a:spLocks noChangeArrowheads="1"/>
          </p:cNvSpPr>
          <p:nvPr/>
        </p:nvSpPr>
        <p:spPr bwMode="auto">
          <a:xfrm>
            <a:off x="1817688" y="212725"/>
            <a:ext cx="44942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2"/>
                </a:solidFill>
                <a:latin typeface="Arial" charset="0"/>
              </a:rPr>
              <a:t>Nebi Samwil (Gần Ra-ma)</a:t>
            </a:r>
          </a:p>
        </p:txBody>
      </p:sp>
      <p:sp>
        <p:nvSpPr>
          <p:cNvPr id="599070" name="Text Box 30"/>
          <p:cNvSpPr txBox="1">
            <a:spLocks noChangeArrowheads="1"/>
          </p:cNvSpPr>
          <p:nvPr/>
        </p:nvSpPr>
        <p:spPr bwMode="auto">
          <a:xfrm>
            <a:off x="4038600" y="385286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Bê-tha-ni</a:t>
            </a:r>
          </a:p>
        </p:txBody>
      </p:sp>
      <p:sp>
        <p:nvSpPr>
          <p:cNvPr id="35858" name="Line 31"/>
          <p:cNvSpPr>
            <a:spLocks noChangeShapeType="1"/>
          </p:cNvSpPr>
          <p:nvPr/>
        </p:nvSpPr>
        <p:spPr bwMode="auto">
          <a:xfrm flipH="1">
            <a:off x="152400" y="2733675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72" name="Text Box 32"/>
          <p:cNvSpPr txBox="1">
            <a:spLocks noChangeArrowheads="1"/>
          </p:cNvSpPr>
          <p:nvPr/>
        </p:nvSpPr>
        <p:spPr bwMode="auto">
          <a:xfrm>
            <a:off x="0" y="2651125"/>
            <a:ext cx="1131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Đền Thờ</a:t>
            </a:r>
          </a:p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Trên Núi </a:t>
            </a:r>
            <a:endParaRPr lang="en-US" sz="18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35860" name="Rectangle 33"/>
          <p:cNvSpPr>
            <a:spLocks noChangeArrowheads="1"/>
          </p:cNvSpPr>
          <p:nvPr/>
        </p:nvSpPr>
        <p:spPr bwMode="auto">
          <a:xfrm>
            <a:off x="2160588" y="3627438"/>
            <a:ext cx="1490662" cy="38258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4" name="Text Box 34"/>
          <p:cNvSpPr txBox="1">
            <a:spLocks noChangeArrowheads="1"/>
          </p:cNvSpPr>
          <p:nvPr/>
        </p:nvSpPr>
        <p:spPr bwMode="auto">
          <a:xfrm>
            <a:off x="2155825" y="3622675"/>
            <a:ext cx="113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Núi Ô-liu</a:t>
            </a:r>
          </a:p>
        </p:txBody>
      </p:sp>
      <p:sp>
        <p:nvSpPr>
          <p:cNvPr id="599075" name="Text Box 35"/>
          <p:cNvSpPr txBox="1">
            <a:spLocks noChangeArrowheads="1"/>
          </p:cNvSpPr>
          <p:nvPr/>
        </p:nvSpPr>
        <p:spPr bwMode="auto">
          <a:xfrm>
            <a:off x="254000" y="3965575"/>
            <a:ext cx="1087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Đền Vòm Đá</a:t>
            </a:r>
            <a:endParaRPr lang="en-US" sz="18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35863" name="Line 36"/>
          <p:cNvSpPr>
            <a:spLocks noChangeShapeType="1"/>
          </p:cNvSpPr>
          <p:nvPr/>
        </p:nvSpPr>
        <p:spPr bwMode="auto">
          <a:xfrm>
            <a:off x="190500" y="3692525"/>
            <a:ext cx="63500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Text Box 4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99084" name="Rectangle 44"/>
          <p:cNvSpPr>
            <a:spLocks noChangeArrowheads="1"/>
          </p:cNvSpPr>
          <p:nvPr/>
        </p:nvSpPr>
        <p:spPr bwMode="auto">
          <a:xfrm>
            <a:off x="7553325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35866" name="Text Box 45"/>
          <p:cNvSpPr txBox="1">
            <a:spLocks noChangeArrowheads="1"/>
          </p:cNvSpPr>
          <p:nvPr/>
        </p:nvSpPr>
        <p:spPr bwMode="auto">
          <a:xfrm>
            <a:off x="8369300" y="6384925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99089" name="Rectangle 49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35868" name="Rectangle 51"/>
          <p:cNvSpPr>
            <a:spLocks noChangeArrowheads="1"/>
          </p:cNvSpPr>
          <p:nvPr/>
        </p:nvSpPr>
        <p:spPr bwMode="auto">
          <a:xfrm>
            <a:off x="7378700" y="3876675"/>
            <a:ext cx="1490663" cy="635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2" name="Text Box 52"/>
          <p:cNvSpPr txBox="1">
            <a:spLocks noChangeArrowheads="1"/>
          </p:cNvSpPr>
          <p:nvPr/>
        </p:nvSpPr>
        <p:spPr bwMode="auto">
          <a:xfrm>
            <a:off x="7472363" y="3852863"/>
            <a:ext cx="1303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Xa lộ đi Giê-ri-cô</a:t>
            </a:r>
          </a:p>
        </p:txBody>
      </p:sp>
      <p:sp>
        <p:nvSpPr>
          <p:cNvPr id="599094" name="Oval 54"/>
          <p:cNvSpPr>
            <a:spLocks noChangeArrowheads="1"/>
          </p:cNvSpPr>
          <p:nvPr/>
        </p:nvSpPr>
        <p:spPr bwMode="auto">
          <a:xfrm>
            <a:off x="479425" y="10509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99095" name="Oval 55"/>
          <p:cNvSpPr>
            <a:spLocks noChangeArrowheads="1"/>
          </p:cNvSpPr>
          <p:nvPr/>
        </p:nvSpPr>
        <p:spPr bwMode="auto">
          <a:xfrm>
            <a:off x="317500" y="1296988"/>
            <a:ext cx="1165225" cy="454025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99096" name="Oval 56"/>
          <p:cNvSpPr>
            <a:spLocks noChangeArrowheads="1"/>
          </p:cNvSpPr>
          <p:nvPr/>
        </p:nvSpPr>
        <p:spPr bwMode="auto">
          <a:xfrm>
            <a:off x="762000" y="1017588"/>
            <a:ext cx="1165225" cy="4540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99097" name="Oval 57"/>
          <p:cNvSpPr>
            <a:spLocks noChangeArrowheads="1"/>
          </p:cNvSpPr>
          <p:nvPr/>
        </p:nvSpPr>
        <p:spPr bwMode="auto">
          <a:xfrm>
            <a:off x="330200" y="1158875"/>
            <a:ext cx="1165225" cy="454025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99098" name="Oval 58"/>
          <p:cNvSpPr>
            <a:spLocks noChangeArrowheads="1"/>
          </p:cNvSpPr>
          <p:nvPr/>
        </p:nvSpPr>
        <p:spPr bwMode="auto">
          <a:xfrm>
            <a:off x="914400" y="1228725"/>
            <a:ext cx="1165225" cy="4540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99099" name="Oval 59"/>
          <p:cNvSpPr>
            <a:spLocks noChangeArrowheads="1"/>
          </p:cNvSpPr>
          <p:nvPr/>
        </p:nvSpPr>
        <p:spPr bwMode="auto">
          <a:xfrm>
            <a:off x="808038" y="1184275"/>
            <a:ext cx="1165225" cy="45402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99100" name="Oval 60"/>
          <p:cNvSpPr>
            <a:spLocks noChangeArrowheads="1"/>
          </p:cNvSpPr>
          <p:nvPr/>
        </p:nvSpPr>
        <p:spPr bwMode="auto">
          <a:xfrm>
            <a:off x="554038" y="11271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0800" dir="54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35877" name="Oval 61"/>
          <p:cNvSpPr>
            <a:spLocks noChangeArrowheads="1"/>
          </p:cNvSpPr>
          <p:nvPr/>
        </p:nvSpPr>
        <p:spPr bwMode="auto">
          <a:xfrm>
            <a:off x="666750" y="1198563"/>
            <a:ext cx="757238" cy="2333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9067" name="Line 27"/>
          <p:cNvSpPr>
            <a:spLocks noChangeShapeType="1"/>
          </p:cNvSpPr>
          <p:nvPr/>
        </p:nvSpPr>
        <p:spPr bwMode="auto">
          <a:xfrm flipH="1">
            <a:off x="990600" y="652463"/>
            <a:ext cx="1538288" cy="633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45791" dir="3378596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35879" name="Rectangle 63"/>
          <p:cNvSpPr>
            <a:spLocks noChangeArrowheads="1"/>
          </p:cNvSpPr>
          <p:nvPr/>
        </p:nvSpPr>
        <p:spPr bwMode="auto">
          <a:xfrm>
            <a:off x="2309813" y="1425575"/>
            <a:ext cx="6478587" cy="140017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7" name="Text Box 47"/>
          <p:cNvSpPr txBox="1">
            <a:spLocks noChangeArrowheads="1"/>
          </p:cNvSpPr>
          <p:nvPr/>
        </p:nvSpPr>
        <p:spPr bwMode="auto">
          <a:xfrm>
            <a:off x="2360613" y="1371600"/>
            <a:ext cx="6400800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EA18"/>
                </a:solidFill>
                <a:latin typeface="Comic Sans MS" charset="0"/>
              </a:rPr>
              <a:t>Sa-mu-ên: Tiên tri và auan xét; </a:t>
            </a:r>
          </a:p>
          <a:p>
            <a:r>
              <a:rPr lang="en-US" b="1">
                <a:solidFill>
                  <a:srgbClr val="FFEA18"/>
                </a:solidFill>
                <a:latin typeface="Comic Sans MS" charset="0"/>
              </a:rPr>
              <a:t>Quê hương và nơi sinh: Miền Bắc Giê-ru-sa-lem</a:t>
            </a:r>
          </a:p>
        </p:txBody>
      </p:sp>
      <p:sp>
        <p:nvSpPr>
          <p:cNvPr id="35881" name="Text Box 64"/>
          <p:cNvSpPr txBox="1">
            <a:spLocks noChangeArrowheads="1"/>
          </p:cNvSpPr>
          <p:nvPr/>
        </p:nvSpPr>
        <p:spPr bwMode="auto">
          <a:xfrm>
            <a:off x="8604250" y="6486525"/>
            <a:ext cx="344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sp>
        <p:nvSpPr>
          <p:cNvPr id="35882" name="Rectangle 69"/>
          <p:cNvSpPr>
            <a:spLocks noChangeArrowheads="1"/>
          </p:cNvSpPr>
          <p:nvPr/>
        </p:nvSpPr>
        <p:spPr bwMode="auto">
          <a:xfrm>
            <a:off x="3451225" y="3170238"/>
            <a:ext cx="2243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1 Sam. 8:4-19</a:t>
            </a:r>
          </a:p>
        </p:txBody>
      </p:sp>
      <p:sp>
        <p:nvSpPr>
          <p:cNvPr id="35883" name="Text Box 70"/>
          <p:cNvSpPr txBox="1">
            <a:spLocks noChangeArrowheads="1"/>
          </p:cNvSpPr>
          <p:nvPr/>
        </p:nvSpPr>
        <p:spPr bwMode="auto">
          <a:xfrm>
            <a:off x="1790700" y="-1270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accent1"/>
                </a:solidFill>
                <a:latin typeface="Comic Sans MS" charset="0"/>
              </a:rPr>
              <a:t>1 Sam. 8:4-22</a:t>
            </a:r>
          </a:p>
        </p:txBody>
      </p:sp>
      <p:sp>
        <p:nvSpPr>
          <p:cNvPr id="35884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94" grpId="0" animBg="1"/>
      <p:bldP spid="599095" grpId="0" animBg="1"/>
      <p:bldP spid="599096" grpId="0" animBg="1"/>
      <p:bldP spid="599097" grpId="0" animBg="1"/>
      <p:bldP spid="599098" grpId="0" animBg="1"/>
      <p:bldP spid="599099" grpId="0" animBg="1"/>
      <p:bldP spid="5991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06400" y="0"/>
            <a:ext cx="8331200" cy="5864225"/>
            <a:chOff x="256" y="0"/>
            <a:chExt cx="5248" cy="3694"/>
          </a:xfrm>
        </p:grpSpPr>
        <p:sp>
          <p:nvSpPr>
            <p:cNvPr id="582671" name="Text Box 15"/>
            <p:cNvSpPr txBox="1">
              <a:spLocks noChangeArrowheads="1"/>
            </p:cNvSpPr>
            <p:nvPr/>
          </p:nvSpPr>
          <p:spPr bwMode="auto">
            <a:xfrm>
              <a:off x="256" y="2368"/>
              <a:ext cx="5248" cy="1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ja-JP" altLang="en-US" sz="6600" b="1" i="1">
                  <a:solidFill>
                    <a:srgbClr val="FFFF00"/>
                  </a:solidFill>
                  <a:latin typeface="Casablanca-u" charset="0"/>
                </a:rPr>
                <a:t>“</a:t>
              </a:r>
              <a:r>
                <a:rPr lang="en-US" sz="6600" b="1" i="1">
                  <a:solidFill>
                    <a:srgbClr val="FFFF00"/>
                  </a:solidFill>
                  <a:latin typeface="Casablanca-u" charset="0"/>
                </a:rPr>
                <a:t>CHÚNG TÔI MUỐN CÓ  VUA</a:t>
              </a:r>
              <a:r>
                <a:rPr lang="ja-JP" altLang="en-US" sz="6600" b="1" i="1">
                  <a:solidFill>
                    <a:srgbClr val="FFFF00"/>
                  </a:solidFill>
                  <a:latin typeface="Casablanca-u" charset="0"/>
                </a:rPr>
                <a:t>”</a:t>
              </a:r>
              <a:endParaRPr lang="en-US" sz="6600" b="1" i="1">
                <a:solidFill>
                  <a:srgbClr val="FFFF00"/>
                </a:solidFill>
                <a:latin typeface="Casablanca-u" charset="0"/>
              </a:endParaRPr>
            </a:p>
          </p:txBody>
        </p:sp>
        <p:sp>
          <p:nvSpPr>
            <p:cNvPr id="582673" name="Text Box 17"/>
            <p:cNvSpPr txBox="1">
              <a:spLocks noChangeArrowheads="1"/>
            </p:cNvSpPr>
            <p:nvPr/>
          </p:nvSpPr>
          <p:spPr bwMode="auto">
            <a:xfrm>
              <a:off x="1128" y="0"/>
              <a:ext cx="125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37901" name="Group 18"/>
          <p:cNvGrpSpPr>
            <a:grpSpLocks/>
          </p:cNvGrpSpPr>
          <p:nvPr/>
        </p:nvGrpSpPr>
        <p:grpSpPr bwMode="auto">
          <a:xfrm>
            <a:off x="8005763" y="3448050"/>
            <a:ext cx="952500" cy="614363"/>
            <a:chOff x="5043" y="2172"/>
            <a:chExt cx="600" cy="387"/>
          </a:xfrm>
        </p:grpSpPr>
        <p:sp>
          <p:nvSpPr>
            <p:cNvPr id="37925" name="Freeform 19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6" name="Freeform 20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7" name="Rectangle 21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7928" name="Freeform 22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9" name="AutoShape 23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0" name="Rectangle 24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1" name="AutoShape 25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2" name="Line 26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3" name="Line 27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4" name="Rectangle 28"/>
            <p:cNvSpPr>
              <a:spLocks noChangeArrowheads="1"/>
            </p:cNvSpPr>
            <p:nvPr/>
          </p:nvSpPr>
          <p:spPr bwMode="auto">
            <a:xfrm>
              <a:off x="5200" y="2390"/>
              <a:ext cx="2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</p:grpSp>
      <p:sp>
        <p:nvSpPr>
          <p:cNvPr id="37902" name="Text Box 3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2688" name="Rectangle 32"/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68288" y="0"/>
            <a:ext cx="8834437" cy="5970588"/>
            <a:chOff x="198" y="-12"/>
            <a:chExt cx="5565" cy="3761"/>
          </a:xfrm>
        </p:grpSpPr>
        <p:sp>
          <p:nvSpPr>
            <p:cNvPr id="582693" name="Text Box 37"/>
            <p:cNvSpPr txBox="1">
              <a:spLocks noChangeArrowheads="1"/>
            </p:cNvSpPr>
            <p:nvPr/>
          </p:nvSpPr>
          <p:spPr bwMode="auto">
            <a:xfrm>
              <a:off x="198" y="2528"/>
              <a:ext cx="5565" cy="1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ja-JP" altLang="en-US" sz="6000" b="1" i="1">
                  <a:solidFill>
                    <a:schemeClr val="hlink"/>
                  </a:solidFill>
                  <a:latin typeface="Corporate-u" charset="0"/>
                </a:rPr>
                <a:t>“</a:t>
              </a:r>
              <a:r>
                <a:rPr lang="en-US" sz="6000" b="1" i="1">
                  <a:solidFill>
                    <a:schemeClr val="hlink"/>
                  </a:solidFill>
                  <a:latin typeface="Corporate-u" charset="0"/>
                </a:rPr>
                <a:t>CÓ CHẮC CÁC NGƯƠI MUỐN ĐIỀU ẤY KHÔNG?</a:t>
              </a:r>
              <a:r>
                <a:rPr lang="ja-JP" altLang="en-US" sz="6000" b="1" i="1">
                  <a:solidFill>
                    <a:schemeClr val="hlink"/>
                  </a:solidFill>
                  <a:latin typeface="Corporate-u" charset="0"/>
                </a:rPr>
                <a:t>”</a:t>
              </a:r>
              <a:endParaRPr lang="en-US" sz="6000" b="1" i="1">
                <a:solidFill>
                  <a:schemeClr val="hlink"/>
                </a:solidFill>
                <a:latin typeface="Corporate-u" charset="0"/>
              </a:endParaRPr>
            </a:p>
          </p:txBody>
        </p:sp>
        <p:sp>
          <p:nvSpPr>
            <p:cNvPr id="582694" name="Text Box 38"/>
            <p:cNvSpPr txBox="1">
              <a:spLocks noChangeArrowheads="1"/>
            </p:cNvSpPr>
            <p:nvPr/>
          </p:nvSpPr>
          <p:spPr bwMode="auto">
            <a:xfrm>
              <a:off x="1112" y="-12"/>
              <a:ext cx="125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82696" name="Rectangle 40"/>
          <p:cNvSpPr>
            <a:spLocks noChangeArrowheads="1"/>
          </p:cNvSpPr>
          <p:nvPr/>
        </p:nvSpPr>
        <p:spPr bwMode="auto">
          <a:xfrm>
            <a:off x="4318000" y="2222500"/>
            <a:ext cx="7143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350</a:t>
            </a:r>
          </a:p>
        </p:txBody>
      </p:sp>
      <p:sp>
        <p:nvSpPr>
          <p:cNvPr id="582697" name="Oval 41"/>
          <p:cNvSpPr>
            <a:spLocks noChangeArrowheads="1"/>
          </p:cNvSpPr>
          <p:nvPr/>
        </p:nvSpPr>
        <p:spPr bwMode="auto">
          <a:xfrm>
            <a:off x="3949700" y="2168525"/>
            <a:ext cx="1397000" cy="6175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3670300" y="1819275"/>
            <a:ext cx="2138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Arial" charset="0"/>
                <a:cs typeface="Arial" charset="0"/>
              </a:rPr>
              <a:t>CÁC QUAN XÉT</a:t>
            </a:r>
          </a:p>
        </p:txBody>
      </p:sp>
      <p:sp>
        <p:nvSpPr>
          <p:cNvPr id="37908" name="Rectangle 5"/>
          <p:cNvSpPr>
            <a:spLocks noChangeArrowheads="1"/>
          </p:cNvSpPr>
          <p:nvPr/>
        </p:nvSpPr>
        <p:spPr bwMode="auto">
          <a:xfrm>
            <a:off x="3111500" y="1011238"/>
            <a:ext cx="17224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Arial" charset="0"/>
                <a:cs typeface="Arial" charset="0"/>
              </a:rPr>
              <a:t>VÔ CHÍNH PHỦ</a:t>
            </a:r>
          </a:p>
          <a:p>
            <a:endParaRPr lang="en-US" sz="1600" b="1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grpSp>
        <p:nvGrpSpPr>
          <p:cNvPr id="37909" name="Group 17"/>
          <p:cNvGrpSpPr>
            <a:grpSpLocks/>
          </p:cNvGrpSpPr>
          <p:nvPr/>
        </p:nvGrpSpPr>
        <p:grpSpPr bwMode="auto">
          <a:xfrm>
            <a:off x="7902575" y="3460750"/>
            <a:ext cx="1042988" cy="614363"/>
            <a:chOff x="4986" y="2172"/>
            <a:chExt cx="657" cy="387"/>
          </a:xfrm>
        </p:grpSpPr>
        <p:sp>
          <p:nvSpPr>
            <p:cNvPr id="37913" name="Freeform 18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4" name="Freeform 19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5" name="Rectangle 20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37916" name="Freeform 21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7" name="AutoShape 22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8" name="Rectangle 23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9" name="AutoShape 24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0" name="Line 25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1" name="Line 26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2" name="Rectangle 27"/>
            <p:cNvSpPr>
              <a:spLocks noChangeArrowheads="1"/>
            </p:cNvSpPr>
            <p:nvPr/>
          </p:nvSpPr>
          <p:spPr bwMode="auto">
            <a:xfrm>
              <a:off x="4986" y="2186"/>
              <a:ext cx="5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</p:grpSp>
      <p:sp>
        <p:nvSpPr>
          <p:cNvPr id="37910" name="Rectangle 25"/>
          <p:cNvSpPr>
            <a:spLocks noChangeArrowheads="1"/>
          </p:cNvSpPr>
          <p:nvPr/>
        </p:nvSpPr>
        <p:spPr bwMode="auto">
          <a:xfrm>
            <a:off x="7975600" y="3630613"/>
            <a:ext cx="101282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Các Quan Xét</a:t>
            </a:r>
          </a:p>
        </p:txBody>
      </p:sp>
      <p:sp>
        <p:nvSpPr>
          <p:cNvPr id="37911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31-32</a:t>
            </a:r>
          </a:p>
        </p:txBody>
      </p:sp>
      <p:sp>
        <p:nvSpPr>
          <p:cNvPr id="37912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96" grpId="0" autoUpdateAnimBg="0"/>
      <p:bldP spid="582697" grpId="0" animBg="1"/>
      <p:bldP spid="4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713163" y="828675"/>
            <a:ext cx="2236787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OF THE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13 JUDGES 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OF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ISRAEL...</a:t>
            </a:r>
          </a:p>
          <a:p>
            <a:pPr algn="ctr"/>
            <a:endParaRPr lang="en-US" b="1">
              <a:solidFill>
                <a:srgbClr val="4D4D4D"/>
              </a:solidFill>
              <a:latin typeface="Helvetica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 rot="-1263965">
            <a:off x="320675" y="2192338"/>
            <a:ext cx="2676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4D4D4D"/>
                </a:solidFill>
                <a:latin typeface="Comic Sans MS" charset="0"/>
              </a:rPr>
              <a:t>GIDEON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 rot="1442299">
            <a:off x="6483350" y="1254125"/>
            <a:ext cx="2676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4D4D4D"/>
                </a:solidFill>
                <a:latin typeface="Comic Sans MS" charset="0"/>
              </a:rPr>
              <a:t>DEBORAH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1841500" y="2640013"/>
            <a:ext cx="6188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THE LAST AND GREATEST,</a:t>
            </a:r>
          </a:p>
          <a:p>
            <a:pPr algn="ctr"/>
            <a:r>
              <a:rPr lang="en-US" b="1">
                <a:solidFill>
                  <a:srgbClr val="4D4D4D"/>
                </a:solidFill>
                <a:latin typeface="Helvetica" charset="0"/>
              </a:rPr>
              <a:t>THE </a:t>
            </a:r>
            <a:r>
              <a:rPr lang="ja-JP" altLang="en-US" b="1">
                <a:solidFill>
                  <a:srgbClr val="4D4D4D"/>
                </a:solidFill>
                <a:latin typeface="Helvetica" charset="0"/>
              </a:rPr>
              <a:t>“</a:t>
            </a:r>
            <a:r>
              <a:rPr lang="en-US" b="1">
                <a:solidFill>
                  <a:srgbClr val="4D4D4D"/>
                </a:solidFill>
                <a:latin typeface="Helvetica" charset="0"/>
              </a:rPr>
              <a:t>HINGE CHARACTER,</a:t>
            </a:r>
            <a:r>
              <a:rPr lang="ja-JP" altLang="en-US" b="1">
                <a:solidFill>
                  <a:srgbClr val="4D4D4D"/>
                </a:solidFill>
                <a:latin typeface="Helvetica" charset="0"/>
              </a:rPr>
              <a:t>”</a:t>
            </a:r>
            <a:r>
              <a:rPr lang="en-US" b="1">
                <a:solidFill>
                  <a:srgbClr val="4D4D4D"/>
                </a:solidFill>
                <a:latin typeface="Helvetica" charset="0"/>
              </a:rPr>
              <a:t> WAS...</a:t>
            </a:r>
          </a:p>
        </p:txBody>
      </p:sp>
      <p:sp>
        <p:nvSpPr>
          <p:cNvPr id="39942" name="WordArt 9"/>
          <p:cNvSpPr>
            <a:spLocks noChangeArrowheads="1" noChangeShapeType="1" noTextEdit="1"/>
          </p:cNvSpPr>
          <p:nvPr/>
        </p:nvSpPr>
        <p:spPr bwMode="auto">
          <a:xfrm>
            <a:off x="-166688" y="2886075"/>
            <a:ext cx="8685213" cy="35829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SA-MU-ÊN</a:t>
            </a:r>
          </a:p>
        </p:txBody>
      </p:sp>
      <p:sp>
        <p:nvSpPr>
          <p:cNvPr id="585738" name="AutoShape 10"/>
          <p:cNvSpPr>
            <a:spLocks noChangeArrowheads="1"/>
          </p:cNvSpPr>
          <p:nvPr/>
        </p:nvSpPr>
        <p:spPr bwMode="auto">
          <a:xfrm>
            <a:off x="1511300" y="1041400"/>
            <a:ext cx="6705600" cy="1485900"/>
          </a:xfrm>
          <a:prstGeom prst="curvedDownArrow">
            <a:avLst>
              <a:gd name="adj1" fmla="val 90256"/>
              <a:gd name="adj2" fmla="val 180513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85739" name="Text Box 11"/>
          <p:cNvSpPr txBox="1">
            <a:spLocks noChangeArrowheads="1"/>
          </p:cNvSpPr>
          <p:nvPr/>
        </p:nvSpPr>
        <p:spPr bwMode="auto">
          <a:xfrm>
            <a:off x="0" y="2730500"/>
            <a:ext cx="4749800" cy="1257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9158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5400" b="1">
                <a:solidFill>
                  <a:srgbClr val="F83949"/>
                </a:solidFill>
                <a:latin typeface="Casablanca-u" charset="0"/>
              </a:rPr>
              <a:t>VÔ CHÍNH PHỦ</a:t>
            </a:r>
          </a:p>
        </p:txBody>
      </p:sp>
      <p:sp>
        <p:nvSpPr>
          <p:cNvPr id="585740" name="Text Box 12"/>
          <p:cNvSpPr txBox="1">
            <a:spLocks noChangeArrowheads="1"/>
          </p:cNvSpPr>
          <p:nvPr/>
        </p:nvSpPr>
        <p:spPr bwMode="auto">
          <a:xfrm>
            <a:off x="4648200" y="2667000"/>
            <a:ext cx="4572000" cy="668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5400" b="1">
                <a:solidFill>
                  <a:srgbClr val="25A5FA"/>
                </a:solidFill>
                <a:latin typeface="Casablanca-u" pitchFamily="34" charset="0"/>
                <a:ea typeface="+mn-ea"/>
                <a:cs typeface="+mn-cs"/>
              </a:rPr>
              <a:t>HOÀNG GIA</a:t>
            </a:r>
          </a:p>
        </p:txBody>
      </p:sp>
      <p:sp>
        <p:nvSpPr>
          <p:cNvPr id="39946" name="Text Box 1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85742" name="Text Box 14"/>
          <p:cNvSpPr txBox="1">
            <a:spLocks noChangeArrowheads="1"/>
          </p:cNvSpPr>
          <p:nvPr/>
        </p:nvSpPr>
        <p:spPr bwMode="auto">
          <a:xfrm>
            <a:off x="1778000" y="-222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1 Sam. 9:17</a:t>
            </a:r>
          </a:p>
        </p:txBody>
      </p:sp>
      <p:sp>
        <p:nvSpPr>
          <p:cNvPr id="39948" name="Text Box 1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5744" name="Rectangle 16"/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39950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31-32</a:t>
            </a:r>
          </a:p>
        </p:txBody>
      </p:sp>
      <p:sp>
        <p:nvSpPr>
          <p:cNvPr id="39951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8" grpId="0" animBg="1"/>
      <p:bldP spid="585739" grpId="0" autoUpdateAnimBg="0"/>
      <p:bldP spid="58574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11" name="Text Box 7"/>
          <p:cNvSpPr txBox="1">
            <a:spLocks noChangeArrowheads="1"/>
          </p:cNvSpPr>
          <p:nvPr/>
        </p:nvSpPr>
        <p:spPr bwMode="auto">
          <a:xfrm>
            <a:off x="3641725" y="1241425"/>
            <a:ext cx="2228850" cy="358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9250" dir="2132261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900" dirty="0">
                <a:solidFill>
                  <a:srgbClr val="FA0532"/>
                </a:solidFill>
                <a:latin typeface="Times" charset="0"/>
                <a:ea typeface="+mn-ea"/>
                <a:cs typeface="+mn-cs"/>
              </a:rPr>
              <a:t>H</a:t>
            </a:r>
          </a:p>
        </p:txBody>
      </p:sp>
      <p:sp>
        <p:nvSpPr>
          <p:cNvPr id="584712" name="Rectangle 8"/>
          <p:cNvSpPr>
            <a:spLocks noChangeArrowheads="1"/>
          </p:cNvSpPr>
          <p:nvPr/>
        </p:nvSpPr>
        <p:spPr bwMode="auto">
          <a:xfrm>
            <a:off x="2281238" y="1970088"/>
            <a:ext cx="5016500" cy="2490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5600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V</a:t>
            </a:r>
            <a:r>
              <a:rPr lang="en-US" sz="14200" dirty="0">
                <a:solidFill>
                  <a:srgbClr val="FA0532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142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14200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L</a:t>
            </a:r>
          </a:p>
        </p:txBody>
      </p:sp>
      <p:sp>
        <p:nvSpPr>
          <p:cNvPr id="584713" name="Rectangle 9"/>
          <p:cNvSpPr>
            <a:spLocks noChangeArrowheads="1"/>
          </p:cNvSpPr>
          <p:nvPr/>
        </p:nvSpPr>
        <p:spPr bwMode="auto">
          <a:xfrm>
            <a:off x="1677988" y="4433888"/>
            <a:ext cx="6099175" cy="1185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7200" i="1">
                <a:solidFill>
                  <a:srgbClr val="00FF00"/>
                </a:solidFill>
                <a:latin typeface="Times" charset="0"/>
              </a:rPr>
              <a:t>“</a:t>
            </a:r>
            <a:r>
              <a:rPr lang="en-US" sz="7200" i="1">
                <a:solidFill>
                  <a:srgbClr val="00FF00"/>
                </a:solidFill>
                <a:latin typeface="Times" charset="0"/>
              </a:rPr>
              <a:t>HOÀNG GIA</a:t>
            </a:r>
            <a:r>
              <a:rPr lang="ja-JP" altLang="en-US" sz="7200" i="1">
                <a:solidFill>
                  <a:srgbClr val="00FF00"/>
                </a:solidFill>
                <a:latin typeface="Times" charset="0"/>
              </a:rPr>
              <a:t>”</a:t>
            </a:r>
            <a:endParaRPr lang="en-US" sz="720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584715" name="Rectangle 11"/>
          <p:cNvSpPr>
            <a:spLocks noChangeArrowheads="1"/>
          </p:cNvSpPr>
          <p:nvPr/>
        </p:nvSpPr>
        <p:spPr bwMode="auto">
          <a:xfrm>
            <a:off x="8083550" y="65452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41990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1" grpId="0" autoUpdateAnimBg="0"/>
      <p:bldP spid="584712" grpId="0" autoUpdateAnimBg="0"/>
      <p:bldP spid="5847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3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AutoShape 4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Freeform 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AutoShape 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1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AutoShape 12"/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13"/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AutoShape 14"/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AutoShape 15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AutoShape 16"/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Rectangle 17"/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Rectangle 18"/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44050" name="AutoShape 19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Rectangle 20"/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AutoShape 21"/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2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4" name="Rectangle 23"/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Freeform 24"/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56" name="AutoShape 2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26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7"/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AutoShape 28"/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Line 29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Line 30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2" name="Line 31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Line 32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4" name="Line 33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Line 34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5"/>
          <p:cNvSpPr>
            <a:spLocks noChangeArrowheads="1"/>
          </p:cNvSpPr>
          <p:nvPr/>
        </p:nvSpPr>
        <p:spPr bwMode="auto">
          <a:xfrm>
            <a:off x="4160838" y="841375"/>
            <a:ext cx="1028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Tội lỗi đầu tiên</a:t>
            </a:r>
          </a:p>
        </p:txBody>
      </p:sp>
      <p:sp>
        <p:nvSpPr>
          <p:cNvPr id="44067" name="Rectangle 36"/>
          <p:cNvSpPr>
            <a:spLocks noChangeArrowheads="1"/>
          </p:cNvSpPr>
          <p:nvPr/>
        </p:nvSpPr>
        <p:spPr bwMode="auto">
          <a:xfrm>
            <a:off x="4137025" y="1019175"/>
            <a:ext cx="10414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Phúc Âm đầu tiên</a:t>
            </a:r>
          </a:p>
        </p:txBody>
      </p:sp>
      <p:sp>
        <p:nvSpPr>
          <p:cNvPr id="44068" name="Rectangle 37"/>
          <p:cNvSpPr>
            <a:spLocks noChangeArrowheads="1"/>
          </p:cNvSpPr>
          <p:nvPr/>
        </p:nvSpPr>
        <p:spPr bwMode="auto">
          <a:xfrm>
            <a:off x="4106863" y="1171575"/>
            <a:ext cx="1108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Gia đình đầu tiên</a:t>
            </a:r>
          </a:p>
        </p:txBody>
      </p:sp>
      <p:sp>
        <p:nvSpPr>
          <p:cNvPr id="44069" name="Rectangle 38"/>
          <p:cNvSpPr>
            <a:spLocks noChangeArrowheads="1"/>
          </p:cNvSpPr>
          <p:nvPr/>
        </p:nvSpPr>
        <p:spPr bwMode="auto">
          <a:xfrm>
            <a:off x="4143375" y="1343025"/>
            <a:ext cx="10302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Sát nhân đầu tiên</a:t>
            </a:r>
          </a:p>
        </p:txBody>
      </p:sp>
      <p:sp>
        <p:nvSpPr>
          <p:cNvPr id="44070" name="Rectangle 39"/>
          <p:cNvSpPr>
            <a:spLocks noChangeArrowheads="1"/>
          </p:cNvSpPr>
          <p:nvPr/>
        </p:nvSpPr>
        <p:spPr bwMode="auto">
          <a:xfrm>
            <a:off x="4170363" y="1489075"/>
            <a:ext cx="911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Lụt/Cầu vồng</a:t>
            </a:r>
          </a:p>
        </p:txBody>
      </p:sp>
      <p:sp>
        <p:nvSpPr>
          <p:cNvPr id="44071" name="Rectangle 40"/>
          <p:cNvSpPr>
            <a:spLocks noChangeArrowheads="1"/>
          </p:cNvSpPr>
          <p:nvPr/>
        </p:nvSpPr>
        <p:spPr bwMode="auto">
          <a:xfrm>
            <a:off x="4414838" y="1654175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Tháp</a:t>
            </a:r>
          </a:p>
        </p:txBody>
      </p:sp>
      <p:sp>
        <p:nvSpPr>
          <p:cNvPr id="44072" name="Rectangle 41"/>
          <p:cNvSpPr>
            <a:spLocks noChangeArrowheads="1"/>
          </p:cNvSpPr>
          <p:nvPr/>
        </p:nvSpPr>
        <p:spPr bwMode="auto">
          <a:xfrm>
            <a:off x="4138613" y="546100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SÁNG THẾ</a:t>
            </a:r>
          </a:p>
        </p:txBody>
      </p:sp>
      <p:sp>
        <p:nvSpPr>
          <p:cNvPr id="44073" name="Rectangle 42"/>
          <p:cNvSpPr>
            <a:spLocks noChangeArrowheads="1"/>
          </p:cNvSpPr>
          <p:nvPr/>
        </p:nvSpPr>
        <p:spPr bwMode="auto">
          <a:xfrm>
            <a:off x="4157663" y="700088"/>
            <a:ext cx="10969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Nam &amp; nữ đầu tiên</a:t>
            </a:r>
          </a:p>
        </p:txBody>
      </p:sp>
      <p:sp>
        <p:nvSpPr>
          <p:cNvPr id="44074" name="Line 43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5" name="Line 44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6" name="Rectangle 45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7" name="Rectangle 46"/>
          <p:cNvSpPr>
            <a:spLocks noChangeArrowheads="1"/>
          </p:cNvSpPr>
          <p:nvPr/>
        </p:nvSpPr>
        <p:spPr bwMode="auto">
          <a:xfrm>
            <a:off x="4364038" y="2430463"/>
            <a:ext cx="6746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Đ - H - P</a:t>
            </a:r>
          </a:p>
        </p:txBody>
      </p:sp>
      <p:sp>
        <p:nvSpPr>
          <p:cNvPr id="44078" name="Rectangle 47"/>
          <p:cNvSpPr>
            <a:spLocks noChangeArrowheads="1"/>
          </p:cNvSpPr>
          <p:nvPr/>
        </p:nvSpPr>
        <p:spPr bwMode="auto">
          <a:xfrm>
            <a:off x="4464050" y="2811463"/>
            <a:ext cx="476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G - Ê</a:t>
            </a:r>
          </a:p>
        </p:txBody>
      </p:sp>
      <p:sp>
        <p:nvSpPr>
          <p:cNvPr id="44079" name="Rectangle 48"/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12</a:t>
            </a:r>
          </a:p>
        </p:txBody>
      </p:sp>
      <p:sp>
        <p:nvSpPr>
          <p:cNvPr id="44080" name="Rectangle 49"/>
          <p:cNvSpPr>
            <a:spLocks noChangeArrowheads="1"/>
          </p:cNvSpPr>
          <p:nvPr/>
        </p:nvSpPr>
        <p:spPr bwMode="auto">
          <a:xfrm>
            <a:off x="4352925" y="2244725"/>
            <a:ext cx="663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KÊU GỌI</a:t>
            </a:r>
          </a:p>
        </p:txBody>
      </p:sp>
      <p:sp>
        <p:nvSpPr>
          <p:cNvPr id="44081" name="Rectangle 50"/>
          <p:cNvSpPr>
            <a:spLocks noChangeArrowheads="1"/>
          </p:cNvSpPr>
          <p:nvPr/>
        </p:nvSpPr>
        <p:spPr bwMode="auto">
          <a:xfrm>
            <a:off x="4168775" y="2066925"/>
            <a:ext cx="841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ÁP-RA-HAM</a:t>
            </a:r>
          </a:p>
        </p:txBody>
      </p:sp>
      <p:sp>
        <p:nvSpPr>
          <p:cNvPr id="44082" name="Rectangle 51"/>
          <p:cNvSpPr>
            <a:spLocks noChangeArrowheads="1"/>
          </p:cNvSpPr>
          <p:nvPr/>
        </p:nvSpPr>
        <p:spPr bwMode="auto">
          <a:xfrm>
            <a:off x="4498975" y="2624138"/>
            <a:ext cx="4127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I - Y</a:t>
            </a:r>
          </a:p>
        </p:txBody>
      </p:sp>
      <p:sp>
        <p:nvSpPr>
          <p:cNvPr id="44083" name="Line 52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4" name="Line 53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5" name="Rectangle 54"/>
          <p:cNvSpPr>
            <a:spLocks noChangeArrowheads="1"/>
          </p:cNvSpPr>
          <p:nvPr/>
        </p:nvSpPr>
        <p:spPr bwMode="auto">
          <a:xfrm>
            <a:off x="4276725" y="34163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GIÔ-SÉP</a:t>
            </a:r>
          </a:p>
        </p:txBody>
      </p:sp>
      <p:sp>
        <p:nvSpPr>
          <p:cNvPr id="44086" name="Rectangle 55"/>
          <p:cNvSpPr>
            <a:spLocks noChangeArrowheads="1"/>
          </p:cNvSpPr>
          <p:nvPr/>
        </p:nvSpPr>
        <p:spPr bwMode="auto">
          <a:xfrm>
            <a:off x="4324350" y="3652838"/>
            <a:ext cx="593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   Nô Lệ</a:t>
            </a:r>
          </a:p>
        </p:txBody>
      </p:sp>
      <p:sp>
        <p:nvSpPr>
          <p:cNvPr id="44087" name="Rectangle 56"/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430</a:t>
            </a:r>
          </a:p>
        </p:txBody>
      </p:sp>
      <p:sp>
        <p:nvSpPr>
          <p:cNvPr id="44088" name="Line 57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9" name="Line 58"/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90" name="Line 59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91" name="Line 60"/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92" name="Line 61"/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93" name="Line 62"/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94" name="Line 63"/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95" name="Line 64"/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96" name="Rectangle 65"/>
          <p:cNvSpPr>
            <a:spLocks noChangeArrowheads="1"/>
          </p:cNvSpPr>
          <p:nvPr/>
        </p:nvSpPr>
        <p:spPr bwMode="auto">
          <a:xfrm>
            <a:off x="4298950" y="4244975"/>
            <a:ext cx="587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MÔI-SE</a:t>
            </a:r>
          </a:p>
        </p:txBody>
      </p:sp>
      <p:sp>
        <p:nvSpPr>
          <p:cNvPr id="44097" name="Rectangle 66"/>
          <p:cNvSpPr>
            <a:spLocks noChangeArrowheads="1"/>
          </p:cNvSpPr>
          <p:nvPr/>
        </p:nvSpPr>
        <p:spPr bwMode="auto">
          <a:xfrm>
            <a:off x="4448175" y="4657725"/>
            <a:ext cx="534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Si-na-i</a:t>
            </a:r>
          </a:p>
        </p:txBody>
      </p:sp>
      <p:sp>
        <p:nvSpPr>
          <p:cNvPr id="44098" name="Rectangle 67"/>
          <p:cNvSpPr>
            <a:spLocks noChangeArrowheads="1"/>
          </p:cNvSpPr>
          <p:nvPr/>
        </p:nvSpPr>
        <p:spPr bwMode="auto">
          <a:xfrm>
            <a:off x="4367213" y="4841875"/>
            <a:ext cx="650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Đ – D - L</a:t>
            </a:r>
          </a:p>
        </p:txBody>
      </p:sp>
      <p:sp>
        <p:nvSpPr>
          <p:cNvPr id="44099" name="Rectangle 68"/>
          <p:cNvSpPr>
            <a:spLocks noChangeArrowheads="1"/>
          </p:cNvSpPr>
          <p:nvPr/>
        </p:nvSpPr>
        <p:spPr bwMode="auto">
          <a:xfrm>
            <a:off x="4203700" y="5013325"/>
            <a:ext cx="958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Ca-đe Ba-nê-a</a:t>
            </a:r>
          </a:p>
        </p:txBody>
      </p:sp>
      <p:sp>
        <p:nvSpPr>
          <p:cNvPr id="44100" name="Rectangle 69"/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44101" name="Rectangle 70"/>
          <p:cNvSpPr>
            <a:spLocks noChangeArrowheads="1"/>
          </p:cNvSpPr>
          <p:nvPr/>
        </p:nvSpPr>
        <p:spPr bwMode="auto">
          <a:xfrm>
            <a:off x="4324350" y="5368925"/>
            <a:ext cx="809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5 Bài Giảng</a:t>
            </a:r>
          </a:p>
        </p:txBody>
      </p:sp>
      <p:sp>
        <p:nvSpPr>
          <p:cNvPr id="44102" name="Line 71"/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03" name="Rectangle 72"/>
          <p:cNvSpPr>
            <a:spLocks noChangeArrowheads="1"/>
          </p:cNvSpPr>
          <p:nvPr/>
        </p:nvSpPr>
        <p:spPr bwMode="auto">
          <a:xfrm>
            <a:off x="4289425" y="4486275"/>
            <a:ext cx="9001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Xuất Ê-díp-tô</a:t>
            </a:r>
          </a:p>
        </p:txBody>
      </p:sp>
      <p:sp>
        <p:nvSpPr>
          <p:cNvPr id="44104" name="Line 73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05" name="Line 74"/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06" name="Line 75"/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07" name="Rectangle 76"/>
          <p:cNvSpPr>
            <a:spLocks noChangeArrowheads="1"/>
          </p:cNvSpPr>
          <p:nvPr/>
        </p:nvSpPr>
        <p:spPr bwMode="auto">
          <a:xfrm>
            <a:off x="4281488" y="5635625"/>
            <a:ext cx="663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GIÔ-SUÊ</a:t>
            </a:r>
          </a:p>
        </p:txBody>
      </p:sp>
      <p:sp>
        <p:nvSpPr>
          <p:cNvPr id="44108" name="Rectangle 77"/>
          <p:cNvSpPr>
            <a:spLocks noChangeArrowheads="1"/>
          </p:cNvSpPr>
          <p:nvPr/>
        </p:nvSpPr>
        <p:spPr bwMode="auto">
          <a:xfrm>
            <a:off x="4283075" y="5851525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Giê-ri-cô/A-hi</a:t>
            </a:r>
          </a:p>
        </p:txBody>
      </p:sp>
      <p:sp>
        <p:nvSpPr>
          <p:cNvPr id="44109" name="Rectangle 78"/>
          <p:cNvSpPr>
            <a:spLocks noChangeArrowheads="1"/>
          </p:cNvSpPr>
          <p:nvPr/>
        </p:nvSpPr>
        <p:spPr bwMode="auto">
          <a:xfrm>
            <a:off x="4264025" y="6042025"/>
            <a:ext cx="936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Phân chia Đất</a:t>
            </a:r>
          </a:p>
        </p:txBody>
      </p:sp>
      <p:sp>
        <p:nvSpPr>
          <p:cNvPr id="44110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111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2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3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4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5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6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7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8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19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0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1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2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3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4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5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6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7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8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29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0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1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2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3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4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5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6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7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8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39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0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1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2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3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4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5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6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7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8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49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50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51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52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53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54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155" name="Picture 129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56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57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58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4159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60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61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62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63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64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4363" name="Rectangle 139"/>
          <p:cNvSpPr>
            <a:spLocks noChangeArrowheads="1"/>
          </p:cNvSpPr>
          <p:nvPr/>
        </p:nvSpPr>
        <p:spPr bwMode="auto">
          <a:xfrm>
            <a:off x="4900613" y="2025650"/>
            <a:ext cx="80010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T.C.)</a:t>
            </a:r>
          </a:p>
        </p:txBody>
      </p:sp>
      <p:sp>
        <p:nvSpPr>
          <p:cNvPr id="564364" name="Rectangle 140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S 7 I G </a:t>
            </a:r>
          </a:p>
        </p:txBody>
      </p:sp>
      <p:sp>
        <p:nvSpPr>
          <p:cNvPr id="564366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64369" name="Line 145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169" name="Rectangle 146"/>
          <p:cNvSpPr>
            <a:spLocks noChangeArrowheads="1"/>
          </p:cNvSpPr>
          <p:nvPr/>
        </p:nvSpPr>
        <p:spPr bwMode="auto">
          <a:xfrm>
            <a:off x="5930900" y="444500"/>
            <a:ext cx="511175" cy="38544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71" name="Text Box 147"/>
          <p:cNvSpPr txBox="1">
            <a:spLocks noChangeArrowheads="1"/>
          </p:cNvSpPr>
          <p:nvPr/>
        </p:nvSpPr>
        <p:spPr bwMode="auto">
          <a:xfrm rot="16200000">
            <a:off x="4501356" y="2128045"/>
            <a:ext cx="3368675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XÃ HỘI</a:t>
            </a:r>
          </a:p>
        </p:txBody>
      </p:sp>
      <p:sp>
        <p:nvSpPr>
          <p:cNvPr id="44171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172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74" name="Text Box 15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Y</a:t>
            </a:r>
          </a:p>
        </p:txBody>
      </p:sp>
      <p:sp>
        <p:nvSpPr>
          <p:cNvPr id="564375" name="Text Box 15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44175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77" name="Text Box 153"/>
          <p:cNvSpPr txBox="1">
            <a:spLocks noChangeArrowheads="1"/>
          </p:cNvSpPr>
          <p:nvPr/>
        </p:nvSpPr>
        <p:spPr bwMode="auto">
          <a:xfrm rot="16211464">
            <a:off x="2395537" y="3768726"/>
            <a:ext cx="2728913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4 NHÂN VẬT</a:t>
            </a:r>
          </a:p>
        </p:txBody>
      </p:sp>
      <p:sp>
        <p:nvSpPr>
          <p:cNvPr id="44177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78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80" name="Text Box 156"/>
          <p:cNvSpPr txBox="1">
            <a:spLocks noChangeArrowheads="1"/>
          </p:cNvSpPr>
          <p:nvPr/>
        </p:nvSpPr>
        <p:spPr bwMode="auto">
          <a:xfrm rot="-5400000">
            <a:off x="3525837" y="984251"/>
            <a:ext cx="34131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S</a:t>
            </a:r>
          </a:p>
        </p:txBody>
      </p:sp>
      <p:sp>
        <p:nvSpPr>
          <p:cNvPr id="44180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81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82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183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184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85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186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187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88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189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190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4312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13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14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396" name="Rectangle 172"/>
          <p:cNvSpPr>
            <a:spLocks noChangeArrowheads="1"/>
          </p:cNvSpPr>
          <p:nvPr/>
        </p:nvSpPr>
        <p:spPr bwMode="auto">
          <a:xfrm>
            <a:off x="4913313" y="4203700"/>
            <a:ext cx="80010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T.C.)</a:t>
            </a:r>
          </a:p>
        </p:txBody>
      </p:sp>
      <p:sp>
        <p:nvSpPr>
          <p:cNvPr id="564397" name="Rectangle 173"/>
          <p:cNvSpPr>
            <a:spLocks noChangeArrowheads="1"/>
          </p:cNvSpPr>
          <p:nvPr/>
        </p:nvSpPr>
        <p:spPr bwMode="auto">
          <a:xfrm>
            <a:off x="7269163" y="4330700"/>
            <a:ext cx="735012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T.C.)</a:t>
            </a:r>
          </a:p>
        </p:txBody>
      </p:sp>
      <p:sp>
        <p:nvSpPr>
          <p:cNvPr id="564398" name="Rectangle 174"/>
          <p:cNvSpPr>
            <a:spLocks noChangeArrowheads="1"/>
          </p:cNvSpPr>
          <p:nvPr/>
        </p:nvSpPr>
        <p:spPr bwMode="auto">
          <a:xfrm>
            <a:off x="7262813" y="1219200"/>
            <a:ext cx="80010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B.C.)</a:t>
            </a:r>
          </a:p>
        </p:txBody>
      </p:sp>
      <p:sp>
        <p:nvSpPr>
          <p:cNvPr id="44194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95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96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97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98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99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0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1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2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3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4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5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6" name="Rectangle 187"/>
          <p:cNvSpPr>
            <a:spLocks noChangeArrowheads="1"/>
          </p:cNvSpPr>
          <p:nvPr/>
        </p:nvSpPr>
        <p:spPr bwMode="auto">
          <a:xfrm>
            <a:off x="6626225" y="3241675"/>
            <a:ext cx="7080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LƯU ĐÀY</a:t>
            </a:r>
          </a:p>
        </p:txBody>
      </p:sp>
      <p:sp>
        <p:nvSpPr>
          <p:cNvPr id="44207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8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09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10" name="Rectangle 191"/>
          <p:cNvSpPr>
            <a:spLocks noChangeArrowheads="1"/>
          </p:cNvSpPr>
          <p:nvPr/>
        </p:nvSpPr>
        <p:spPr bwMode="auto">
          <a:xfrm>
            <a:off x="6613525" y="440848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YÊN LẶNG</a:t>
            </a:r>
          </a:p>
        </p:txBody>
      </p:sp>
      <p:sp>
        <p:nvSpPr>
          <p:cNvPr id="44211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12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13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214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15" name="Rectangle 196"/>
          <p:cNvSpPr>
            <a:spLocks noChangeArrowheads="1"/>
          </p:cNvSpPr>
          <p:nvPr/>
        </p:nvSpPr>
        <p:spPr bwMode="auto">
          <a:xfrm>
            <a:off x="6596063" y="5116513"/>
            <a:ext cx="706437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GIÊ-XU</a:t>
            </a:r>
          </a:p>
        </p:txBody>
      </p:sp>
      <p:sp>
        <p:nvSpPr>
          <p:cNvPr id="44216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17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18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19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20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21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22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23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24" name="Rectangle 209"/>
          <p:cNvSpPr>
            <a:spLocks noChangeArrowheads="1"/>
          </p:cNvSpPr>
          <p:nvPr/>
        </p:nvSpPr>
        <p:spPr bwMode="auto">
          <a:xfrm>
            <a:off x="6551613" y="1295400"/>
            <a:ext cx="841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HOÀNG GIA</a:t>
            </a:r>
          </a:p>
        </p:txBody>
      </p:sp>
      <p:sp>
        <p:nvSpPr>
          <p:cNvPr id="44225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226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6" name="Rectangle 212"/>
          <p:cNvSpPr>
            <a:spLocks noChangeArrowheads="1"/>
          </p:cNvSpPr>
          <p:nvPr/>
        </p:nvSpPr>
        <p:spPr bwMode="auto">
          <a:xfrm>
            <a:off x="4097338" y="46990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228" name="Text Box 2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229" name="Text Box 2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230" name="Text Box 222"/>
          <p:cNvSpPr txBox="1">
            <a:spLocks noChangeArrowheads="1"/>
          </p:cNvSpPr>
          <p:nvPr/>
        </p:nvSpPr>
        <p:spPr bwMode="auto">
          <a:xfrm>
            <a:off x="866775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4448" name="Rectangle 224"/>
          <p:cNvSpPr>
            <a:spLocks noChangeArrowheads="1"/>
          </p:cNvSpPr>
          <p:nvPr/>
        </p:nvSpPr>
        <p:spPr bwMode="auto">
          <a:xfrm>
            <a:off x="8091488" y="6546850"/>
            <a:ext cx="341312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564440" name="Oval 216"/>
          <p:cNvSpPr>
            <a:spLocks noChangeArrowheads="1"/>
          </p:cNvSpPr>
          <p:nvPr/>
        </p:nvSpPr>
        <p:spPr bwMode="auto">
          <a:xfrm>
            <a:off x="6197600" y="11334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233" name="Rectangle 279"/>
          <p:cNvSpPr>
            <a:spLocks noChangeArrowheads="1"/>
          </p:cNvSpPr>
          <p:nvPr/>
        </p:nvSpPr>
        <p:spPr bwMode="auto">
          <a:xfrm>
            <a:off x="7561263" y="1492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272" name="Rectangle 212"/>
          <p:cNvSpPr>
            <a:spLocks noChangeArrowheads="1"/>
          </p:cNvSpPr>
          <p:nvPr/>
        </p:nvSpPr>
        <p:spPr bwMode="auto">
          <a:xfrm>
            <a:off x="6502400" y="449263"/>
            <a:ext cx="1625600" cy="7572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44235" name="Group 446"/>
          <p:cNvGrpSpPr>
            <a:grpSpLocks/>
          </p:cNvGrpSpPr>
          <p:nvPr/>
        </p:nvGrpSpPr>
        <p:grpSpPr bwMode="auto">
          <a:xfrm>
            <a:off x="6535738" y="520700"/>
            <a:ext cx="1031875" cy="633413"/>
            <a:chOff x="5029" y="2160"/>
            <a:chExt cx="650" cy="399"/>
          </a:xfrm>
        </p:grpSpPr>
        <p:sp>
          <p:nvSpPr>
            <p:cNvPr id="44300" name="Freeform 447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01" name="Freeform 448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02" name="Rectangle 449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4303" name="Freeform 450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04" name="AutoShape 451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05" name="Rectangle 452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06" name="AutoShape 453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07" name="Line 454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08" name="Line 455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09" name="Rectangle 456"/>
            <p:cNvSpPr>
              <a:spLocks noChangeArrowheads="1"/>
            </p:cNvSpPr>
            <p:nvPr/>
          </p:nvSpPr>
          <p:spPr bwMode="auto">
            <a:xfrm>
              <a:off x="5200" y="2390"/>
              <a:ext cx="2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4310" name="Rectangle 457"/>
            <p:cNvSpPr>
              <a:spLocks noChangeArrowheads="1"/>
            </p:cNvSpPr>
            <p:nvPr/>
          </p:nvSpPr>
          <p:spPr bwMode="auto">
            <a:xfrm>
              <a:off x="5041" y="2278"/>
              <a:ext cx="63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Các Quan Xét</a:t>
              </a:r>
            </a:p>
          </p:txBody>
        </p:sp>
        <p:sp>
          <p:nvSpPr>
            <p:cNvPr id="44311" name="Rectangle 458"/>
            <p:cNvSpPr>
              <a:spLocks noChangeArrowheads="1"/>
            </p:cNvSpPr>
            <p:nvPr/>
          </p:nvSpPr>
          <p:spPr bwMode="auto">
            <a:xfrm>
              <a:off x="5029" y="2160"/>
              <a:ext cx="6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</p:grpSp>
      <p:grpSp>
        <p:nvGrpSpPr>
          <p:cNvPr id="44236" name="Group 17"/>
          <p:cNvGrpSpPr>
            <a:grpSpLocks/>
          </p:cNvGrpSpPr>
          <p:nvPr/>
        </p:nvGrpSpPr>
        <p:grpSpPr bwMode="auto">
          <a:xfrm>
            <a:off x="7902575" y="3460750"/>
            <a:ext cx="1042988" cy="614363"/>
            <a:chOff x="4986" y="2172"/>
            <a:chExt cx="657" cy="387"/>
          </a:xfrm>
        </p:grpSpPr>
        <p:sp>
          <p:nvSpPr>
            <p:cNvPr id="44290" name="Freeform 18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91" name="Freeform 19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92" name="Rectangle 20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44293" name="Freeform 21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94" name="AutoShape 22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95" name="Rectangle 23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96" name="AutoShape 24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97" name="Line 25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98" name="Line 26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99" name="Rectangle 27"/>
            <p:cNvSpPr>
              <a:spLocks noChangeArrowheads="1"/>
            </p:cNvSpPr>
            <p:nvPr/>
          </p:nvSpPr>
          <p:spPr bwMode="auto">
            <a:xfrm>
              <a:off x="4986" y="2186"/>
              <a:ext cx="5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</p:grpSp>
      <p:sp>
        <p:nvSpPr>
          <p:cNvPr id="44237" name="Rectangle 25"/>
          <p:cNvSpPr>
            <a:spLocks noChangeArrowheads="1"/>
          </p:cNvSpPr>
          <p:nvPr/>
        </p:nvSpPr>
        <p:spPr bwMode="auto">
          <a:xfrm>
            <a:off x="7975600" y="3630613"/>
            <a:ext cx="101282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Các Quan Xét</a:t>
            </a:r>
          </a:p>
        </p:txBody>
      </p:sp>
      <p:sp>
        <p:nvSpPr>
          <p:cNvPr id="298" name="Text Box 214"/>
          <p:cNvSpPr txBox="1">
            <a:spLocks noChangeArrowheads="1"/>
          </p:cNvSpPr>
          <p:nvPr/>
        </p:nvSpPr>
        <p:spPr bwMode="auto">
          <a:xfrm>
            <a:off x="2032000" y="-12700"/>
            <a:ext cx="4751388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  <a:latin typeface="Comic Sans MS" charset="0"/>
              </a:rPr>
              <a:t>Sáng Thế đến I Sa-mu-ên 8:22</a:t>
            </a:r>
          </a:p>
        </p:txBody>
      </p:sp>
      <p:sp>
        <p:nvSpPr>
          <p:cNvPr id="44239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44240" name="Group 370"/>
          <p:cNvGrpSpPr>
            <a:grpSpLocks/>
          </p:cNvGrpSpPr>
          <p:nvPr/>
        </p:nvGrpSpPr>
        <p:grpSpPr bwMode="auto">
          <a:xfrm>
            <a:off x="4876800" y="1076325"/>
            <a:ext cx="3482975" cy="5106988"/>
            <a:chOff x="9566996" y="1272126"/>
            <a:chExt cx="3482974" cy="5106987"/>
          </a:xfrm>
        </p:grpSpPr>
        <p:grpSp>
          <p:nvGrpSpPr>
            <p:cNvPr id="44246" name="Group 113"/>
            <p:cNvGrpSpPr>
              <a:grpSpLocks/>
            </p:cNvGrpSpPr>
            <p:nvPr/>
          </p:nvGrpSpPr>
          <p:grpSpPr bwMode="auto">
            <a:xfrm>
              <a:off x="12018096" y="2464338"/>
              <a:ext cx="1017587" cy="1235075"/>
              <a:chOff x="1084" y="711"/>
              <a:chExt cx="2950" cy="2769"/>
            </a:xfrm>
          </p:grpSpPr>
          <p:grpSp>
            <p:nvGrpSpPr>
              <p:cNvPr id="44280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4286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4288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89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4287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281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82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83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84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85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247" name="Group 113"/>
            <p:cNvGrpSpPr>
              <a:grpSpLocks/>
            </p:cNvGrpSpPr>
            <p:nvPr/>
          </p:nvGrpSpPr>
          <p:grpSpPr bwMode="auto">
            <a:xfrm>
              <a:off x="9566996" y="2105563"/>
              <a:ext cx="1017587" cy="1235075"/>
              <a:chOff x="1084" y="711"/>
              <a:chExt cx="2950" cy="2769"/>
            </a:xfrm>
          </p:grpSpPr>
          <p:grpSp>
            <p:nvGrpSpPr>
              <p:cNvPr id="44270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4276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4278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79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4277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271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72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73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74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75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248" name="Group 113"/>
            <p:cNvGrpSpPr>
              <a:grpSpLocks/>
            </p:cNvGrpSpPr>
            <p:nvPr/>
          </p:nvGrpSpPr>
          <p:grpSpPr bwMode="auto">
            <a:xfrm>
              <a:off x="9633671" y="5144038"/>
              <a:ext cx="1017587" cy="1235075"/>
              <a:chOff x="1084" y="711"/>
              <a:chExt cx="2950" cy="2769"/>
            </a:xfrm>
          </p:grpSpPr>
          <p:grpSp>
            <p:nvGrpSpPr>
              <p:cNvPr id="44260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4266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4268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69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4267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261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62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63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64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65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249" name="Group 113"/>
            <p:cNvGrpSpPr>
              <a:grpSpLocks/>
            </p:cNvGrpSpPr>
            <p:nvPr/>
          </p:nvGrpSpPr>
          <p:grpSpPr bwMode="auto">
            <a:xfrm>
              <a:off x="12032383" y="1272126"/>
              <a:ext cx="1017587" cy="1235075"/>
              <a:chOff x="1084" y="711"/>
              <a:chExt cx="2950" cy="2769"/>
            </a:xfrm>
          </p:grpSpPr>
          <p:grpSp>
            <p:nvGrpSpPr>
              <p:cNvPr id="44250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44256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44258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59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4257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251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52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53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54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255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4241" name="Rectangle 252"/>
          <p:cNvSpPr>
            <a:spLocks noChangeArrowheads="1"/>
          </p:cNvSpPr>
          <p:nvPr/>
        </p:nvSpPr>
        <p:spPr bwMode="auto">
          <a:xfrm>
            <a:off x="7586662" y="2590800"/>
            <a:ext cx="669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GM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4242" name="Rectangle 252"/>
          <p:cNvSpPr>
            <a:spLocks noChangeArrowheads="1"/>
          </p:cNvSpPr>
          <p:nvPr/>
        </p:nvSpPr>
        <p:spPr bwMode="auto">
          <a:xfrm>
            <a:off x="7535862" y="1404938"/>
            <a:ext cx="78280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GĐv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4243" name="Rectangle 252"/>
          <p:cNvSpPr>
            <a:spLocks noChangeArrowheads="1"/>
          </p:cNvSpPr>
          <p:nvPr/>
        </p:nvSpPr>
        <p:spPr bwMode="auto">
          <a:xfrm>
            <a:off x="5143500" y="2211388"/>
            <a:ext cx="59546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800" b="1" i="1" dirty="0">
                <a:solidFill>
                  <a:schemeClr val="tx1"/>
                </a:solidFill>
                <a:latin typeface="Kosher-Normal" charset="0"/>
              </a:rPr>
              <a:t>GA</a:t>
            </a:r>
            <a:endParaRPr lang="en-US" sz="1800" i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4244" name="Rectangle 252"/>
          <p:cNvSpPr>
            <a:spLocks noChangeArrowheads="1"/>
          </p:cNvSpPr>
          <p:nvPr/>
        </p:nvSpPr>
        <p:spPr bwMode="auto">
          <a:xfrm>
            <a:off x="5173662" y="5270500"/>
            <a:ext cx="669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GĐ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564437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436" grpId="0" animBg="1"/>
      <p:bldP spid="564440" grpId="0" animBg="1"/>
      <p:bldP spid="272" grpId="0" animBg="1"/>
      <p:bldP spid="5644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/>
          <p:cNvSpPr>
            <a:spLocks noChangeArrowheads="1"/>
          </p:cNvSpPr>
          <p:nvPr/>
        </p:nvSpPr>
        <p:spPr bwMode="auto">
          <a:xfrm>
            <a:off x="738188" y="900113"/>
            <a:ext cx="8174037" cy="559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FAFD00"/>
                </a:solidFill>
                <a:latin typeface="Arial" charset="0"/>
                <a:cs typeface="Arial" charset="0"/>
              </a:rPr>
              <a:t>NIÊN ĐẠI TỔNG QUÁT:</a:t>
            </a:r>
          </a:p>
          <a:p>
            <a:pPr algn="ctr"/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Arial" charset="0"/>
                <a:cs typeface="Arial" charset="0"/>
              </a:rPr>
              <a:t>ÁP-RA-HAM – GIÔ-SÉP  	2000 T.C.</a:t>
            </a:r>
            <a:endParaRPr lang="en-US" sz="3600" b="1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Arial" charset="0"/>
                <a:cs typeface="Arial" charset="0"/>
              </a:rPr>
              <a:t>MÔI-SE – GIÔ-SUÊ	  	1500 T.C.</a:t>
            </a:r>
          </a:p>
          <a:p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r>
              <a:rPr lang="en-US" sz="3400" b="1">
                <a:solidFill>
                  <a:schemeClr val="hlink"/>
                </a:solidFill>
                <a:latin typeface="Arial" charset="0"/>
                <a:cs typeface="Arial" charset="0"/>
              </a:rPr>
              <a:t>VÔ CHÍNH PHỦ-HOÀNG GIA  1000 T.C.</a:t>
            </a:r>
            <a:endParaRPr lang="en-US" sz="34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pPr algn="ctr"/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2" name="Oval 6"/>
          <p:cNvSpPr>
            <a:spLocks noChangeArrowheads="1"/>
          </p:cNvSpPr>
          <p:nvPr/>
        </p:nvSpPr>
        <p:spPr bwMode="auto">
          <a:xfrm>
            <a:off x="355600" y="4025900"/>
            <a:ext cx="8394700" cy="9826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4427" name="Rectangle 11"/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0" grpId="0" autoUpdateAnimBg="0"/>
      <p:bldP spid="4444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84"/>
          <p:cNvGrpSpPr>
            <a:grpSpLocks/>
          </p:cNvGrpSpPr>
          <p:nvPr/>
        </p:nvGrpSpPr>
        <p:grpSpPr bwMode="auto">
          <a:xfrm>
            <a:off x="2335213" y="1112838"/>
            <a:ext cx="4973637" cy="4221162"/>
            <a:chOff x="1471" y="701"/>
            <a:chExt cx="3133" cy="2659"/>
          </a:xfrm>
        </p:grpSpPr>
        <p:sp>
          <p:nvSpPr>
            <p:cNvPr id="48141" name="Rectangle 85"/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2" name="Rectangle 86"/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48143" name="Rectangle 87"/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4" name="AutoShape 88"/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5" name="Rectangle 89"/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6" name="Rectangle 90"/>
            <p:cNvSpPr>
              <a:spLocks noChangeArrowheads="1"/>
            </p:cNvSpPr>
            <p:nvPr/>
          </p:nvSpPr>
          <p:spPr bwMode="auto">
            <a:xfrm>
              <a:off x="1472" y="727"/>
              <a:ext cx="84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SÁNG TẠO</a:t>
              </a:r>
              <a:endParaRPr lang="en-US"/>
            </a:p>
          </p:txBody>
        </p:sp>
        <p:sp>
          <p:nvSpPr>
            <p:cNvPr id="48147" name="Line 91"/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8" name="Line 92"/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49" name="Rectangle 93"/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0" name="Rectangle 94"/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48151" name="Rectangle 95"/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2" name="AutoShape 96"/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3" name="Rectangle 97"/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Rectangle 98"/>
            <p:cNvSpPr>
              <a:spLocks noChangeArrowheads="1"/>
            </p:cNvSpPr>
            <p:nvPr/>
          </p:nvSpPr>
          <p:spPr bwMode="auto">
            <a:xfrm>
              <a:off x="1584" y="923"/>
              <a:ext cx="9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ÁP-RA-HAM</a:t>
              </a:r>
              <a:endParaRPr lang="en-US"/>
            </a:p>
          </p:txBody>
        </p:sp>
        <p:sp>
          <p:nvSpPr>
            <p:cNvPr id="48155" name="Line 99"/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6" name="Line 100"/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7" name="Rectangle 101"/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8" name="Rectangle 102"/>
            <p:cNvSpPr>
              <a:spLocks noChangeArrowheads="1"/>
            </p:cNvSpPr>
            <p:nvPr/>
          </p:nvSpPr>
          <p:spPr bwMode="auto">
            <a:xfrm>
              <a:off x="1940" y="1135"/>
              <a:ext cx="7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48159" name="Rectangle 103"/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0" name="AutoShape 104"/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1" name="Rectangle 105"/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2" name="Rectangle 106"/>
            <p:cNvSpPr>
              <a:spLocks noChangeArrowheads="1"/>
            </p:cNvSpPr>
            <p:nvPr/>
          </p:nvSpPr>
          <p:spPr bwMode="auto">
            <a:xfrm>
              <a:off x="1835" y="1121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GIÔ-SÉP</a:t>
              </a:r>
              <a:endParaRPr lang="en-US"/>
            </a:p>
          </p:txBody>
        </p:sp>
        <p:sp>
          <p:nvSpPr>
            <p:cNvPr id="48163" name="Line 107"/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4" name="Line 108"/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5" name="Rectangle 109"/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6" name="AutoShape 110"/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7" name="Rectangle 111"/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68" name="Rectangle 112"/>
            <p:cNvSpPr>
              <a:spLocks noChangeArrowheads="1"/>
            </p:cNvSpPr>
            <p:nvPr/>
          </p:nvSpPr>
          <p:spPr bwMode="auto">
            <a:xfrm>
              <a:off x="2088" y="1310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MÔI-SE</a:t>
              </a:r>
              <a:endParaRPr lang="en-US"/>
            </a:p>
          </p:txBody>
        </p:sp>
        <p:sp>
          <p:nvSpPr>
            <p:cNvPr id="48169" name="Line 113"/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0" name="Rectangle 114"/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1" name="AutoShape 115"/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2" name="Rectangle 116"/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3" name="Rectangle 117"/>
            <p:cNvSpPr>
              <a:spLocks noChangeArrowheads="1"/>
            </p:cNvSpPr>
            <p:nvPr/>
          </p:nvSpPr>
          <p:spPr bwMode="auto">
            <a:xfrm>
              <a:off x="2188" y="1516"/>
              <a:ext cx="7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GIÔ-SUÊ</a:t>
              </a:r>
              <a:endParaRPr lang="en-US"/>
            </a:p>
          </p:txBody>
        </p:sp>
        <p:sp>
          <p:nvSpPr>
            <p:cNvPr id="48174" name="Line 118"/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75" name="Rectangle 119"/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6" name="AutoShape 120"/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7" name="Rectangle 121"/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78" name="Rectangle 122"/>
            <p:cNvSpPr>
              <a:spLocks noChangeArrowheads="1"/>
            </p:cNvSpPr>
            <p:nvPr/>
          </p:nvSpPr>
          <p:spPr bwMode="auto">
            <a:xfrm>
              <a:off x="2248" y="1706"/>
              <a:ext cx="117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VÔ CHÍNH PHỦ</a:t>
              </a:r>
              <a:endParaRPr lang="en-US"/>
            </a:p>
          </p:txBody>
        </p:sp>
        <p:sp>
          <p:nvSpPr>
            <p:cNvPr id="48179" name="Line 123"/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0" name="Rectangle 124"/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1" name="AutoShape 125"/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2" name="Rectangle 126"/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3" name="Rectangle 127"/>
            <p:cNvSpPr>
              <a:spLocks noChangeArrowheads="1"/>
            </p:cNvSpPr>
            <p:nvPr/>
          </p:nvSpPr>
          <p:spPr bwMode="auto">
            <a:xfrm>
              <a:off x="2413" y="1920"/>
              <a:ext cx="9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HOÀNG GIA</a:t>
              </a:r>
              <a:endParaRPr lang="en-US"/>
            </a:p>
          </p:txBody>
        </p:sp>
        <p:sp>
          <p:nvSpPr>
            <p:cNvPr id="48184" name="Line 128"/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85" name="Rectangle 129"/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6" name="AutoShape 130"/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7" name="Rectangle 131"/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88" name="Rectangle 132"/>
            <p:cNvSpPr>
              <a:spLocks noChangeArrowheads="1"/>
            </p:cNvSpPr>
            <p:nvPr/>
          </p:nvSpPr>
          <p:spPr bwMode="auto">
            <a:xfrm>
              <a:off x="2677" y="2142"/>
              <a:ext cx="7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LƯU ĐÀY</a:t>
              </a:r>
              <a:endParaRPr lang="en-US"/>
            </a:p>
          </p:txBody>
        </p:sp>
        <p:sp>
          <p:nvSpPr>
            <p:cNvPr id="48189" name="Line 133"/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0" name="Line 134"/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1" name="Rectangle 135"/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92" name="AutoShape 136"/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93" name="Rectangle 137"/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94" name="Rectangle 138"/>
            <p:cNvSpPr>
              <a:spLocks noChangeArrowheads="1"/>
            </p:cNvSpPr>
            <p:nvPr/>
          </p:nvSpPr>
          <p:spPr bwMode="auto">
            <a:xfrm>
              <a:off x="2864" y="2344"/>
              <a:ext cx="87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YÊN LẶNG</a:t>
              </a:r>
              <a:endParaRPr lang="en-US"/>
            </a:p>
          </p:txBody>
        </p:sp>
        <p:sp>
          <p:nvSpPr>
            <p:cNvPr id="48195" name="Line 139"/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6" name="Line 140"/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97" name="Rectangle 141"/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98" name="AutoShape 142"/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99" name="Rectangle 143"/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200" name="Group 144"/>
            <p:cNvGrpSpPr>
              <a:grpSpLocks/>
            </p:cNvGrpSpPr>
            <p:nvPr/>
          </p:nvGrpSpPr>
          <p:grpSpPr bwMode="auto">
            <a:xfrm>
              <a:off x="3099" y="2564"/>
              <a:ext cx="800" cy="282"/>
              <a:chOff x="3028" y="3101"/>
              <a:chExt cx="700" cy="240"/>
            </a:xfrm>
          </p:grpSpPr>
          <p:sp>
            <p:nvSpPr>
              <p:cNvPr id="48203" name="Rectangle 145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/>
              </a:p>
            </p:txBody>
          </p:sp>
          <p:sp>
            <p:nvSpPr>
              <p:cNvPr id="48204" name="Rectangle 146"/>
              <p:cNvSpPr>
                <a:spLocks noChangeArrowheads="1"/>
              </p:cNvSpPr>
              <p:nvPr/>
            </p:nvSpPr>
            <p:spPr bwMode="auto">
              <a:xfrm>
                <a:off x="3028" y="3101"/>
                <a:ext cx="700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 b="1">
                    <a:solidFill>
                      <a:schemeClr val="accent1"/>
                    </a:solidFill>
                    <a:latin typeface="Helvetica" charset="0"/>
                  </a:rPr>
                  <a:t>GIÊ-XU</a:t>
                </a:r>
                <a:endParaRPr lang="en-US"/>
              </a:p>
            </p:txBody>
          </p:sp>
        </p:grpSp>
        <p:sp>
          <p:nvSpPr>
            <p:cNvPr id="48201" name="Line 147"/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02" name="Line 148"/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31" name="Freeform 18"/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2147483647 w 709"/>
              <a:gd name="T1" fmla="*/ 2147483647 h 856"/>
              <a:gd name="T2" fmla="*/ 2147483647 w 709"/>
              <a:gd name="T3" fmla="*/ 2147483647 h 856"/>
              <a:gd name="T4" fmla="*/ 2147483647 w 709"/>
              <a:gd name="T5" fmla="*/ 2147483647 h 856"/>
              <a:gd name="T6" fmla="*/ 2147483647 w 709"/>
              <a:gd name="T7" fmla="*/ 2147483647 h 856"/>
              <a:gd name="T8" fmla="*/ 2147483647 w 709"/>
              <a:gd name="T9" fmla="*/ 2147483647 h 856"/>
              <a:gd name="T10" fmla="*/ 2147483647 w 709"/>
              <a:gd name="T11" fmla="*/ 2147483647 h 856"/>
              <a:gd name="T12" fmla="*/ 2147483647 w 709"/>
              <a:gd name="T13" fmla="*/ 2147483647 h 856"/>
              <a:gd name="T14" fmla="*/ 2147483647 w 709"/>
              <a:gd name="T15" fmla="*/ 2147483647 h 856"/>
              <a:gd name="T16" fmla="*/ 2147483647 w 709"/>
              <a:gd name="T17" fmla="*/ 2147483647 h 856"/>
              <a:gd name="T18" fmla="*/ 2147483647 w 709"/>
              <a:gd name="T19" fmla="*/ 2147483647 h 856"/>
              <a:gd name="T20" fmla="*/ 2147483647 w 709"/>
              <a:gd name="T21" fmla="*/ 2147483647 h 856"/>
              <a:gd name="T22" fmla="*/ 2147483647 w 709"/>
              <a:gd name="T23" fmla="*/ 2147483647 h 856"/>
              <a:gd name="T24" fmla="*/ 2147483647 w 709"/>
              <a:gd name="T25" fmla="*/ 2147483647 h 856"/>
              <a:gd name="T26" fmla="*/ 2147483647 w 709"/>
              <a:gd name="T27" fmla="*/ 2147483647 h 856"/>
              <a:gd name="T28" fmla="*/ 2147483647 w 709"/>
              <a:gd name="T29" fmla="*/ 2147483647 h 856"/>
              <a:gd name="T30" fmla="*/ 2147483647 w 709"/>
              <a:gd name="T31" fmla="*/ 2147483647 h 856"/>
              <a:gd name="T32" fmla="*/ 2147483647 w 709"/>
              <a:gd name="T33" fmla="*/ 2147483647 h 856"/>
              <a:gd name="T34" fmla="*/ 2147483647 w 709"/>
              <a:gd name="T35" fmla="*/ 2147483647 h 856"/>
              <a:gd name="T36" fmla="*/ 2147483647 w 709"/>
              <a:gd name="T37" fmla="*/ 2147483647 h 856"/>
              <a:gd name="T38" fmla="*/ 2147483647 w 709"/>
              <a:gd name="T39" fmla="*/ 2147483647 h 856"/>
              <a:gd name="T40" fmla="*/ 2147483647 w 709"/>
              <a:gd name="T41" fmla="*/ 2147483647 h 856"/>
              <a:gd name="T42" fmla="*/ 2147483647 w 709"/>
              <a:gd name="T43" fmla="*/ 2147483647 h 856"/>
              <a:gd name="T44" fmla="*/ 2147483647 w 709"/>
              <a:gd name="T45" fmla="*/ 2147483647 h 856"/>
              <a:gd name="T46" fmla="*/ 2147483647 w 709"/>
              <a:gd name="T47" fmla="*/ 0 h 856"/>
              <a:gd name="T48" fmla="*/ 2147483647 w 709"/>
              <a:gd name="T49" fmla="*/ 2147483647 h 856"/>
              <a:gd name="T50" fmla="*/ 2147483647 w 709"/>
              <a:gd name="T51" fmla="*/ 2147483647 h 8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09"/>
              <a:gd name="T79" fmla="*/ 0 h 856"/>
              <a:gd name="T80" fmla="*/ 709 w 709"/>
              <a:gd name="T81" fmla="*/ 856 h 85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1790700" y="-9525"/>
            <a:ext cx="41878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Sam. 9:1 đến 2 Các Vua 25:21</a:t>
            </a: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3402" name="Rectangle 1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8136" name="Text Box 12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8137" name="Freeform 16"/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3409" name="Rectangle 17"/>
          <p:cNvSpPr>
            <a:spLocks noChangeArrowheads="1"/>
          </p:cNvSpPr>
          <p:nvPr/>
        </p:nvSpPr>
        <p:spPr bwMode="auto">
          <a:xfrm>
            <a:off x="6772275" y="901700"/>
            <a:ext cx="1844675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EA18"/>
                </a:solidFill>
                <a:latin typeface="Times" charset="0"/>
                <a:ea typeface="+mn-ea"/>
                <a:cs typeface="+mn-cs"/>
              </a:rPr>
              <a:t>V</a:t>
            </a:r>
            <a:r>
              <a:rPr lang="en-US" sz="36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5400" dirty="0">
                <a:solidFill>
                  <a:srgbClr val="1CFF23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443395" name="AutoShape 3"/>
          <p:cNvSpPr>
            <a:spLocks noChangeArrowheads="1"/>
          </p:cNvSpPr>
          <p:nvPr/>
        </p:nvSpPr>
        <p:spPr bwMode="auto">
          <a:xfrm rot="-1440000">
            <a:off x="2608263" y="320516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0"/>
          <p:cNvSpPr>
            <a:spLocks noChangeArrowheads="1"/>
          </p:cNvSpPr>
          <p:nvPr/>
        </p:nvSpPr>
        <p:spPr bwMode="auto">
          <a:xfrm>
            <a:off x="0" y="-134938"/>
            <a:ext cx="1836738" cy="1935163"/>
          </a:xfrm>
          <a:prstGeom prst="rect">
            <a:avLst/>
          </a:prstGeom>
          <a:solidFill>
            <a:srgbClr val="6108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842DE"/>
                </a:solidFill>
                <a:latin typeface="Times" charset="0"/>
              </a:rPr>
              <a:t>S.Ơ</a:t>
            </a:r>
          </a:p>
        </p:txBody>
      </p:sp>
      <p:sp>
        <p:nvSpPr>
          <p:cNvPr id="50186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VBT</a:t>
            </a:r>
          </a:p>
        </p:txBody>
      </p:sp>
      <p:sp>
        <p:nvSpPr>
          <p:cNvPr id="50188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4454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BĐ</a:t>
            </a:r>
          </a:p>
        </p:txBody>
      </p:sp>
      <p:sp>
        <p:nvSpPr>
          <p:cNvPr id="445456" name="Rectangle 16"/>
          <p:cNvSpPr>
            <a:spLocks noChangeArrowheads="1"/>
          </p:cNvSpPr>
          <p:nvPr/>
        </p:nvSpPr>
        <p:spPr bwMode="auto">
          <a:xfrm>
            <a:off x="2020888" y="992188"/>
            <a:ext cx="14319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ĐTH</a:t>
            </a:r>
          </a:p>
        </p:txBody>
      </p:sp>
      <p:sp>
        <p:nvSpPr>
          <p:cNvPr id="50194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BC</a:t>
            </a:r>
          </a:p>
        </p:txBody>
      </p:sp>
      <p:sp>
        <p:nvSpPr>
          <p:cNvPr id="4454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546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546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44546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</a:t>
            </a:r>
          </a:p>
        </p:txBody>
      </p:sp>
      <p:sp>
        <p:nvSpPr>
          <p:cNvPr id="44546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H</a:t>
            </a:r>
          </a:p>
        </p:txBody>
      </p:sp>
      <p:sp>
        <p:nvSpPr>
          <p:cNvPr id="5020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547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N(A)</a:t>
            </a:r>
          </a:p>
        </p:txBody>
      </p:sp>
      <p:sp>
        <p:nvSpPr>
          <p:cNvPr id="44547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445475" name="Rectangle 35"/>
          <p:cNvSpPr>
            <a:spLocks noChangeArrowheads="1"/>
          </p:cNvSpPr>
          <p:nvPr/>
        </p:nvSpPr>
        <p:spPr bwMode="auto">
          <a:xfrm>
            <a:off x="2727325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445478" name="Rectangle 38"/>
          <p:cNvSpPr>
            <a:spLocks noChangeArrowheads="1"/>
          </p:cNvSpPr>
          <p:nvPr/>
        </p:nvSpPr>
        <p:spPr bwMode="auto">
          <a:xfrm>
            <a:off x="3067050" y="4451350"/>
            <a:ext cx="61118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CB</a:t>
            </a:r>
          </a:p>
        </p:txBody>
      </p:sp>
      <p:sp>
        <p:nvSpPr>
          <p:cNvPr id="445480" name="Rectangle 40"/>
          <p:cNvSpPr>
            <a:spLocks noChangeArrowheads="1"/>
          </p:cNvSpPr>
          <p:nvPr/>
        </p:nvSpPr>
        <p:spPr bwMode="auto">
          <a:xfrm>
            <a:off x="3179763" y="5164138"/>
            <a:ext cx="5778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NS</a:t>
            </a:r>
          </a:p>
        </p:txBody>
      </p:sp>
      <p:sp>
        <p:nvSpPr>
          <p:cNvPr id="44548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</a:t>
            </a:r>
          </a:p>
        </p:txBody>
      </p:sp>
      <p:sp>
        <p:nvSpPr>
          <p:cNvPr id="445483" name="Rectangle 43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NN</a:t>
            </a:r>
          </a:p>
        </p:txBody>
      </p:sp>
      <p:sp>
        <p:nvSpPr>
          <p:cNvPr id="44548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5485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0213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2147483647 w 744"/>
              <a:gd name="T1" fmla="*/ 0 h 888"/>
              <a:gd name="T2" fmla="*/ 2147483647 w 744"/>
              <a:gd name="T3" fmla="*/ 2147483647 h 888"/>
              <a:gd name="T4" fmla="*/ 2147483647 w 744"/>
              <a:gd name="T5" fmla="*/ 2147483647 h 888"/>
              <a:gd name="T6" fmla="*/ 2147483647 w 744"/>
              <a:gd name="T7" fmla="*/ 2147483647 h 888"/>
              <a:gd name="T8" fmla="*/ 2147483647 w 744"/>
              <a:gd name="T9" fmla="*/ 2147483647 h 888"/>
              <a:gd name="T10" fmla="*/ 0 w 744"/>
              <a:gd name="T11" fmla="*/ 2147483647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7" name="Freeform 4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5488" name="Freeform 4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5489" name="Freeform 4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5490" name="Freeform 5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0218" name="Text Box 5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0219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0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1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3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4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413000" y="1236663"/>
            <a:ext cx="1663700" cy="4022725"/>
            <a:chOff x="1520" y="779"/>
            <a:chExt cx="1048" cy="2534"/>
          </a:xfrm>
        </p:grpSpPr>
        <p:sp>
          <p:nvSpPr>
            <p:cNvPr id="445492" name="Oval 52" descr="Small confetti"/>
            <p:cNvSpPr>
              <a:spLocks noChangeArrowheads="1"/>
            </p:cNvSpPr>
            <p:nvPr/>
          </p:nvSpPr>
          <p:spPr bwMode="auto">
            <a:xfrm rot="1620000">
              <a:off x="1520" y="779"/>
              <a:ext cx="1048" cy="2534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45493" name="Oval 53" descr="Small confetti"/>
            <p:cNvSpPr>
              <a:spLocks noChangeArrowheads="1"/>
            </p:cNvSpPr>
            <p:nvPr/>
          </p:nvSpPr>
          <p:spPr bwMode="auto">
            <a:xfrm rot="1620000">
              <a:off x="1583" y="885"/>
              <a:ext cx="912" cy="234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50226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28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5497" name="Line 57"/>
          <p:cNvSpPr>
            <a:spLocks noChangeShapeType="1"/>
          </p:cNvSpPr>
          <p:nvPr/>
        </p:nvSpPr>
        <p:spPr bwMode="auto">
          <a:xfrm flipV="1">
            <a:off x="2408238" y="1592263"/>
            <a:ext cx="1665287" cy="3268662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45498" name="Line 58"/>
          <p:cNvSpPr>
            <a:spLocks noChangeShapeType="1"/>
          </p:cNvSpPr>
          <p:nvPr/>
        </p:nvSpPr>
        <p:spPr bwMode="auto">
          <a:xfrm flipH="1" flipV="1">
            <a:off x="2722563" y="2781300"/>
            <a:ext cx="1211262" cy="661988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0231" name="Text Box 5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5501" name="Text Box 61"/>
          <p:cNvSpPr txBox="1">
            <a:spLocks noChangeArrowheads="1"/>
          </p:cNvSpPr>
          <p:nvPr/>
        </p:nvSpPr>
        <p:spPr bwMode="auto">
          <a:xfrm>
            <a:off x="4340225" y="2239963"/>
            <a:ext cx="3003550" cy="3108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u="sng">
                <a:solidFill>
                  <a:srgbClr val="FFF814"/>
                </a:solidFill>
                <a:latin typeface="Comic Sans MS" charset="0"/>
              </a:rPr>
              <a:t>THỐNG NHẤT</a:t>
            </a:r>
            <a:r>
              <a:rPr lang="en-US" b="1">
                <a:solidFill>
                  <a:srgbClr val="FFF814"/>
                </a:solidFill>
                <a:latin typeface="Comic Sans MS" charset="0"/>
              </a:rPr>
              <a:t> Y-sơ-ra-ên trở nên có sức mạnh toàn cầu với về sự giàu có và tầm ảnh hưởng lớn mạnh!</a:t>
            </a:r>
          </a:p>
        </p:txBody>
      </p:sp>
      <p:sp>
        <p:nvSpPr>
          <p:cNvPr id="445502" name="Rectangle 62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50234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50235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4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50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369" name="Line 145"/>
          <p:cNvSpPr>
            <a:spLocks noChangeShapeType="1"/>
          </p:cNvSpPr>
          <p:nvPr/>
        </p:nvSpPr>
        <p:spPr bwMode="auto">
          <a:xfrm>
            <a:off x="1717675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5363" name="Freeform 3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Freeform 22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Rectangle 23"/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Freeform 24"/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AutoShape 25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8" name="AutoShape 28"/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1" name="Line 31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4" name="Line 34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5" name="Rectangle 35"/>
          <p:cNvSpPr>
            <a:spLocks noChangeArrowheads="1"/>
          </p:cNvSpPr>
          <p:nvPr/>
        </p:nvSpPr>
        <p:spPr bwMode="auto">
          <a:xfrm>
            <a:off x="4160838" y="841375"/>
            <a:ext cx="1028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Tội  lỗi đầu tiên</a:t>
            </a:r>
          </a:p>
        </p:txBody>
      </p:sp>
      <p:sp>
        <p:nvSpPr>
          <p:cNvPr id="15396" name="Rectangle 36"/>
          <p:cNvSpPr>
            <a:spLocks noChangeArrowheads="1"/>
          </p:cNvSpPr>
          <p:nvPr/>
        </p:nvSpPr>
        <p:spPr bwMode="auto">
          <a:xfrm>
            <a:off x="4137025" y="1019175"/>
            <a:ext cx="10350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Phúc âm đầu tiên</a:t>
            </a:r>
          </a:p>
        </p:txBody>
      </p:sp>
      <p:sp>
        <p:nvSpPr>
          <p:cNvPr id="15397" name="Rectangle 37"/>
          <p:cNvSpPr>
            <a:spLocks noChangeArrowheads="1"/>
          </p:cNvSpPr>
          <p:nvPr/>
        </p:nvSpPr>
        <p:spPr bwMode="auto">
          <a:xfrm>
            <a:off x="4106863" y="1171575"/>
            <a:ext cx="1108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Gia đình đầu tiên</a:t>
            </a:r>
          </a:p>
        </p:txBody>
      </p:sp>
      <p:sp>
        <p:nvSpPr>
          <p:cNvPr id="15398" name="Rectangle 38"/>
          <p:cNvSpPr>
            <a:spLocks noChangeArrowheads="1"/>
          </p:cNvSpPr>
          <p:nvPr/>
        </p:nvSpPr>
        <p:spPr bwMode="auto">
          <a:xfrm>
            <a:off x="4143375" y="1343025"/>
            <a:ext cx="10302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Sát nhân đầu tiên</a:t>
            </a:r>
          </a:p>
        </p:txBody>
      </p:sp>
      <p:sp>
        <p:nvSpPr>
          <p:cNvPr id="15399" name="Rectangle 39"/>
          <p:cNvSpPr>
            <a:spLocks noChangeArrowheads="1"/>
          </p:cNvSpPr>
          <p:nvPr/>
        </p:nvSpPr>
        <p:spPr bwMode="auto">
          <a:xfrm>
            <a:off x="4170363" y="1489075"/>
            <a:ext cx="911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Lụt/Cầu vồng</a:t>
            </a:r>
          </a:p>
        </p:txBody>
      </p:sp>
      <p:sp>
        <p:nvSpPr>
          <p:cNvPr id="15400" name="Rectangle 40"/>
          <p:cNvSpPr>
            <a:spLocks noChangeArrowheads="1"/>
          </p:cNvSpPr>
          <p:nvPr/>
        </p:nvSpPr>
        <p:spPr bwMode="auto">
          <a:xfrm>
            <a:off x="4414838" y="1654175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Tháp</a:t>
            </a:r>
          </a:p>
        </p:txBody>
      </p:sp>
      <p:sp>
        <p:nvSpPr>
          <p:cNvPr id="15401" name="Rectangle 41"/>
          <p:cNvSpPr>
            <a:spLocks noChangeArrowheads="1"/>
          </p:cNvSpPr>
          <p:nvPr/>
        </p:nvSpPr>
        <p:spPr bwMode="auto">
          <a:xfrm>
            <a:off x="4138613" y="546100"/>
            <a:ext cx="7715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SÁNG THẾ</a:t>
            </a:r>
          </a:p>
        </p:txBody>
      </p:sp>
      <p:sp>
        <p:nvSpPr>
          <p:cNvPr id="15402" name="Rectangle 42"/>
          <p:cNvSpPr>
            <a:spLocks noChangeArrowheads="1"/>
          </p:cNvSpPr>
          <p:nvPr/>
        </p:nvSpPr>
        <p:spPr bwMode="auto">
          <a:xfrm>
            <a:off x="4144963" y="700088"/>
            <a:ext cx="1095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Nam &amp; nữ đầu tiên</a:t>
            </a:r>
          </a:p>
        </p:txBody>
      </p:sp>
      <p:sp>
        <p:nvSpPr>
          <p:cNvPr id="15403" name="Line 43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4" name="Line 44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5" name="Rectangle 45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6" name="Rectangle 46"/>
          <p:cNvSpPr>
            <a:spLocks noChangeArrowheads="1"/>
          </p:cNvSpPr>
          <p:nvPr/>
        </p:nvSpPr>
        <p:spPr bwMode="auto">
          <a:xfrm>
            <a:off x="4364038" y="2430463"/>
            <a:ext cx="6746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Đ - H - P</a:t>
            </a:r>
          </a:p>
        </p:txBody>
      </p:sp>
      <p:sp>
        <p:nvSpPr>
          <p:cNvPr id="15407" name="Rectangle 47"/>
          <p:cNvSpPr>
            <a:spLocks noChangeArrowheads="1"/>
          </p:cNvSpPr>
          <p:nvPr/>
        </p:nvSpPr>
        <p:spPr bwMode="auto">
          <a:xfrm>
            <a:off x="4464050" y="2811463"/>
            <a:ext cx="476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G - Ê</a:t>
            </a:r>
          </a:p>
        </p:txBody>
      </p:sp>
      <p:sp>
        <p:nvSpPr>
          <p:cNvPr id="15408" name="Rectangle 48"/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12</a:t>
            </a:r>
          </a:p>
        </p:txBody>
      </p:sp>
      <p:sp>
        <p:nvSpPr>
          <p:cNvPr id="15409" name="Rectangle 49"/>
          <p:cNvSpPr>
            <a:spLocks noChangeArrowheads="1"/>
          </p:cNvSpPr>
          <p:nvPr/>
        </p:nvSpPr>
        <p:spPr bwMode="auto">
          <a:xfrm>
            <a:off x="4352925" y="2244725"/>
            <a:ext cx="663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KÊU GỌI</a:t>
            </a:r>
          </a:p>
        </p:txBody>
      </p:sp>
      <p:sp>
        <p:nvSpPr>
          <p:cNvPr id="15410" name="Rectangle 50"/>
          <p:cNvSpPr>
            <a:spLocks noChangeArrowheads="1"/>
          </p:cNvSpPr>
          <p:nvPr/>
        </p:nvSpPr>
        <p:spPr bwMode="auto">
          <a:xfrm>
            <a:off x="4168775" y="2066925"/>
            <a:ext cx="841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ÁP-RA-HAM</a:t>
            </a:r>
          </a:p>
        </p:txBody>
      </p:sp>
      <p:sp>
        <p:nvSpPr>
          <p:cNvPr id="15411" name="Rectangle 51"/>
          <p:cNvSpPr>
            <a:spLocks noChangeArrowheads="1"/>
          </p:cNvSpPr>
          <p:nvPr/>
        </p:nvSpPr>
        <p:spPr bwMode="auto">
          <a:xfrm>
            <a:off x="4498975" y="2624138"/>
            <a:ext cx="4127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I - Y</a:t>
            </a:r>
          </a:p>
        </p:txBody>
      </p:sp>
      <p:sp>
        <p:nvSpPr>
          <p:cNvPr id="15412" name="Line 52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3" name="Line 53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4" name="Rectangle 54"/>
          <p:cNvSpPr>
            <a:spLocks noChangeArrowheads="1"/>
          </p:cNvSpPr>
          <p:nvPr/>
        </p:nvSpPr>
        <p:spPr bwMode="auto">
          <a:xfrm>
            <a:off x="4276725" y="34163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GIÔ-SÉP</a:t>
            </a:r>
          </a:p>
        </p:txBody>
      </p:sp>
      <p:sp>
        <p:nvSpPr>
          <p:cNvPr id="15415" name="Rectangle 55"/>
          <p:cNvSpPr>
            <a:spLocks noChangeArrowheads="1"/>
          </p:cNvSpPr>
          <p:nvPr/>
        </p:nvSpPr>
        <p:spPr bwMode="auto">
          <a:xfrm>
            <a:off x="4324350" y="3652838"/>
            <a:ext cx="593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   Nô Lệ</a:t>
            </a:r>
          </a:p>
        </p:txBody>
      </p:sp>
      <p:sp>
        <p:nvSpPr>
          <p:cNvPr id="15416" name="Rectangle 56"/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430</a:t>
            </a:r>
          </a:p>
        </p:txBody>
      </p:sp>
      <p:sp>
        <p:nvSpPr>
          <p:cNvPr id="15417" name="Line 57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8" name="Line 58"/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9" name="Line 59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20" name="Line 60"/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21" name="Line 61"/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22" name="Line 62"/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23" name="Line 63"/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24" name="Line 64"/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25" name="Rectangle 65"/>
          <p:cNvSpPr>
            <a:spLocks noChangeArrowheads="1"/>
          </p:cNvSpPr>
          <p:nvPr/>
        </p:nvSpPr>
        <p:spPr bwMode="auto">
          <a:xfrm>
            <a:off x="4298950" y="4244975"/>
            <a:ext cx="587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MÔI-SE</a:t>
            </a:r>
          </a:p>
        </p:txBody>
      </p:sp>
      <p:sp>
        <p:nvSpPr>
          <p:cNvPr id="15426" name="Rectangle 66"/>
          <p:cNvSpPr>
            <a:spLocks noChangeArrowheads="1"/>
          </p:cNvSpPr>
          <p:nvPr/>
        </p:nvSpPr>
        <p:spPr bwMode="auto">
          <a:xfrm>
            <a:off x="4448175" y="4657725"/>
            <a:ext cx="534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Si-na-i</a:t>
            </a:r>
          </a:p>
        </p:txBody>
      </p:sp>
      <p:sp>
        <p:nvSpPr>
          <p:cNvPr id="15427" name="Rectangle 67"/>
          <p:cNvSpPr>
            <a:spLocks noChangeArrowheads="1"/>
          </p:cNvSpPr>
          <p:nvPr/>
        </p:nvSpPr>
        <p:spPr bwMode="auto">
          <a:xfrm>
            <a:off x="4367213" y="4841875"/>
            <a:ext cx="6508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Đ – D - L</a:t>
            </a:r>
          </a:p>
        </p:txBody>
      </p:sp>
      <p:sp>
        <p:nvSpPr>
          <p:cNvPr id="15428" name="Rectangle 68"/>
          <p:cNvSpPr>
            <a:spLocks noChangeArrowheads="1"/>
          </p:cNvSpPr>
          <p:nvPr/>
        </p:nvSpPr>
        <p:spPr bwMode="auto">
          <a:xfrm>
            <a:off x="4203700" y="5013325"/>
            <a:ext cx="958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Ca-đe Ba-nê-a</a:t>
            </a:r>
          </a:p>
        </p:txBody>
      </p:sp>
      <p:sp>
        <p:nvSpPr>
          <p:cNvPr id="15429" name="Rectangle 69"/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5430" name="Rectangle 70"/>
          <p:cNvSpPr>
            <a:spLocks noChangeArrowheads="1"/>
          </p:cNvSpPr>
          <p:nvPr/>
        </p:nvSpPr>
        <p:spPr bwMode="auto">
          <a:xfrm>
            <a:off x="4324350" y="5368925"/>
            <a:ext cx="809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5 Bài Giảng</a:t>
            </a:r>
          </a:p>
        </p:txBody>
      </p:sp>
      <p:sp>
        <p:nvSpPr>
          <p:cNvPr id="15431" name="Line 71"/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2" name="Rectangle 72"/>
          <p:cNvSpPr>
            <a:spLocks noChangeArrowheads="1"/>
          </p:cNvSpPr>
          <p:nvPr/>
        </p:nvSpPr>
        <p:spPr bwMode="auto">
          <a:xfrm>
            <a:off x="4302125" y="4486275"/>
            <a:ext cx="901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Xuất Ê-díp-tô</a:t>
            </a:r>
          </a:p>
        </p:txBody>
      </p:sp>
      <p:sp>
        <p:nvSpPr>
          <p:cNvPr id="15433" name="Line 73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4" name="Line 74"/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5" name="Line 75"/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6" name="Rectangle 76"/>
          <p:cNvSpPr>
            <a:spLocks noChangeArrowheads="1"/>
          </p:cNvSpPr>
          <p:nvPr/>
        </p:nvSpPr>
        <p:spPr bwMode="auto">
          <a:xfrm>
            <a:off x="4281488" y="5635625"/>
            <a:ext cx="663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GIÔ-SUÊ</a:t>
            </a:r>
          </a:p>
        </p:txBody>
      </p:sp>
      <p:sp>
        <p:nvSpPr>
          <p:cNvPr id="15437" name="Rectangle 77"/>
          <p:cNvSpPr>
            <a:spLocks noChangeArrowheads="1"/>
          </p:cNvSpPr>
          <p:nvPr/>
        </p:nvSpPr>
        <p:spPr bwMode="auto">
          <a:xfrm>
            <a:off x="4283075" y="5851525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Giê-ri-cô/A-hi</a:t>
            </a:r>
          </a:p>
        </p:txBody>
      </p:sp>
      <p:sp>
        <p:nvSpPr>
          <p:cNvPr id="15438" name="Rectangle 78"/>
          <p:cNvSpPr>
            <a:spLocks noChangeArrowheads="1"/>
          </p:cNvSpPr>
          <p:nvPr/>
        </p:nvSpPr>
        <p:spPr bwMode="auto">
          <a:xfrm>
            <a:off x="4264025" y="6042025"/>
            <a:ext cx="936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Phân chia Đất</a:t>
            </a:r>
          </a:p>
        </p:txBody>
      </p:sp>
      <p:sp>
        <p:nvSpPr>
          <p:cNvPr id="15439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0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1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2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3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4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5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6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7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8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49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0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1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2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3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4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5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6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7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8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59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0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1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2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4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5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6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7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8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9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0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1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2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3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4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5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6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7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8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79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0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1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2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3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484" name="Picture 129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85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86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87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5488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89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90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91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92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93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4363" name="Rectangle 139"/>
          <p:cNvSpPr>
            <a:spLocks noChangeArrowheads="1"/>
          </p:cNvSpPr>
          <p:nvPr/>
        </p:nvSpPr>
        <p:spPr bwMode="auto">
          <a:xfrm>
            <a:off x="4900613" y="2025650"/>
            <a:ext cx="80010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T.C.)</a:t>
            </a:r>
          </a:p>
        </p:txBody>
      </p:sp>
      <p:sp>
        <p:nvSpPr>
          <p:cNvPr id="564364" name="Rectangle 140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S 7 I G </a:t>
            </a:r>
          </a:p>
        </p:txBody>
      </p:sp>
      <p:sp>
        <p:nvSpPr>
          <p:cNvPr id="564366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15497" name="Rectangle 146"/>
          <p:cNvSpPr>
            <a:spLocks noChangeArrowheads="1"/>
          </p:cNvSpPr>
          <p:nvPr/>
        </p:nvSpPr>
        <p:spPr bwMode="auto">
          <a:xfrm>
            <a:off x="5930900" y="474663"/>
            <a:ext cx="511175" cy="3824287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71" name="Text Box 147"/>
          <p:cNvSpPr txBox="1">
            <a:spLocks noChangeArrowheads="1"/>
          </p:cNvSpPr>
          <p:nvPr/>
        </p:nvSpPr>
        <p:spPr bwMode="auto">
          <a:xfrm rot="16200000">
            <a:off x="4552950" y="2179638"/>
            <a:ext cx="326548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XÃ HỘI</a:t>
            </a:r>
          </a:p>
        </p:txBody>
      </p:sp>
      <p:sp>
        <p:nvSpPr>
          <p:cNvPr id="15499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00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74" name="Text Box 15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Y</a:t>
            </a:r>
          </a:p>
        </p:txBody>
      </p:sp>
      <p:sp>
        <p:nvSpPr>
          <p:cNvPr id="564375" name="Text Box 15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15503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77" name="Text Box 153"/>
          <p:cNvSpPr txBox="1">
            <a:spLocks noChangeArrowheads="1"/>
          </p:cNvSpPr>
          <p:nvPr/>
        </p:nvSpPr>
        <p:spPr bwMode="auto">
          <a:xfrm rot="-5388536">
            <a:off x="2395537" y="3905251"/>
            <a:ext cx="2728913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4 NHÂN VẬT</a:t>
            </a:r>
          </a:p>
        </p:txBody>
      </p:sp>
      <p:sp>
        <p:nvSpPr>
          <p:cNvPr id="15505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06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80" name="Text Box 156"/>
          <p:cNvSpPr txBox="1">
            <a:spLocks noChangeArrowheads="1"/>
          </p:cNvSpPr>
          <p:nvPr/>
        </p:nvSpPr>
        <p:spPr bwMode="auto">
          <a:xfrm rot="-5400000">
            <a:off x="3525837" y="984251"/>
            <a:ext cx="34131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S</a:t>
            </a:r>
          </a:p>
        </p:txBody>
      </p:sp>
      <p:sp>
        <p:nvSpPr>
          <p:cNvPr id="15508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09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10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11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12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13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14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15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16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17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518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15621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22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23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396" name="Rectangle 172"/>
          <p:cNvSpPr>
            <a:spLocks noChangeArrowheads="1"/>
          </p:cNvSpPr>
          <p:nvPr/>
        </p:nvSpPr>
        <p:spPr bwMode="auto">
          <a:xfrm>
            <a:off x="4913313" y="4203700"/>
            <a:ext cx="80010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T.C.)</a:t>
            </a:r>
          </a:p>
        </p:txBody>
      </p:sp>
      <p:sp>
        <p:nvSpPr>
          <p:cNvPr id="564397" name="Rectangle 173"/>
          <p:cNvSpPr>
            <a:spLocks noChangeArrowheads="1"/>
          </p:cNvSpPr>
          <p:nvPr/>
        </p:nvSpPr>
        <p:spPr bwMode="auto">
          <a:xfrm>
            <a:off x="7269163" y="4330700"/>
            <a:ext cx="735012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T.C.)</a:t>
            </a:r>
          </a:p>
        </p:txBody>
      </p:sp>
      <p:sp>
        <p:nvSpPr>
          <p:cNvPr id="564398" name="Rectangle 174"/>
          <p:cNvSpPr>
            <a:spLocks noChangeArrowheads="1"/>
          </p:cNvSpPr>
          <p:nvPr/>
        </p:nvSpPr>
        <p:spPr bwMode="auto">
          <a:xfrm>
            <a:off x="7262813" y="1219200"/>
            <a:ext cx="80010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T.C.)</a:t>
            </a:r>
          </a:p>
        </p:txBody>
      </p:sp>
      <p:sp>
        <p:nvSpPr>
          <p:cNvPr id="15522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23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24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25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26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27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28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29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30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31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32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33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34" name="Rectangle 187"/>
          <p:cNvSpPr>
            <a:spLocks noChangeArrowheads="1"/>
          </p:cNvSpPr>
          <p:nvPr/>
        </p:nvSpPr>
        <p:spPr bwMode="auto">
          <a:xfrm>
            <a:off x="6680200" y="3241675"/>
            <a:ext cx="7080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LƯU ĐÀY</a:t>
            </a:r>
          </a:p>
        </p:txBody>
      </p:sp>
      <p:sp>
        <p:nvSpPr>
          <p:cNvPr id="15535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36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37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38" name="Rectangle 191"/>
          <p:cNvSpPr>
            <a:spLocks noChangeArrowheads="1"/>
          </p:cNvSpPr>
          <p:nvPr/>
        </p:nvSpPr>
        <p:spPr bwMode="auto">
          <a:xfrm>
            <a:off x="6613525" y="440848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YÊN LẶNG</a:t>
            </a:r>
          </a:p>
        </p:txBody>
      </p:sp>
      <p:sp>
        <p:nvSpPr>
          <p:cNvPr id="15539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40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41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42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43" name="Rectangle 196"/>
          <p:cNvSpPr>
            <a:spLocks noChangeArrowheads="1"/>
          </p:cNvSpPr>
          <p:nvPr/>
        </p:nvSpPr>
        <p:spPr bwMode="auto">
          <a:xfrm>
            <a:off x="6596063" y="5116513"/>
            <a:ext cx="706437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GIÊ-XU</a:t>
            </a:r>
          </a:p>
        </p:txBody>
      </p:sp>
      <p:sp>
        <p:nvSpPr>
          <p:cNvPr id="15544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45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46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47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48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49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50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51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52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53" name="Rectangle 206"/>
          <p:cNvSpPr>
            <a:spLocks noChangeArrowheads="1"/>
          </p:cNvSpPr>
          <p:nvPr/>
        </p:nvSpPr>
        <p:spPr bwMode="auto">
          <a:xfrm>
            <a:off x="6556375" y="590550"/>
            <a:ext cx="885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VÔ CHÍNH PHỦ</a:t>
            </a:r>
          </a:p>
        </p:txBody>
      </p:sp>
      <p:sp>
        <p:nvSpPr>
          <p:cNvPr id="15554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55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56" name="Rectangle 209"/>
          <p:cNvSpPr>
            <a:spLocks noChangeArrowheads="1"/>
          </p:cNvSpPr>
          <p:nvPr/>
        </p:nvSpPr>
        <p:spPr bwMode="auto">
          <a:xfrm>
            <a:off x="6551613" y="1295400"/>
            <a:ext cx="841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HOÀNG GIA</a:t>
            </a:r>
          </a:p>
        </p:txBody>
      </p:sp>
      <p:sp>
        <p:nvSpPr>
          <p:cNvPr id="15557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58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8" name="Oval 214"/>
          <p:cNvSpPr>
            <a:spLocks noChangeArrowheads="1"/>
          </p:cNvSpPr>
          <p:nvPr/>
        </p:nvSpPr>
        <p:spPr bwMode="auto">
          <a:xfrm>
            <a:off x="5783263" y="796925"/>
            <a:ext cx="746125" cy="3251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4439" name="Oval 215"/>
          <p:cNvSpPr>
            <a:spLocks noChangeArrowheads="1"/>
          </p:cNvSpPr>
          <p:nvPr/>
        </p:nvSpPr>
        <p:spPr bwMode="auto">
          <a:xfrm>
            <a:off x="6164263" y="493713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4441" name="Oval 217"/>
          <p:cNvSpPr>
            <a:spLocks noChangeArrowheads="1"/>
          </p:cNvSpPr>
          <p:nvPr/>
        </p:nvSpPr>
        <p:spPr bwMode="auto">
          <a:xfrm>
            <a:off x="6265863" y="30638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5562" name="Text Box 2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4444" name="Text Box 220"/>
          <p:cNvSpPr txBox="1">
            <a:spLocks noChangeArrowheads="1"/>
          </p:cNvSpPr>
          <p:nvPr/>
        </p:nvSpPr>
        <p:spPr bwMode="auto">
          <a:xfrm>
            <a:off x="1771650" y="30163"/>
            <a:ext cx="3740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Từ Các Quan Xét đến Ê-xơ-tê</a:t>
            </a:r>
          </a:p>
        </p:txBody>
      </p:sp>
      <p:sp>
        <p:nvSpPr>
          <p:cNvPr id="15564" name="Text Box 2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5565" name="Text Box 222"/>
          <p:cNvSpPr txBox="1">
            <a:spLocks noChangeArrowheads="1"/>
          </p:cNvSpPr>
          <p:nvPr/>
        </p:nvSpPr>
        <p:spPr bwMode="auto">
          <a:xfrm>
            <a:off x="866775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4448" name="Rectangle 224"/>
          <p:cNvSpPr>
            <a:spLocks noChangeArrowheads="1"/>
          </p:cNvSpPr>
          <p:nvPr/>
        </p:nvSpPr>
        <p:spPr bwMode="auto">
          <a:xfrm>
            <a:off x="8091488" y="65468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sp>
        <p:nvSpPr>
          <p:cNvPr id="564440" name="Oval 216"/>
          <p:cNvSpPr>
            <a:spLocks noChangeArrowheads="1"/>
          </p:cNvSpPr>
          <p:nvPr/>
        </p:nvSpPr>
        <p:spPr bwMode="auto">
          <a:xfrm>
            <a:off x="6197600" y="11334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5568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5569" name="Text Box 326"/>
          <p:cNvSpPr txBox="1">
            <a:spLocks noChangeArrowheads="1"/>
          </p:cNvSpPr>
          <p:nvPr/>
        </p:nvSpPr>
        <p:spPr bwMode="auto">
          <a:xfrm>
            <a:off x="742950" y="5624513"/>
            <a:ext cx="2436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GA = Giao ước Ápraham</a:t>
            </a:r>
          </a:p>
          <a:p>
            <a:r>
              <a:rPr lang="en-US" sz="1000">
                <a:latin typeface="Arial" charset="0"/>
              </a:rPr>
              <a:t>GĐ = Giao ước đất</a:t>
            </a:r>
          </a:p>
          <a:p>
            <a:r>
              <a:rPr lang="en-US" sz="1000">
                <a:latin typeface="Arial" charset="0"/>
              </a:rPr>
              <a:t>GĐv = Giao ước Đavít</a:t>
            </a:r>
          </a:p>
          <a:p>
            <a:r>
              <a:rPr lang="en-US" sz="1000">
                <a:latin typeface="Arial" charset="0"/>
              </a:rPr>
              <a:t>GM = Giao ước mới</a:t>
            </a:r>
          </a:p>
        </p:txBody>
      </p:sp>
      <p:grpSp>
        <p:nvGrpSpPr>
          <p:cNvPr id="15570" name="Group 370"/>
          <p:cNvGrpSpPr>
            <a:grpSpLocks/>
          </p:cNvGrpSpPr>
          <p:nvPr/>
        </p:nvGrpSpPr>
        <p:grpSpPr bwMode="auto">
          <a:xfrm>
            <a:off x="4876800" y="1076325"/>
            <a:ext cx="3482975" cy="5106988"/>
            <a:chOff x="9566996" y="1272126"/>
            <a:chExt cx="3482974" cy="5106987"/>
          </a:xfrm>
        </p:grpSpPr>
        <p:grpSp>
          <p:nvGrpSpPr>
            <p:cNvPr id="15577" name="Group 113"/>
            <p:cNvGrpSpPr>
              <a:grpSpLocks/>
            </p:cNvGrpSpPr>
            <p:nvPr/>
          </p:nvGrpSpPr>
          <p:grpSpPr bwMode="auto">
            <a:xfrm>
              <a:off x="12018096" y="2464338"/>
              <a:ext cx="1017587" cy="1235075"/>
              <a:chOff x="1084" y="711"/>
              <a:chExt cx="2950" cy="2769"/>
            </a:xfrm>
          </p:grpSpPr>
          <p:grpSp>
            <p:nvGrpSpPr>
              <p:cNvPr id="15611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5617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5619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20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618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612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13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14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15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16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578" name="Group 113"/>
            <p:cNvGrpSpPr>
              <a:grpSpLocks/>
            </p:cNvGrpSpPr>
            <p:nvPr/>
          </p:nvGrpSpPr>
          <p:grpSpPr bwMode="auto">
            <a:xfrm>
              <a:off x="9566996" y="2105563"/>
              <a:ext cx="1017587" cy="1235075"/>
              <a:chOff x="1084" y="711"/>
              <a:chExt cx="2950" cy="2769"/>
            </a:xfrm>
          </p:grpSpPr>
          <p:grpSp>
            <p:nvGrpSpPr>
              <p:cNvPr id="15601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5607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5609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10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608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602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03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04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05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06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579" name="Group 113"/>
            <p:cNvGrpSpPr>
              <a:grpSpLocks/>
            </p:cNvGrpSpPr>
            <p:nvPr/>
          </p:nvGrpSpPr>
          <p:grpSpPr bwMode="auto">
            <a:xfrm>
              <a:off x="9633671" y="5144038"/>
              <a:ext cx="1017587" cy="1235075"/>
              <a:chOff x="1084" y="711"/>
              <a:chExt cx="2950" cy="2769"/>
            </a:xfrm>
          </p:grpSpPr>
          <p:grpSp>
            <p:nvGrpSpPr>
              <p:cNvPr id="15591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5597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5599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00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598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592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93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94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95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96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580" name="Group 113"/>
            <p:cNvGrpSpPr>
              <a:grpSpLocks/>
            </p:cNvGrpSpPr>
            <p:nvPr/>
          </p:nvGrpSpPr>
          <p:grpSpPr bwMode="auto">
            <a:xfrm>
              <a:off x="12032383" y="1272126"/>
              <a:ext cx="1017587" cy="1235075"/>
              <a:chOff x="1084" y="711"/>
              <a:chExt cx="2950" cy="2769"/>
            </a:xfrm>
          </p:grpSpPr>
          <p:grpSp>
            <p:nvGrpSpPr>
              <p:cNvPr id="15581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5587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5589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90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588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582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83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84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85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86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4436" name="Rectangle 212"/>
          <p:cNvSpPr>
            <a:spLocks noChangeArrowheads="1"/>
          </p:cNvSpPr>
          <p:nvPr/>
        </p:nvSpPr>
        <p:spPr bwMode="auto">
          <a:xfrm>
            <a:off x="4097338" y="46990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4437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5573" name="Rectangle 252"/>
          <p:cNvSpPr>
            <a:spLocks noChangeArrowheads="1"/>
          </p:cNvSpPr>
          <p:nvPr/>
        </p:nvSpPr>
        <p:spPr bwMode="auto">
          <a:xfrm>
            <a:off x="7586663" y="2590800"/>
            <a:ext cx="60012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GM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5574" name="Rectangle 252"/>
          <p:cNvSpPr>
            <a:spLocks noChangeArrowheads="1"/>
          </p:cNvSpPr>
          <p:nvPr/>
        </p:nvSpPr>
        <p:spPr bwMode="auto">
          <a:xfrm>
            <a:off x="7535863" y="1404938"/>
            <a:ext cx="70214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GĐv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5575" name="Rectangle 252"/>
          <p:cNvSpPr>
            <a:spLocks noChangeArrowheads="1"/>
          </p:cNvSpPr>
          <p:nvPr/>
        </p:nvSpPr>
        <p:spPr bwMode="auto">
          <a:xfrm>
            <a:off x="5143500" y="2211388"/>
            <a:ext cx="53410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800" b="1" i="1" dirty="0">
                <a:solidFill>
                  <a:schemeClr val="tx1"/>
                </a:solidFill>
                <a:latin typeface="Kosher-Normal" charset="0"/>
              </a:rPr>
              <a:t>GA</a:t>
            </a:r>
            <a:endParaRPr lang="en-US" sz="1800" i="1" dirty="0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5576" name="Rectangle 252"/>
          <p:cNvSpPr>
            <a:spLocks noChangeArrowheads="1"/>
          </p:cNvSpPr>
          <p:nvPr/>
        </p:nvSpPr>
        <p:spPr bwMode="auto">
          <a:xfrm>
            <a:off x="5173663" y="5270500"/>
            <a:ext cx="60012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GĐ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438" grpId="0" animBg="1"/>
      <p:bldP spid="564439" grpId="0" animBg="1"/>
      <p:bldP spid="564441" grpId="0" animBg="1"/>
      <p:bldP spid="564440" grpId="0" animBg="1"/>
      <p:bldP spid="564436" grpId="0" animBg="1"/>
      <p:bldP spid="5644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970213" y="942975"/>
            <a:ext cx="1922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2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5078413" y="852488"/>
            <a:ext cx="1635125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52232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Rectangle 11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4" name="Line 12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5" name="Line 13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6" name="Line 14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7" name="Line 15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Line 16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9" name="Line 17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0" name="Line 18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Line 19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Line 20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3" name="Rectangle 21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4" name="Rectangle 22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5" name="Rectangle 23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6" name="Rectangle 24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7" name="Line 2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48" name="Group 181"/>
          <p:cNvGrpSpPr>
            <a:grpSpLocks/>
          </p:cNvGrpSpPr>
          <p:nvPr/>
        </p:nvGrpSpPr>
        <p:grpSpPr bwMode="auto">
          <a:xfrm>
            <a:off x="1004888" y="4300538"/>
            <a:ext cx="2138362" cy="1465262"/>
            <a:chOff x="633" y="2709"/>
            <a:chExt cx="1347" cy="923"/>
          </a:xfrm>
        </p:grpSpPr>
        <p:sp>
          <p:nvSpPr>
            <p:cNvPr id="446493" name="Rectangle 29"/>
            <p:cNvSpPr>
              <a:spLocks noChangeArrowheads="1"/>
            </p:cNvSpPr>
            <p:nvPr/>
          </p:nvSpPr>
          <p:spPr bwMode="auto">
            <a:xfrm>
              <a:off x="816" y="2709"/>
              <a:ext cx="1164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46496" name="Freeform 32"/>
            <p:cNvSpPr>
              <a:spLocks/>
            </p:cNvSpPr>
            <p:nvPr/>
          </p:nvSpPr>
          <p:spPr bwMode="auto">
            <a:xfrm>
              <a:off x="1135" y="2843"/>
              <a:ext cx="637" cy="601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12" y="72"/>
                </a:cxn>
                <a:cxn ang="0">
                  <a:pos x="12" y="120"/>
                </a:cxn>
                <a:cxn ang="0">
                  <a:pos x="36" y="144"/>
                </a:cxn>
                <a:cxn ang="0">
                  <a:pos x="96" y="168"/>
                </a:cxn>
                <a:cxn ang="0">
                  <a:pos x="144" y="192"/>
                </a:cxn>
                <a:cxn ang="0">
                  <a:pos x="192" y="204"/>
                </a:cxn>
                <a:cxn ang="0">
                  <a:pos x="240" y="228"/>
                </a:cxn>
                <a:cxn ang="0">
                  <a:pos x="288" y="264"/>
                </a:cxn>
                <a:cxn ang="0">
                  <a:pos x="336" y="300"/>
                </a:cxn>
                <a:cxn ang="0">
                  <a:pos x="360" y="348"/>
                </a:cxn>
                <a:cxn ang="0">
                  <a:pos x="384" y="396"/>
                </a:cxn>
                <a:cxn ang="0">
                  <a:pos x="420" y="432"/>
                </a:cxn>
                <a:cxn ang="0">
                  <a:pos x="444" y="480"/>
                </a:cxn>
                <a:cxn ang="0">
                  <a:pos x="456" y="528"/>
                </a:cxn>
                <a:cxn ang="0">
                  <a:pos x="456" y="576"/>
                </a:cxn>
                <a:cxn ang="0">
                  <a:pos x="480" y="600"/>
                </a:cxn>
                <a:cxn ang="0">
                  <a:pos x="528" y="600"/>
                </a:cxn>
                <a:cxn ang="0">
                  <a:pos x="588" y="600"/>
                </a:cxn>
                <a:cxn ang="0">
                  <a:pos x="636" y="600"/>
                </a:cxn>
                <a:cxn ang="0">
                  <a:pos x="624" y="552"/>
                </a:cxn>
                <a:cxn ang="0">
                  <a:pos x="612" y="504"/>
                </a:cxn>
                <a:cxn ang="0">
                  <a:pos x="588" y="456"/>
                </a:cxn>
                <a:cxn ang="0">
                  <a:pos x="564" y="408"/>
                </a:cxn>
                <a:cxn ang="0">
                  <a:pos x="540" y="360"/>
                </a:cxn>
                <a:cxn ang="0">
                  <a:pos x="504" y="312"/>
                </a:cxn>
                <a:cxn ang="0">
                  <a:pos x="492" y="264"/>
                </a:cxn>
                <a:cxn ang="0">
                  <a:pos x="456" y="228"/>
                </a:cxn>
                <a:cxn ang="0">
                  <a:pos x="420" y="192"/>
                </a:cxn>
                <a:cxn ang="0">
                  <a:pos x="384" y="156"/>
                </a:cxn>
                <a:cxn ang="0">
                  <a:pos x="348" y="120"/>
                </a:cxn>
                <a:cxn ang="0">
                  <a:pos x="300" y="96"/>
                </a:cxn>
                <a:cxn ang="0">
                  <a:pos x="252" y="72"/>
                </a:cxn>
                <a:cxn ang="0">
                  <a:pos x="204" y="48"/>
                </a:cxn>
                <a:cxn ang="0">
                  <a:pos x="156" y="36"/>
                </a:cxn>
                <a:cxn ang="0">
                  <a:pos x="108" y="24"/>
                </a:cxn>
                <a:cxn ang="0">
                  <a:pos x="60" y="0"/>
                </a:cxn>
                <a:cxn ang="0">
                  <a:pos x="12" y="0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46497" name="Rectangle 33"/>
            <p:cNvSpPr>
              <a:spLocks noChangeArrowheads="1"/>
            </p:cNvSpPr>
            <p:nvPr/>
          </p:nvSpPr>
          <p:spPr bwMode="auto">
            <a:xfrm>
              <a:off x="633" y="3000"/>
              <a:ext cx="1162" cy="6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srgbClr val="FAFD00"/>
                  </a:solidFill>
                  <a:latin typeface="Times" charset="0"/>
                  <a:ea typeface="+mn-ea"/>
                  <a:cs typeface="+mn-cs"/>
                </a:rPr>
                <a:t>V</a:t>
              </a:r>
              <a:r>
                <a:rPr lang="en-US" sz="3600" dirty="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</a:t>
              </a:r>
              <a:r>
                <a:rPr lang="en-US" sz="6000" dirty="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H</a:t>
              </a:r>
              <a:r>
                <a:rPr lang="en-US" sz="3600" dirty="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</a:t>
              </a:r>
              <a:r>
                <a:rPr lang="en-US" sz="3600" dirty="0">
                  <a:solidFill>
                    <a:srgbClr val="FAFD00"/>
                  </a:solidFill>
                  <a:latin typeface="Times" charset="0"/>
                  <a:ea typeface="+mn-ea"/>
                  <a:cs typeface="+mn-cs"/>
                </a:rPr>
                <a:t>L</a:t>
              </a:r>
            </a:p>
          </p:txBody>
        </p:sp>
      </p:grpSp>
      <p:sp>
        <p:nvSpPr>
          <p:cNvPr id="52249" name="Text Box 6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46531" name="Text Box 67"/>
          <p:cNvSpPr txBox="1">
            <a:spLocks noChangeArrowheads="1"/>
          </p:cNvSpPr>
          <p:nvPr/>
        </p:nvSpPr>
        <p:spPr bwMode="auto">
          <a:xfrm>
            <a:off x="1765300" y="-12700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 Sam. 9:1</a:t>
            </a:r>
          </a:p>
        </p:txBody>
      </p:sp>
      <p:grpSp>
        <p:nvGrpSpPr>
          <p:cNvPr id="52251" name="Group 183"/>
          <p:cNvGrpSpPr>
            <a:grpSpLocks/>
          </p:cNvGrpSpPr>
          <p:nvPr/>
        </p:nvGrpSpPr>
        <p:grpSpPr bwMode="auto">
          <a:xfrm>
            <a:off x="7967663" y="3448050"/>
            <a:ext cx="1031875" cy="1831975"/>
            <a:chOff x="5019" y="2172"/>
            <a:chExt cx="650" cy="1154"/>
          </a:xfrm>
        </p:grpSpPr>
        <p:sp>
          <p:nvSpPr>
            <p:cNvPr id="52280" name="Freeform 34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1" name="AutoShape 37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2" name="Rectangle 38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3" name="Line 62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4" name="Rectangle 72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5" name="Rectangle 73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6" name="Line 74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7" name="Line 76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8" name="Line 77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89" name="Line 78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0" name="Line 79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1" name="Line 80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2" name="Line 81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3" name="Line 82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4" name="Line 52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5" name="Line 61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6" name="Rectangle 84"/>
            <p:cNvSpPr>
              <a:spLocks noChangeArrowheads="1"/>
            </p:cNvSpPr>
            <p:nvPr/>
          </p:nvSpPr>
          <p:spPr bwMode="auto">
            <a:xfrm>
              <a:off x="5019" y="2173"/>
              <a:ext cx="58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</p:grpSp>
      <p:sp>
        <p:nvSpPr>
          <p:cNvPr id="52252" name="Text Box 10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6572" name="Rectangle 108"/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446640" name="Oval 176"/>
          <p:cNvSpPr>
            <a:spLocks noChangeArrowheads="1"/>
          </p:cNvSpPr>
          <p:nvPr/>
        </p:nvSpPr>
        <p:spPr bwMode="auto">
          <a:xfrm>
            <a:off x="4899025" y="838200"/>
            <a:ext cx="1870075" cy="54768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80" name="Rectangle 43"/>
          <p:cNvSpPr>
            <a:spLocks noChangeArrowheads="1"/>
          </p:cNvSpPr>
          <p:nvPr/>
        </p:nvSpPr>
        <p:spPr bwMode="auto">
          <a:xfrm>
            <a:off x="638175" y="1901825"/>
            <a:ext cx="2282825" cy="304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 i="1">
                <a:solidFill>
                  <a:srgbClr val="1CFF23"/>
                </a:solidFill>
                <a:latin typeface="Times" charset="0"/>
              </a:rPr>
              <a:t>XÃ HỘI THỨ HAI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>
                <a:solidFill>
                  <a:srgbClr val="FAFD00"/>
                </a:solidFill>
                <a:latin typeface="Times" charset="0"/>
              </a:rPr>
              <a:t>trong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3 </a:t>
            </a: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XÃ HỘI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>
                <a:solidFill>
                  <a:schemeClr val="tx2"/>
                </a:solidFill>
                <a:latin typeface="Times" charset="0"/>
              </a:rPr>
              <a:t>là:</a:t>
            </a:r>
          </a:p>
        </p:txBody>
      </p:sp>
      <p:sp>
        <p:nvSpPr>
          <p:cNvPr id="52256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52257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2258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2270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2276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2278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79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2277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271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2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3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4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5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59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52260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2266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2268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69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2267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261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2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3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4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5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6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2995613" y="930275"/>
            <a:ext cx="1903412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200" b="1">
                <a:solidFill>
                  <a:schemeClr val="accent2"/>
                </a:solidFill>
                <a:latin typeface="Times" charset="0"/>
              </a:rPr>
              <a:t> HOÀNG GIA</a:t>
            </a:r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77" name="Rectangle 13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54280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Line 1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Line 1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4" name="Line 1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5" name="Line 1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Rectangle 2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Rectangle 2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8" name="Rectangle 24"/>
          <p:cNvSpPr>
            <a:spLocks noChangeArrowheads="1"/>
          </p:cNvSpPr>
          <p:nvPr/>
        </p:nvSpPr>
        <p:spPr bwMode="auto">
          <a:xfrm>
            <a:off x="4786313" y="852488"/>
            <a:ext cx="1668462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1765300" y="-22225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I Sam. 15:1; II Sam. 2:4; I Các Vua 1:39</a:t>
            </a:r>
          </a:p>
        </p:txBody>
      </p:sp>
      <p:grpSp>
        <p:nvGrpSpPr>
          <p:cNvPr id="54290" name="Group 139"/>
          <p:cNvGrpSpPr>
            <a:grpSpLocks/>
          </p:cNvGrpSpPr>
          <p:nvPr/>
        </p:nvGrpSpPr>
        <p:grpSpPr bwMode="auto">
          <a:xfrm>
            <a:off x="8026400" y="3448050"/>
            <a:ext cx="973138" cy="1831975"/>
            <a:chOff x="5056" y="2172"/>
            <a:chExt cx="613" cy="1154"/>
          </a:xfrm>
        </p:grpSpPr>
        <p:sp>
          <p:nvSpPr>
            <p:cNvPr id="54334" name="Freeform 28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35" name="AutoShape 29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6" name="Rectangle 30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7" name="Line 31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8" name="Rectangle 32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9" name="Rectangle 33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0" name="Line 34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1" name="Line 35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2" name="Line 36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3" name="Line 37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4" name="Line 38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5" name="Line 39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6" name="Line 40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7" name="Line 41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8" name="Line 42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9" name="Line 43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291" name="Rectangle 45"/>
          <p:cNvSpPr>
            <a:spLocks noChangeArrowheads="1"/>
          </p:cNvSpPr>
          <p:nvPr/>
        </p:nvSpPr>
        <p:spPr bwMode="auto">
          <a:xfrm>
            <a:off x="81454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Đ - S</a:t>
            </a:r>
          </a:p>
        </p:txBody>
      </p:sp>
      <p:sp>
        <p:nvSpPr>
          <p:cNvPr id="54292" name="Text Box 4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0112" name="Rectangle 48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</a:p>
        </p:txBody>
      </p:sp>
      <p:sp>
        <p:nvSpPr>
          <p:cNvPr id="54294" name="Line 7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5" name="Line 8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6" name="Line 8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7" name="Rectangle 82"/>
          <p:cNvSpPr>
            <a:spLocks noChangeArrowheads="1"/>
          </p:cNvSpPr>
          <p:nvPr/>
        </p:nvSpPr>
        <p:spPr bwMode="auto">
          <a:xfrm>
            <a:off x="5429250" y="2909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8" name="Rectangle 83"/>
          <p:cNvSpPr>
            <a:spLocks noChangeArrowheads="1"/>
          </p:cNvSpPr>
          <p:nvPr/>
        </p:nvSpPr>
        <p:spPr bwMode="auto">
          <a:xfrm>
            <a:off x="5992813" y="3470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9" name="Line 84"/>
          <p:cNvSpPr>
            <a:spLocks noChangeShapeType="1"/>
          </p:cNvSpPr>
          <p:nvPr/>
        </p:nvSpPr>
        <p:spPr bwMode="auto">
          <a:xfrm>
            <a:off x="6092825" y="2921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9" name="Rectangle 85"/>
          <p:cNvSpPr>
            <a:spLocks noChangeArrowheads="1"/>
          </p:cNvSpPr>
          <p:nvPr/>
        </p:nvSpPr>
        <p:spPr bwMode="auto">
          <a:xfrm>
            <a:off x="2765425" y="3538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00177" name="Rectangle 113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Đ - S</a:t>
            </a:r>
          </a:p>
        </p:txBody>
      </p:sp>
      <p:sp>
        <p:nvSpPr>
          <p:cNvPr id="600189" name="Oval 125"/>
          <p:cNvSpPr>
            <a:spLocks noChangeArrowheads="1"/>
          </p:cNvSpPr>
          <p:nvPr/>
        </p:nvSpPr>
        <p:spPr bwMode="auto">
          <a:xfrm>
            <a:off x="3756025" y="128270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00192" name="Text Box 128"/>
          <p:cNvSpPr txBox="1">
            <a:spLocks noChangeArrowheads="1"/>
          </p:cNvSpPr>
          <p:nvPr/>
        </p:nvSpPr>
        <p:spPr bwMode="auto">
          <a:xfrm>
            <a:off x="2328863" y="2008188"/>
            <a:ext cx="4497387" cy="954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91581" dir="3378596" algn="ctr" rotWithShape="0">
              <a:schemeClr val="accent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600" b="1">
                <a:solidFill>
                  <a:srgbClr val="0831AD"/>
                </a:solidFill>
                <a:latin typeface="Comic Sans MS" charset="0"/>
              </a:rPr>
              <a:t>SAU-LƠ</a:t>
            </a:r>
          </a:p>
        </p:txBody>
      </p:sp>
      <p:sp>
        <p:nvSpPr>
          <p:cNvPr id="600187" name="Text Box 123"/>
          <p:cNvSpPr txBox="1">
            <a:spLocks noChangeArrowheads="1"/>
          </p:cNvSpPr>
          <p:nvPr/>
        </p:nvSpPr>
        <p:spPr bwMode="auto">
          <a:xfrm>
            <a:off x="2743200" y="2968625"/>
            <a:ext cx="3898900" cy="95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600" b="1">
                <a:solidFill>
                  <a:srgbClr val="0831AD"/>
                </a:solidFill>
                <a:latin typeface="Comic Sans MS" charset="0"/>
                <a:ea typeface="+mn-ea"/>
                <a:cs typeface="+mn-cs"/>
              </a:rPr>
              <a:t>ĐA-VÍT</a:t>
            </a:r>
          </a:p>
        </p:txBody>
      </p:sp>
      <p:sp>
        <p:nvSpPr>
          <p:cNvPr id="600193" name="Oval 129"/>
          <p:cNvSpPr>
            <a:spLocks noChangeArrowheads="1"/>
          </p:cNvSpPr>
          <p:nvPr/>
        </p:nvSpPr>
        <p:spPr bwMode="auto">
          <a:xfrm>
            <a:off x="4264025" y="130175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00182" name="Text Box 118"/>
          <p:cNvSpPr txBox="1">
            <a:spLocks noChangeArrowheads="1"/>
          </p:cNvSpPr>
          <p:nvPr/>
        </p:nvSpPr>
        <p:spPr bwMode="auto">
          <a:xfrm>
            <a:off x="2146300" y="3902075"/>
            <a:ext cx="4876800" cy="95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2391" dir="3615307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600" b="1" dirty="0">
                <a:solidFill>
                  <a:srgbClr val="0831AD"/>
                </a:solidFill>
                <a:latin typeface="Comic Sans MS" pitchFamily="66" charset="0"/>
                <a:ea typeface="+mn-ea"/>
                <a:cs typeface="+mn-cs"/>
              </a:rPr>
              <a:t>SA-LÔ-MÔN</a:t>
            </a:r>
          </a:p>
        </p:txBody>
      </p:sp>
      <p:sp>
        <p:nvSpPr>
          <p:cNvPr id="600194" name="Oval 130"/>
          <p:cNvSpPr>
            <a:spLocks noChangeArrowheads="1"/>
          </p:cNvSpPr>
          <p:nvPr/>
        </p:nvSpPr>
        <p:spPr bwMode="auto">
          <a:xfrm>
            <a:off x="4811713" y="1279525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74053" dir="1857825" algn="ctr" rotWithShape="0">
              <a:schemeClr val="accent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00201" name="Oval 137"/>
          <p:cNvSpPr>
            <a:spLocks noChangeArrowheads="1"/>
          </p:cNvSpPr>
          <p:nvPr/>
        </p:nvSpPr>
        <p:spPr bwMode="auto">
          <a:xfrm>
            <a:off x="3394075" y="1343025"/>
            <a:ext cx="2355850" cy="6048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4309" name="Rectangle 138"/>
          <p:cNvSpPr>
            <a:spLocks noChangeArrowheads="1"/>
          </p:cNvSpPr>
          <p:nvPr/>
        </p:nvSpPr>
        <p:spPr bwMode="auto">
          <a:xfrm>
            <a:off x="7967663" y="3449638"/>
            <a:ext cx="92551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HOÀNG GIA</a:t>
            </a:r>
          </a:p>
        </p:txBody>
      </p:sp>
      <p:sp>
        <p:nvSpPr>
          <p:cNvPr id="54310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54311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54312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4324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4330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4332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3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4331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325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6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7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8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29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313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54314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4320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4322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3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4321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315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6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7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8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9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0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177" grpId="0" autoUpdateAnimBg="0"/>
      <p:bldP spid="600189" grpId="0" animBg="1" autoUpdateAnimBg="0"/>
      <p:bldP spid="600192" grpId="0" autoUpdateAnimBg="0"/>
      <p:bldP spid="600187" grpId="0" autoUpdateAnimBg="0"/>
      <p:bldP spid="600193" grpId="0" animBg="1" autoUpdateAnimBg="0"/>
      <p:bldP spid="600182" grpId="0" autoUpdateAnimBg="0"/>
      <p:bldP spid="600194" grpId="0" animBg="1" autoUpdateAnimBg="0"/>
      <p:bldP spid="600201" grpId="0" animBg="1"/>
      <p:bldP spid="60020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33580" name="Text Box 76"/>
          <p:cNvSpPr txBox="1">
            <a:spLocks noChangeArrowheads="1"/>
          </p:cNvSpPr>
          <p:nvPr/>
        </p:nvSpPr>
        <p:spPr bwMode="auto">
          <a:xfrm>
            <a:off x="1758950" y="0"/>
            <a:ext cx="3443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 Sam. 16:13-14</a:t>
            </a:r>
          </a:p>
        </p:txBody>
      </p:sp>
      <p:grpSp>
        <p:nvGrpSpPr>
          <p:cNvPr id="56324" name="Group 189"/>
          <p:cNvGrpSpPr>
            <a:grpSpLocks/>
          </p:cNvGrpSpPr>
          <p:nvPr/>
        </p:nvGrpSpPr>
        <p:grpSpPr bwMode="auto">
          <a:xfrm>
            <a:off x="7967663" y="3436938"/>
            <a:ext cx="1031875" cy="1843087"/>
            <a:chOff x="5019" y="2165"/>
            <a:chExt cx="650" cy="1161"/>
          </a:xfrm>
        </p:grpSpPr>
        <p:sp>
          <p:nvSpPr>
            <p:cNvPr id="56380" name="Freeform 140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81" name="AutoShape 141"/>
            <p:cNvSpPr>
              <a:spLocks noChangeArrowheads="1"/>
            </p:cNvSpPr>
            <p:nvPr/>
          </p:nvSpPr>
          <p:spPr bwMode="auto">
            <a:xfrm>
              <a:off x="5056" y="2172"/>
              <a:ext cx="54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2" name="Rectangle 142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3" name="Line 143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4" name="Rectangle 144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5" name="Rectangle 145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6" name="Line 146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7" name="Line 147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8" name="Line 148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9" name="Line 149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0" name="Line 150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1" name="Line 151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2" name="Line 152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3" name="Line 153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4" name="Line 154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5" name="Line 155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6" name="Rectangle 156"/>
            <p:cNvSpPr>
              <a:spLocks noChangeArrowheads="1"/>
            </p:cNvSpPr>
            <p:nvPr/>
          </p:nvSpPr>
          <p:spPr bwMode="auto">
            <a:xfrm>
              <a:off x="5019" y="2165"/>
              <a:ext cx="607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</p:grpSp>
      <p:sp>
        <p:nvSpPr>
          <p:cNvPr id="56325" name="Rectangle 157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Đ - S</a:t>
            </a:r>
          </a:p>
        </p:txBody>
      </p:sp>
      <p:sp>
        <p:nvSpPr>
          <p:cNvPr id="56326" name="Text Box 15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3664" name="Rectangle 160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21</a:t>
            </a:r>
          </a:p>
        </p:txBody>
      </p:sp>
      <p:sp>
        <p:nvSpPr>
          <p:cNvPr id="5335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32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15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33521" name="Rectangle 17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T </a:t>
            </a:r>
            <a:r>
              <a:rPr lang="en-US" sz="600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P</a:t>
            </a:r>
          </a:p>
        </p:txBody>
      </p:sp>
      <p:sp>
        <p:nvSpPr>
          <p:cNvPr id="56335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6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7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8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9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0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1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2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3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4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5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6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7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8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9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42" name="Rectangle 38"/>
          <p:cNvSpPr>
            <a:spLocks noChangeArrowheads="1"/>
          </p:cNvSpPr>
          <p:nvPr/>
        </p:nvSpPr>
        <p:spPr bwMode="auto">
          <a:xfrm>
            <a:off x="4786313" y="852488"/>
            <a:ext cx="1668462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56351" name="Rectangle 184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Đ - S</a:t>
            </a:r>
          </a:p>
        </p:txBody>
      </p:sp>
      <p:sp>
        <p:nvSpPr>
          <p:cNvPr id="56352" name="Rectangle 188"/>
          <p:cNvSpPr>
            <a:spLocks noChangeArrowheads="1"/>
          </p:cNvSpPr>
          <p:nvPr/>
        </p:nvSpPr>
        <p:spPr bwMode="auto">
          <a:xfrm>
            <a:off x="2970213" y="942975"/>
            <a:ext cx="1903412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200" b="1">
                <a:solidFill>
                  <a:schemeClr val="accent2"/>
                </a:solidFill>
                <a:latin typeface="Times" charset="0"/>
              </a:rPr>
              <a:t> HOÀNG GIA</a:t>
            </a:r>
          </a:p>
        </p:txBody>
      </p:sp>
      <p:sp>
        <p:nvSpPr>
          <p:cNvPr id="56353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grpSp>
        <p:nvGrpSpPr>
          <p:cNvPr id="56354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6370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6376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6378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79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6377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371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2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3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4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5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55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56360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6366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6368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69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6367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361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2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3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4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5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1401763" y="1936750"/>
            <a:ext cx="6397625" cy="3373438"/>
            <a:chOff x="-215288" y="1948696"/>
            <a:chExt cx="6397478" cy="3373437"/>
          </a:xfrm>
        </p:grpSpPr>
        <p:sp>
          <p:nvSpPr>
            <p:cNvPr id="533575" name="AutoShape 71"/>
            <p:cNvSpPr>
              <a:spLocks noChangeArrowheads="1"/>
            </p:cNvSpPr>
            <p:nvPr/>
          </p:nvSpPr>
          <p:spPr bwMode="auto">
            <a:xfrm>
              <a:off x="-215288" y="1948696"/>
              <a:ext cx="6387953" cy="337343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56358" name="Text Box 77"/>
            <p:cNvSpPr txBox="1">
              <a:spLocks noChangeArrowheads="1"/>
            </p:cNvSpPr>
            <p:nvPr/>
          </p:nvSpPr>
          <p:spPr bwMode="auto">
            <a:xfrm>
              <a:off x="-136060" y="2328108"/>
              <a:ext cx="6318250" cy="217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333333"/>
                  </a:solidFill>
                  <a:latin typeface="Comic Sans MS" charset="0"/>
                </a:rPr>
                <a:t>Vua Sau-lơ: một người đau khổ!</a:t>
              </a:r>
            </a:p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333333"/>
                  </a:solidFill>
                  <a:latin typeface="Comic Sans MS" charset="0"/>
                </a:rPr>
                <a:t>Sa-mu-ên được gọi để xức dầu cho người kế nhiệm Sau-lơ: chàng Đa-vít người Bết-lê-hem.</a:t>
              </a:r>
            </a:p>
          </p:txBody>
        </p:sp>
        <p:sp>
          <p:nvSpPr>
            <p:cNvPr id="56359" name="Text Box 73"/>
            <p:cNvSpPr txBox="1">
              <a:spLocks noChangeArrowheads="1"/>
            </p:cNvSpPr>
            <p:nvPr/>
          </p:nvSpPr>
          <p:spPr bwMode="auto">
            <a:xfrm>
              <a:off x="-143850" y="2383432"/>
              <a:ext cx="6245225" cy="217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chemeClr val="tx2"/>
                  </a:solidFill>
                  <a:latin typeface="Comic Sans MS" charset="0"/>
                </a:rPr>
                <a:t>Vua Sau-lơ: một người đau khổ!</a:t>
              </a:r>
            </a:p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chemeClr val="tx2"/>
                  </a:solidFill>
                  <a:latin typeface="Comic Sans MS" charset="0"/>
                </a:rPr>
                <a:t>Sa-mu-ên được gọi để xức dầu cho người kế nhiệm Sau-lơ: chàng Đa-vít người Bết-lê-hem.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8434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8440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8442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43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8441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435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36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37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38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39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371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58424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8430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8432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33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8431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425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26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27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28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29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837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Rectangle 5"/>
          <p:cNvSpPr>
            <a:spLocks noChangeArrowheads="1"/>
          </p:cNvSpPr>
          <p:nvPr/>
        </p:nvSpPr>
        <p:spPr bwMode="auto">
          <a:xfrm>
            <a:off x="2944813" y="9302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5837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9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34545" name="Rectangle 17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58380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1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2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3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4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5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6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7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8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9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0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1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2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3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4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6" name="Rectangle 38"/>
          <p:cNvSpPr>
            <a:spLocks noChangeArrowheads="1"/>
          </p:cNvSpPr>
          <p:nvPr/>
        </p:nvSpPr>
        <p:spPr bwMode="auto">
          <a:xfrm>
            <a:off x="4849813" y="877888"/>
            <a:ext cx="1635125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534568" name="Oval 40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34595" name="Text Box 67"/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1 Sam. 16:1</a:t>
            </a:r>
          </a:p>
        </p:txBody>
      </p:sp>
      <p:grpSp>
        <p:nvGrpSpPr>
          <p:cNvPr id="58398" name="Group 144"/>
          <p:cNvGrpSpPr>
            <a:grpSpLocks/>
          </p:cNvGrpSpPr>
          <p:nvPr/>
        </p:nvGrpSpPr>
        <p:grpSpPr bwMode="auto">
          <a:xfrm>
            <a:off x="7916863" y="3436938"/>
            <a:ext cx="1082675" cy="1843087"/>
            <a:chOff x="4987" y="2165"/>
            <a:chExt cx="682" cy="1161"/>
          </a:xfrm>
        </p:grpSpPr>
        <p:sp>
          <p:nvSpPr>
            <p:cNvPr id="58406" name="Freeform 91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7" name="AutoShape 92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08" name="Rectangle 93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09" name="Line 94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0" name="Rectangle 95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1" name="Rectangle 96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2" name="Line 97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3" name="Line 98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4" name="Line 99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5" name="Line 100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6" name="Line 101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7" name="Line 102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8" name="Line 103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19" name="Line 104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20" name="Line 105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21" name="Line 106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22" name="Rectangle 107"/>
            <p:cNvSpPr>
              <a:spLocks noChangeArrowheads="1"/>
            </p:cNvSpPr>
            <p:nvPr/>
          </p:nvSpPr>
          <p:spPr bwMode="auto">
            <a:xfrm>
              <a:off x="4987" y="2165"/>
              <a:ext cx="591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  <p:sp>
          <p:nvSpPr>
            <p:cNvPr id="58423" name="Rectangle 108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</p:grpSp>
      <p:sp>
        <p:nvSpPr>
          <p:cNvPr id="58399" name="Text Box 10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4639" name="Rectangle 111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22</a:t>
            </a:r>
          </a:p>
        </p:txBody>
      </p:sp>
      <p:pic>
        <p:nvPicPr>
          <p:cNvPr id="534593" name="Picture 6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075" y="3127375"/>
            <a:ext cx="4724400" cy="31035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534663" name="Text Box 135"/>
          <p:cNvSpPr txBox="1">
            <a:spLocks noChangeArrowheads="1"/>
          </p:cNvSpPr>
          <p:nvPr/>
        </p:nvSpPr>
        <p:spPr bwMode="auto">
          <a:xfrm>
            <a:off x="2681288" y="5268913"/>
            <a:ext cx="45164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  <a:latin typeface="Comic Sans MS" charset="0"/>
              </a:rPr>
              <a:t>Sa-mu-ên tìmthấy trai trẻ Đa-vít đang chăn cừu trên cánh đồng bên ngoài thành Bết-lê-hem.</a:t>
            </a:r>
          </a:p>
        </p:txBody>
      </p:sp>
      <p:sp>
        <p:nvSpPr>
          <p:cNvPr id="58403" name="Rectangle 136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Đ - S</a:t>
            </a:r>
          </a:p>
        </p:txBody>
      </p:sp>
      <p:sp>
        <p:nvSpPr>
          <p:cNvPr id="58404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58405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3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8" grpId="0" animBg="1" autoUpdateAnimBg="0"/>
      <p:bldP spid="53466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6048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049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049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49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0494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048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9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19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6047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048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048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48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0484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047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8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042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Rectangle 174"/>
          <p:cNvSpPr>
            <a:spLocks noChangeArrowheads="1"/>
          </p:cNvSpPr>
          <p:nvPr/>
        </p:nvSpPr>
        <p:spPr bwMode="auto">
          <a:xfrm>
            <a:off x="3863975" y="1389063"/>
            <a:ext cx="14287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Đ - S</a:t>
            </a:r>
          </a:p>
        </p:txBody>
      </p:sp>
      <p:sp>
        <p:nvSpPr>
          <p:cNvPr id="60424" name="Rectangle 5"/>
          <p:cNvSpPr>
            <a:spLocks noChangeArrowheads="1"/>
          </p:cNvSpPr>
          <p:nvPr/>
        </p:nvSpPr>
        <p:spPr bwMode="auto">
          <a:xfrm>
            <a:off x="2944813" y="879475"/>
            <a:ext cx="1922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2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60425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6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32497" name="Rectangle 17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60429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2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3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4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5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7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8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9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2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8" name="Rectangle 38"/>
          <p:cNvSpPr>
            <a:spLocks noChangeArrowheads="1"/>
          </p:cNvSpPr>
          <p:nvPr/>
        </p:nvSpPr>
        <p:spPr bwMode="auto">
          <a:xfrm>
            <a:off x="4786313" y="852488"/>
            <a:ext cx="1635125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532546" name="Oval 66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0446" name="Freeform 106"/>
          <p:cNvSpPr>
            <a:spLocks/>
          </p:cNvSpPr>
          <p:nvPr/>
        </p:nvSpPr>
        <p:spPr bwMode="auto">
          <a:xfrm>
            <a:off x="8793163" y="35623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7" name="AutoShape 107"/>
          <p:cNvSpPr>
            <a:spLocks noChangeArrowheads="1"/>
          </p:cNvSpPr>
          <p:nvPr/>
        </p:nvSpPr>
        <p:spPr bwMode="auto">
          <a:xfrm>
            <a:off x="8026400" y="3448050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8" name="Rectangle 108"/>
          <p:cNvSpPr>
            <a:spLocks noChangeArrowheads="1"/>
          </p:cNvSpPr>
          <p:nvPr/>
        </p:nvSpPr>
        <p:spPr bwMode="auto">
          <a:xfrm>
            <a:off x="8027988" y="360838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Line 109"/>
          <p:cNvSpPr>
            <a:spLocks noChangeShapeType="1"/>
          </p:cNvSpPr>
          <p:nvPr/>
        </p:nvSpPr>
        <p:spPr bwMode="auto">
          <a:xfrm>
            <a:off x="8086725" y="376555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0" name="Rectangle 110"/>
          <p:cNvSpPr>
            <a:spLocks noChangeArrowheads="1"/>
          </p:cNvSpPr>
          <p:nvPr/>
        </p:nvSpPr>
        <p:spPr bwMode="auto">
          <a:xfrm>
            <a:off x="8399463" y="3556000"/>
            <a:ext cx="355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1" name="Rectangle 111"/>
          <p:cNvSpPr>
            <a:spLocks noChangeArrowheads="1"/>
          </p:cNvSpPr>
          <p:nvPr/>
        </p:nvSpPr>
        <p:spPr bwMode="auto">
          <a:xfrm>
            <a:off x="8054975" y="3533775"/>
            <a:ext cx="368300" cy="127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2" name="Line 112"/>
          <p:cNvSpPr>
            <a:spLocks noChangeShapeType="1"/>
          </p:cNvSpPr>
          <p:nvPr/>
        </p:nvSpPr>
        <p:spPr bwMode="auto">
          <a:xfrm>
            <a:off x="8086725" y="39497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3" name="Line 113"/>
          <p:cNvSpPr>
            <a:spLocks noChangeShapeType="1"/>
          </p:cNvSpPr>
          <p:nvPr/>
        </p:nvSpPr>
        <p:spPr bwMode="auto">
          <a:xfrm>
            <a:off x="8086725" y="41275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4" name="Line 114"/>
          <p:cNvSpPr>
            <a:spLocks noChangeShapeType="1"/>
          </p:cNvSpPr>
          <p:nvPr/>
        </p:nvSpPr>
        <p:spPr bwMode="auto">
          <a:xfrm>
            <a:off x="8086725" y="43053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5" name="Line 115"/>
          <p:cNvSpPr>
            <a:spLocks noChangeShapeType="1"/>
          </p:cNvSpPr>
          <p:nvPr/>
        </p:nvSpPr>
        <p:spPr bwMode="auto">
          <a:xfrm>
            <a:off x="8088313" y="4826000"/>
            <a:ext cx="8207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6" name="Line 116"/>
          <p:cNvSpPr>
            <a:spLocks noChangeShapeType="1"/>
          </p:cNvSpPr>
          <p:nvPr/>
        </p:nvSpPr>
        <p:spPr bwMode="auto">
          <a:xfrm>
            <a:off x="8086725" y="44704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7" name="Line 117"/>
          <p:cNvSpPr>
            <a:spLocks noChangeShapeType="1"/>
          </p:cNvSpPr>
          <p:nvPr/>
        </p:nvSpPr>
        <p:spPr bwMode="auto">
          <a:xfrm>
            <a:off x="8086725" y="50038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8" name="Line 118"/>
          <p:cNvSpPr>
            <a:spLocks noChangeShapeType="1"/>
          </p:cNvSpPr>
          <p:nvPr/>
        </p:nvSpPr>
        <p:spPr bwMode="auto">
          <a:xfrm>
            <a:off x="8086725" y="51816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9" name="Line 119"/>
          <p:cNvSpPr>
            <a:spLocks noChangeShapeType="1"/>
          </p:cNvSpPr>
          <p:nvPr/>
        </p:nvSpPr>
        <p:spPr bwMode="auto">
          <a:xfrm>
            <a:off x="8086725" y="46482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0" name="Line 120"/>
          <p:cNvSpPr>
            <a:spLocks noChangeShapeType="1"/>
          </p:cNvSpPr>
          <p:nvPr/>
        </p:nvSpPr>
        <p:spPr bwMode="auto">
          <a:xfrm>
            <a:off x="8507413" y="403225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1" name="Line 121"/>
          <p:cNvSpPr>
            <a:spLocks noChangeShapeType="1"/>
          </p:cNvSpPr>
          <p:nvPr/>
        </p:nvSpPr>
        <p:spPr bwMode="auto">
          <a:xfrm>
            <a:off x="8494713" y="396240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62" name="Rectangle 122"/>
          <p:cNvSpPr>
            <a:spLocks noChangeArrowheads="1"/>
          </p:cNvSpPr>
          <p:nvPr/>
        </p:nvSpPr>
        <p:spPr bwMode="auto">
          <a:xfrm>
            <a:off x="7980363" y="3449638"/>
            <a:ext cx="110331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HOÀNG GIA</a:t>
            </a:r>
          </a:p>
        </p:txBody>
      </p:sp>
      <p:sp>
        <p:nvSpPr>
          <p:cNvPr id="60463" name="Rectangle 123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Đ - S</a:t>
            </a:r>
          </a:p>
        </p:txBody>
      </p:sp>
      <p:sp>
        <p:nvSpPr>
          <p:cNvPr id="60464" name="Text Box 12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2606" name="Rectangle 126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23</a:t>
            </a:r>
          </a:p>
        </p:txBody>
      </p:sp>
      <p:grpSp>
        <p:nvGrpSpPr>
          <p:cNvPr id="8" name="Group 183"/>
          <p:cNvGrpSpPr>
            <a:grpSpLocks/>
          </p:cNvGrpSpPr>
          <p:nvPr/>
        </p:nvGrpSpPr>
        <p:grpSpPr bwMode="auto">
          <a:xfrm>
            <a:off x="4743450" y="1181100"/>
            <a:ext cx="4414838" cy="2082800"/>
            <a:chOff x="3056" y="752"/>
            <a:chExt cx="2781" cy="1312"/>
          </a:xfrm>
        </p:grpSpPr>
        <p:grpSp>
          <p:nvGrpSpPr>
            <p:cNvPr id="60470" name="Group 173"/>
            <p:cNvGrpSpPr>
              <a:grpSpLocks/>
            </p:cNvGrpSpPr>
            <p:nvPr/>
          </p:nvGrpSpPr>
          <p:grpSpPr bwMode="auto">
            <a:xfrm>
              <a:off x="3056" y="752"/>
              <a:ext cx="2781" cy="1312"/>
              <a:chOff x="2984" y="712"/>
              <a:chExt cx="2781" cy="1312"/>
            </a:xfrm>
          </p:grpSpPr>
          <p:grpSp>
            <p:nvGrpSpPr>
              <p:cNvPr id="60472" name="Group 42"/>
              <p:cNvGrpSpPr>
                <a:grpSpLocks/>
              </p:cNvGrpSpPr>
              <p:nvPr/>
            </p:nvGrpSpPr>
            <p:grpSpPr bwMode="auto">
              <a:xfrm>
                <a:off x="2984" y="712"/>
                <a:ext cx="2688" cy="1312"/>
                <a:chOff x="2936" y="712"/>
                <a:chExt cx="2688" cy="1312"/>
              </a:xfrm>
            </p:grpSpPr>
            <p:sp>
              <p:nvSpPr>
                <p:cNvPr id="532523" name="AutoShape 43"/>
                <p:cNvSpPr>
                  <a:spLocks noChangeArrowheads="1"/>
                </p:cNvSpPr>
                <p:nvPr/>
              </p:nvSpPr>
              <p:spPr bwMode="auto">
                <a:xfrm rot="10800000">
                  <a:off x="2936" y="752"/>
                  <a:ext cx="1080" cy="536"/>
                </a:xfrm>
                <a:custGeom>
                  <a:avLst/>
                  <a:gdLst>
                    <a:gd name="G0" fmla="+- 16200 0 0"/>
                    <a:gd name="G1" fmla="+- 5400 0 0"/>
                    <a:gd name="G2" fmla="+- 21600 0 5400"/>
                    <a:gd name="G3" fmla="+- 10800 0 5400"/>
                    <a:gd name="G4" fmla="+- 21600 0 16200"/>
                    <a:gd name="G5" fmla="*/ G4 G3 10800"/>
                    <a:gd name="G6" fmla="+- 21600 0 G5"/>
                    <a:gd name="T0" fmla="*/ 16200 w 21600"/>
                    <a:gd name="T1" fmla="*/ 0 h 21600"/>
                    <a:gd name="T2" fmla="*/ 0 w 21600"/>
                    <a:gd name="T3" fmla="*/ 10800 h 21600"/>
                    <a:gd name="T4" fmla="*/ 16200 w 21600"/>
                    <a:gd name="T5" fmla="*/ 21600 h 21600"/>
                    <a:gd name="T6" fmla="*/ 21600 w 21600"/>
                    <a:gd name="T7" fmla="*/ 1080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5 w 21600"/>
                    <a:gd name="T13" fmla="*/ G1 h 21600"/>
                    <a:gd name="T14" fmla="*/ G6 w 21600"/>
                    <a:gd name="T15" fmla="*/ G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D83104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52363" dir="4557825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Matura MT Script Capitals" pitchFamily="66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2524" name="AutoShape 44"/>
                <p:cNvSpPr>
                  <a:spLocks noChangeArrowheads="1"/>
                </p:cNvSpPr>
                <p:nvPr/>
              </p:nvSpPr>
              <p:spPr bwMode="auto">
                <a:xfrm>
                  <a:off x="3704" y="712"/>
                  <a:ext cx="1920" cy="1312"/>
                </a:xfrm>
                <a:prstGeom prst="roundRect">
                  <a:avLst>
                    <a:gd name="adj" fmla="val 16667"/>
                  </a:avLst>
                </a:prstGeom>
                <a:noFill/>
                <a:ln w="76200">
                  <a:solidFill>
                    <a:srgbClr val="D83104"/>
                  </a:solidFill>
                  <a:round/>
                  <a:headEnd/>
                  <a:tailEnd/>
                </a:ln>
                <a:effectLst>
                  <a:outerShdw dist="85194" dir="3806097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Matura MT Script Capitals" pitchFamily="66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32652" name="Text Box 172"/>
              <p:cNvSpPr txBox="1">
                <a:spLocks noChangeArrowheads="1"/>
              </p:cNvSpPr>
              <p:nvPr/>
            </p:nvSpPr>
            <p:spPr bwMode="auto">
              <a:xfrm>
                <a:off x="3935" y="867"/>
                <a:ext cx="670" cy="3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4758" dir="4721404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3200" b="1" i="1" dirty="0" err="1">
                    <a:solidFill>
                      <a:schemeClr val="tx1"/>
                    </a:solidFill>
                    <a:latin typeface="Kosher-Normal" charset="0"/>
                    <a:ea typeface="+mn-ea"/>
                    <a:cs typeface="+mn-cs"/>
                  </a:rPr>
                  <a:t>GĐv</a:t>
                </a:r>
                <a:endParaRPr lang="en-US" sz="3200" b="1" i="1" dirty="0">
                  <a:solidFill>
                    <a:schemeClr val="tx1"/>
                  </a:solidFill>
                  <a:latin typeface="Kosher-Normal" charset="0"/>
                  <a:ea typeface="+mn-ea"/>
                  <a:cs typeface="+mn-cs"/>
                </a:endParaRPr>
              </a:p>
            </p:txBody>
          </p:sp>
          <p:sp>
            <p:nvSpPr>
              <p:cNvPr id="532514" name="Rectangle 34"/>
              <p:cNvSpPr>
                <a:spLocks noChangeArrowheads="1"/>
              </p:cNvSpPr>
              <p:nvPr/>
            </p:nvSpPr>
            <p:spPr bwMode="auto">
              <a:xfrm>
                <a:off x="3890" y="1360"/>
                <a:ext cx="1875" cy="5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119812" dir="3479677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b="1">
                    <a:solidFill>
                      <a:schemeClr val="tx1"/>
                    </a:solidFill>
                    <a:latin typeface="Helvetica" charset="0"/>
                  </a:rPr>
                  <a:t>2 Sam 7:4-16</a:t>
                </a:r>
              </a:p>
              <a:p>
                <a:r>
                  <a:rPr lang="en-US" b="1">
                    <a:solidFill>
                      <a:schemeClr val="tx1"/>
                    </a:solidFill>
                    <a:latin typeface="Helvetica" charset="0"/>
                  </a:rPr>
                  <a:t>1 Sử ký 17:3-15</a:t>
                </a:r>
                <a:endParaRPr lang="en-US" b="1" i="1">
                  <a:solidFill>
                    <a:srgbClr val="99FF99"/>
                  </a:solidFill>
                  <a:latin typeface="Times" charset="0"/>
                </a:endParaRPr>
              </a:p>
            </p:txBody>
          </p:sp>
        </p:grpSp>
        <p:sp>
          <p:nvSpPr>
            <p:cNvPr id="532659" name="Text Box 179"/>
            <p:cNvSpPr txBox="1">
              <a:spLocks noChangeArrowheads="1"/>
            </p:cNvSpPr>
            <p:nvPr/>
          </p:nvSpPr>
          <p:spPr bwMode="auto">
            <a:xfrm>
              <a:off x="4543" y="779"/>
              <a:ext cx="1027" cy="5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FFEA18"/>
                  </a:solidFill>
                  <a:latin typeface="Arial" charset="0"/>
                </a:rPr>
                <a:t>Giao ước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FFEA18"/>
                  </a:solidFill>
                  <a:latin typeface="Arial" charset="0"/>
                </a:rPr>
                <a:t>Đa-vít</a:t>
              </a:r>
            </a:p>
          </p:txBody>
        </p:sp>
      </p:grpSp>
      <p:sp>
        <p:nvSpPr>
          <p:cNvPr id="532655" name="Oval 175"/>
          <p:cNvSpPr>
            <a:spLocks noChangeArrowheads="1"/>
          </p:cNvSpPr>
          <p:nvPr/>
        </p:nvSpPr>
        <p:spPr bwMode="auto">
          <a:xfrm>
            <a:off x="6248400" y="1354138"/>
            <a:ext cx="827088" cy="781050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0468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60469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746125" y="2366963"/>
            <a:ext cx="7453313" cy="33226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" charset="0"/>
              </a:rPr>
              <a:t>                   2 Sa-mu-ên 7</a:t>
            </a:r>
            <a:endParaRPr lang="en-US" sz="3200" b="1">
              <a:solidFill>
                <a:schemeClr val="tx1"/>
              </a:solidFill>
              <a:latin typeface="Times" charset="0"/>
            </a:endParaRPr>
          </a:p>
          <a:p>
            <a:r>
              <a:rPr lang="en-US" sz="3200" b="1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US" sz="3600" b="1" baseline="30000">
                <a:solidFill>
                  <a:schemeClr val="tx1"/>
                </a:solidFill>
                <a:latin typeface="Times" charset="0"/>
              </a:rPr>
              <a:t>16</a:t>
            </a:r>
            <a:r>
              <a:rPr lang="en-US" sz="3600" b="1" i="1">
                <a:latin typeface="Times" charset="0"/>
              </a:rPr>
              <a:t>Nhà</a:t>
            </a:r>
            <a:r>
              <a:rPr lang="en-US" sz="3600" b="1">
                <a:latin typeface="Times" charset="0"/>
              </a:rPr>
              <a:t> con sẽ không thiếu người nối dõi, Ta sẽ cho </a:t>
            </a:r>
            <a:r>
              <a:rPr lang="en-US" sz="3600" b="1" i="1">
                <a:latin typeface="Times" charset="0"/>
              </a:rPr>
              <a:t>vương quốc</a:t>
            </a:r>
            <a:r>
              <a:rPr lang="en-US" sz="3600" b="1">
                <a:latin typeface="Times" charset="0"/>
              </a:rPr>
              <a:t> con tồn tại mãi mãi, và Ta sẽ lập </a:t>
            </a:r>
            <a:r>
              <a:rPr lang="en-US" sz="3600" b="1" i="1">
                <a:latin typeface="Times" charset="0"/>
              </a:rPr>
              <a:t>ngôi</a:t>
            </a:r>
            <a:r>
              <a:rPr lang="en-US" sz="3600" b="1">
                <a:latin typeface="Times" charset="0"/>
              </a:rPr>
              <a:t> nước con vững bền đời đời.</a:t>
            </a:r>
            <a:r>
              <a:rPr lang="ja-JP" altLang="en-US" sz="3600" b="1">
                <a:latin typeface="Times" charset="0"/>
              </a:rPr>
              <a:t>”</a:t>
            </a:r>
            <a:endParaRPr lang="en-US" sz="3600" b="1">
              <a:solidFill>
                <a:schemeClr val="tx1"/>
              </a:solidFill>
              <a:latin typeface="Times" charset="0"/>
            </a:endParaRPr>
          </a:p>
          <a:p>
            <a:pPr algn="ctr"/>
            <a:endParaRPr lang="en-US" sz="3200" b="1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1636713" y="703263"/>
            <a:ext cx="6059487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folHlink"/>
                </a:solidFill>
                <a:latin typeface="Times" charset="0"/>
              </a:rPr>
              <a:t>GIAO ƯỚC ĐA-VÍT</a:t>
            </a:r>
            <a:r>
              <a:rPr lang="en-US" sz="3600" b="1">
                <a:solidFill>
                  <a:schemeClr val="tx2"/>
                </a:solidFill>
                <a:latin typeface="Times" charset="0"/>
              </a:rPr>
              <a:t> </a:t>
            </a:r>
            <a:endParaRPr lang="en-US" sz="3600" b="1">
              <a:solidFill>
                <a:schemeClr val="tx1"/>
              </a:solidFill>
              <a:latin typeface="Times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latin typeface="Times" charset="0"/>
              </a:rPr>
              <a:t>CÓ BA ĐIỀU BẢO ĐẢM </a:t>
            </a:r>
            <a:endParaRPr lang="en-US" sz="3600" b="1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8543" name="Text Box 31"/>
          <p:cNvSpPr txBox="1">
            <a:spLocks noChangeArrowheads="1"/>
          </p:cNvSpPr>
          <p:nvPr/>
        </p:nvSpPr>
        <p:spPr bwMode="auto">
          <a:xfrm>
            <a:off x="1970088" y="2911475"/>
            <a:ext cx="10207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u="sng">
                <a:solidFill>
                  <a:srgbClr val="FFCC00"/>
                </a:solidFill>
                <a:latin typeface="Times" charset="0"/>
              </a:rPr>
              <a:t>Nhà</a:t>
            </a:r>
          </a:p>
        </p:txBody>
      </p:sp>
      <p:sp>
        <p:nvSpPr>
          <p:cNvPr id="448545" name="Text Box 33"/>
          <p:cNvSpPr txBox="1">
            <a:spLocks noChangeArrowheads="1"/>
          </p:cNvSpPr>
          <p:nvPr/>
        </p:nvSpPr>
        <p:spPr bwMode="auto">
          <a:xfrm>
            <a:off x="4297363" y="3471863"/>
            <a:ext cx="29987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u="sng">
                <a:solidFill>
                  <a:srgbClr val="FFCC00"/>
                </a:solidFill>
                <a:latin typeface="Times" charset="0"/>
              </a:rPr>
              <a:t>vương quốc</a:t>
            </a:r>
          </a:p>
        </p:txBody>
      </p:sp>
      <p:sp>
        <p:nvSpPr>
          <p:cNvPr id="448546" name="Text Box 34"/>
          <p:cNvSpPr txBox="1">
            <a:spLocks noChangeArrowheads="1"/>
          </p:cNvSpPr>
          <p:nvPr/>
        </p:nvSpPr>
        <p:spPr bwMode="auto">
          <a:xfrm>
            <a:off x="2195513" y="4029075"/>
            <a:ext cx="1947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3300"/>
                </a:solidFill>
                <a:latin typeface="Times" charset="0"/>
              </a:rPr>
              <a:t>mãi mãi</a:t>
            </a:r>
          </a:p>
        </p:txBody>
      </p:sp>
      <p:sp>
        <p:nvSpPr>
          <p:cNvPr id="448547" name="Text Box 35"/>
          <p:cNvSpPr txBox="1">
            <a:spLocks noChangeArrowheads="1"/>
          </p:cNvSpPr>
          <p:nvPr/>
        </p:nvSpPr>
        <p:spPr bwMode="auto">
          <a:xfrm>
            <a:off x="6464300" y="4019550"/>
            <a:ext cx="1511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u="sng">
                <a:solidFill>
                  <a:srgbClr val="FFCC00"/>
                </a:solidFill>
                <a:latin typeface="Times" charset="0"/>
              </a:rPr>
              <a:t>ngôi</a:t>
            </a:r>
          </a:p>
        </p:txBody>
      </p:sp>
      <p:sp>
        <p:nvSpPr>
          <p:cNvPr id="448548" name="Text Box 36"/>
          <p:cNvSpPr txBox="1">
            <a:spLocks noChangeArrowheads="1"/>
          </p:cNvSpPr>
          <p:nvPr/>
        </p:nvSpPr>
        <p:spPr bwMode="auto">
          <a:xfrm>
            <a:off x="4800600" y="4554538"/>
            <a:ext cx="1822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3300"/>
                </a:solidFill>
                <a:latin typeface="Times" charset="0"/>
              </a:rPr>
              <a:t>đời đời</a:t>
            </a:r>
          </a:p>
        </p:txBody>
      </p:sp>
      <p:sp>
        <p:nvSpPr>
          <p:cNvPr id="62474" name="Freeform 76"/>
          <p:cNvSpPr>
            <a:spLocks/>
          </p:cNvSpPr>
          <p:nvPr/>
        </p:nvSpPr>
        <p:spPr bwMode="auto">
          <a:xfrm>
            <a:off x="8793163" y="35623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5" name="AutoShape 77"/>
          <p:cNvSpPr>
            <a:spLocks noChangeArrowheads="1"/>
          </p:cNvSpPr>
          <p:nvPr/>
        </p:nvSpPr>
        <p:spPr bwMode="auto">
          <a:xfrm>
            <a:off x="8026400" y="3448050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Rectangle 78"/>
          <p:cNvSpPr>
            <a:spLocks noChangeArrowheads="1"/>
          </p:cNvSpPr>
          <p:nvPr/>
        </p:nvSpPr>
        <p:spPr bwMode="auto">
          <a:xfrm>
            <a:off x="8027988" y="360838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Line 79"/>
          <p:cNvSpPr>
            <a:spLocks noChangeShapeType="1"/>
          </p:cNvSpPr>
          <p:nvPr/>
        </p:nvSpPr>
        <p:spPr bwMode="auto">
          <a:xfrm>
            <a:off x="8086725" y="376555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Rectangle 80"/>
          <p:cNvSpPr>
            <a:spLocks noChangeArrowheads="1"/>
          </p:cNvSpPr>
          <p:nvPr/>
        </p:nvSpPr>
        <p:spPr bwMode="auto">
          <a:xfrm>
            <a:off x="8399463" y="3556000"/>
            <a:ext cx="355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Rectangle 81"/>
          <p:cNvSpPr>
            <a:spLocks noChangeArrowheads="1"/>
          </p:cNvSpPr>
          <p:nvPr/>
        </p:nvSpPr>
        <p:spPr bwMode="auto">
          <a:xfrm>
            <a:off x="8054975" y="3533775"/>
            <a:ext cx="368300" cy="127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0" name="Line 82"/>
          <p:cNvSpPr>
            <a:spLocks noChangeShapeType="1"/>
          </p:cNvSpPr>
          <p:nvPr/>
        </p:nvSpPr>
        <p:spPr bwMode="auto">
          <a:xfrm>
            <a:off x="8086725" y="39497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1" name="Line 83"/>
          <p:cNvSpPr>
            <a:spLocks noChangeShapeType="1"/>
          </p:cNvSpPr>
          <p:nvPr/>
        </p:nvSpPr>
        <p:spPr bwMode="auto">
          <a:xfrm>
            <a:off x="8086725" y="41275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2" name="Line 84"/>
          <p:cNvSpPr>
            <a:spLocks noChangeShapeType="1"/>
          </p:cNvSpPr>
          <p:nvPr/>
        </p:nvSpPr>
        <p:spPr bwMode="auto">
          <a:xfrm>
            <a:off x="8086725" y="43053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3" name="Line 85"/>
          <p:cNvSpPr>
            <a:spLocks noChangeShapeType="1"/>
          </p:cNvSpPr>
          <p:nvPr/>
        </p:nvSpPr>
        <p:spPr bwMode="auto">
          <a:xfrm>
            <a:off x="8088313" y="4826000"/>
            <a:ext cx="8207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4" name="Line 86"/>
          <p:cNvSpPr>
            <a:spLocks noChangeShapeType="1"/>
          </p:cNvSpPr>
          <p:nvPr/>
        </p:nvSpPr>
        <p:spPr bwMode="auto">
          <a:xfrm>
            <a:off x="8086725" y="44704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5" name="Line 87"/>
          <p:cNvSpPr>
            <a:spLocks noChangeShapeType="1"/>
          </p:cNvSpPr>
          <p:nvPr/>
        </p:nvSpPr>
        <p:spPr bwMode="auto">
          <a:xfrm>
            <a:off x="8086725" y="50038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6" name="Line 88"/>
          <p:cNvSpPr>
            <a:spLocks noChangeShapeType="1"/>
          </p:cNvSpPr>
          <p:nvPr/>
        </p:nvSpPr>
        <p:spPr bwMode="auto">
          <a:xfrm>
            <a:off x="8086725" y="51816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7" name="Line 89"/>
          <p:cNvSpPr>
            <a:spLocks noChangeShapeType="1"/>
          </p:cNvSpPr>
          <p:nvPr/>
        </p:nvSpPr>
        <p:spPr bwMode="auto">
          <a:xfrm>
            <a:off x="8086725" y="46482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8" name="Line 90"/>
          <p:cNvSpPr>
            <a:spLocks noChangeShapeType="1"/>
          </p:cNvSpPr>
          <p:nvPr/>
        </p:nvSpPr>
        <p:spPr bwMode="auto">
          <a:xfrm>
            <a:off x="8507413" y="403225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9" name="Line 91"/>
          <p:cNvSpPr>
            <a:spLocks noChangeShapeType="1"/>
          </p:cNvSpPr>
          <p:nvPr/>
        </p:nvSpPr>
        <p:spPr bwMode="auto">
          <a:xfrm>
            <a:off x="8494713" y="396240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0" name="Rectangle 92"/>
          <p:cNvSpPr>
            <a:spLocks noChangeArrowheads="1"/>
          </p:cNvSpPr>
          <p:nvPr/>
        </p:nvSpPr>
        <p:spPr bwMode="auto">
          <a:xfrm>
            <a:off x="7967663" y="3436938"/>
            <a:ext cx="102711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HOÀNG GIA</a:t>
            </a:r>
          </a:p>
        </p:txBody>
      </p:sp>
      <p:sp>
        <p:nvSpPr>
          <p:cNvPr id="62491" name="Rectangle 93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Đ - S</a:t>
            </a:r>
          </a:p>
        </p:txBody>
      </p:sp>
      <p:sp>
        <p:nvSpPr>
          <p:cNvPr id="62492" name="Text Box 9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8608" name="Rectangle 96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24</a:t>
            </a:r>
          </a:p>
        </p:txBody>
      </p:sp>
      <p:sp>
        <p:nvSpPr>
          <p:cNvPr id="62494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62495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5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43" grpId="0" autoUpdateAnimBg="0"/>
      <p:bldP spid="448545" grpId="0" autoUpdateAnimBg="0"/>
      <p:bldP spid="448546" grpId="0" autoUpdateAnimBg="0"/>
      <p:bldP spid="448547" grpId="0" autoUpdateAnimBg="0"/>
      <p:bldP spid="44854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1811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 b="1">
                <a:solidFill>
                  <a:srgbClr val="FAFD00"/>
                </a:solidFill>
                <a:latin typeface="Arial" charset="0"/>
              </a:rPr>
              <a:t>Giao ước Áp-ra-ham</a:t>
            </a: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1812" name="Rectangle 4"/>
          <p:cNvSpPr>
            <a:spLocks noChangeArrowheads="1"/>
          </p:cNvSpPr>
          <p:nvPr/>
        </p:nvSpPr>
        <p:spPr bwMode="auto">
          <a:xfrm>
            <a:off x="3425825" y="5156200"/>
            <a:ext cx="2205038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 i="1">
                <a:solidFill>
                  <a:srgbClr val="00FF00"/>
                </a:solidFill>
                <a:latin typeface="Arial" charset="0"/>
              </a:rPr>
              <a:t>2 Sa-mu-ên</a:t>
            </a:r>
          </a:p>
          <a:p>
            <a:pPr algn="ctr"/>
            <a:r>
              <a:rPr lang="en-US" b="1" i="1">
                <a:solidFill>
                  <a:srgbClr val="00FF00"/>
                </a:solidFill>
                <a:latin typeface="Arial" charset="0"/>
              </a:rPr>
              <a:t>7:4 -16</a:t>
            </a:r>
          </a:p>
        </p:txBody>
      </p:sp>
      <p:sp>
        <p:nvSpPr>
          <p:cNvPr id="631813" name="Rectangle 5"/>
          <p:cNvSpPr>
            <a:spLocks noChangeArrowheads="1"/>
          </p:cNvSpPr>
          <p:nvPr/>
        </p:nvSpPr>
        <p:spPr bwMode="auto">
          <a:xfrm>
            <a:off x="1144588" y="5154613"/>
            <a:ext cx="2438400" cy="950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 i="1">
                <a:solidFill>
                  <a:srgbClr val="00FF00"/>
                </a:solidFill>
                <a:latin typeface="Arial" charset="0"/>
              </a:rPr>
              <a:t>Phục Truyền</a:t>
            </a:r>
          </a:p>
          <a:p>
            <a:pPr algn="ctr"/>
            <a:r>
              <a:rPr lang="en-US" b="1" i="1">
                <a:solidFill>
                  <a:srgbClr val="00FF00"/>
                </a:solidFill>
                <a:latin typeface="Arial" charset="0"/>
              </a:rPr>
              <a:t>30:1-10</a:t>
            </a:r>
          </a:p>
        </p:txBody>
      </p:sp>
      <p:sp>
        <p:nvSpPr>
          <p:cNvPr id="631814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1818" name="Text Box 10"/>
          <p:cNvSpPr txBox="1">
            <a:spLocks noChangeArrowheads="1"/>
          </p:cNvSpPr>
          <p:nvPr/>
        </p:nvSpPr>
        <p:spPr bwMode="auto">
          <a:xfrm>
            <a:off x="5524500" y="3575050"/>
            <a:ext cx="2752725" cy="1201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latin typeface="Arial" charset="0"/>
              </a:rPr>
              <a:t>PHƯỚC LÀNH</a:t>
            </a:r>
          </a:p>
        </p:txBody>
      </p:sp>
      <p:sp>
        <p:nvSpPr>
          <p:cNvPr id="631819" name="Text Box 11"/>
          <p:cNvSpPr txBox="1">
            <a:spLocks noChangeArrowheads="1"/>
          </p:cNvSpPr>
          <p:nvPr/>
        </p:nvSpPr>
        <p:spPr bwMode="auto">
          <a:xfrm>
            <a:off x="2933700" y="3656013"/>
            <a:ext cx="3167063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latin typeface="Arial" charset="0"/>
              </a:rPr>
              <a:t>HẠT GIỐNG</a:t>
            </a:r>
          </a:p>
        </p:txBody>
      </p:sp>
      <p:sp>
        <p:nvSpPr>
          <p:cNvPr id="631820" name="Text Box 12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FF00"/>
                </a:solidFill>
                <a:latin typeface="Arial" charset="0"/>
              </a:rPr>
              <a:t>ĐẤT</a:t>
            </a:r>
          </a:p>
        </p:txBody>
      </p:sp>
      <p:sp>
        <p:nvSpPr>
          <p:cNvPr id="631821" name="Text Box 13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AFD00"/>
                </a:solidFill>
                <a:latin typeface="Arial" charset="0"/>
              </a:rPr>
              <a:t>ĐẤT</a:t>
            </a:r>
          </a:p>
        </p:txBody>
      </p:sp>
      <p:sp>
        <p:nvSpPr>
          <p:cNvPr id="631823" name="Text Box 15"/>
          <p:cNvSpPr txBox="1">
            <a:spLocks noChangeArrowheads="1"/>
          </p:cNvSpPr>
          <p:nvPr/>
        </p:nvSpPr>
        <p:spPr bwMode="auto">
          <a:xfrm>
            <a:off x="3446463" y="4376738"/>
            <a:ext cx="220027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rgbClr val="FAFD00"/>
                </a:solidFill>
                <a:latin typeface="Arial" charset="0"/>
                <a:ea typeface="+mn-ea"/>
                <a:cs typeface="+mn-cs"/>
              </a:rPr>
              <a:t>Đa-vít</a:t>
            </a: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Sáng Thế Ký 12: 1-3</a:t>
            </a:r>
          </a:p>
        </p:txBody>
      </p:sp>
      <p:sp>
        <p:nvSpPr>
          <p:cNvPr id="631825" name="Rectangle 17"/>
          <p:cNvSpPr>
            <a:spLocks noChangeArrowheads="1"/>
          </p:cNvSpPr>
          <p:nvPr/>
        </p:nvSpPr>
        <p:spPr bwMode="auto">
          <a:xfrm>
            <a:off x="2647950" y="1296988"/>
            <a:ext cx="3903663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Sự Kêu Gọi</a:t>
            </a:r>
            <a:r>
              <a:rPr lang="ja-JP" altLang="en-US" sz="3200" b="1">
                <a:solidFill>
                  <a:srgbClr val="FAFD00"/>
                </a:solidFill>
                <a:latin typeface="Arial" charset="0"/>
              </a:rPr>
              <a:t>”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1826" name="Line 18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31827" name="Line 19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31828" name="Line 20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31829" name="AutoShape 21"/>
          <p:cNvSpPr>
            <a:spLocks noChangeArrowheads="1"/>
          </p:cNvSpPr>
          <p:nvPr/>
        </p:nvSpPr>
        <p:spPr bwMode="auto">
          <a:xfrm>
            <a:off x="3554413" y="4370388"/>
            <a:ext cx="2009775" cy="16573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31830" name="Rectangle 22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25</a:t>
            </a:r>
          </a:p>
        </p:txBody>
      </p:sp>
      <p:sp>
        <p:nvSpPr>
          <p:cNvPr id="64533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Jerusalem area aerial from s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12"/>
          <p:cNvSpPr>
            <a:spLocks noChangeArrowheads="1"/>
          </p:cNvSpPr>
          <p:nvPr/>
        </p:nvSpPr>
        <p:spPr bwMode="auto">
          <a:xfrm>
            <a:off x="387350" y="5140325"/>
            <a:ext cx="8440738" cy="14747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67" name="Rectangle 3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Jerusalem area aerial from south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</p:txBody>
      </p:sp>
      <p:sp>
        <p:nvSpPr>
          <p:cNvPr id="574469" name="AutoShape 5"/>
          <p:cNvSpPr>
            <a:spLocks noChangeArrowheads="1"/>
          </p:cNvSpPr>
          <p:nvPr/>
        </p:nvSpPr>
        <p:spPr bwMode="auto">
          <a:xfrm>
            <a:off x="3354388" y="2503488"/>
            <a:ext cx="1541462" cy="9445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190500" y="4972050"/>
            <a:ext cx="8743950" cy="1446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Comic Sans MS" charset="0"/>
              </a:rPr>
              <a:t>Giê-ru-sa-lem: từ hướng Nam tiến đến Đền Thờ trên Núi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574472" name="Rectangle 8"/>
          <p:cNvSpPr>
            <a:spLocks noChangeArrowheads="1"/>
          </p:cNvSpPr>
          <p:nvPr/>
        </p:nvSpPr>
        <p:spPr bwMode="auto">
          <a:xfrm>
            <a:off x="7551738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574473" name="Rectangle 9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26</a:t>
            </a:r>
          </a:p>
        </p:txBody>
      </p:sp>
      <p:sp>
        <p:nvSpPr>
          <p:cNvPr id="574477" name="Text Box 13"/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Sam. 24:18-24; 2 Sử. 3:1</a:t>
            </a:r>
          </a:p>
        </p:txBody>
      </p:sp>
      <p:sp>
        <p:nvSpPr>
          <p:cNvPr id="66571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Old City aerial from north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</p:txBody>
      </p:sp>
      <p:pic>
        <p:nvPicPr>
          <p:cNvPr id="68611" name="Picture 3" descr="Old City aerial from north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grpSp>
        <p:nvGrpSpPr>
          <p:cNvPr id="68613" name="Group 18"/>
          <p:cNvGrpSpPr>
            <a:grpSpLocks/>
          </p:cNvGrpSpPr>
          <p:nvPr/>
        </p:nvGrpSpPr>
        <p:grpSpPr bwMode="auto">
          <a:xfrm>
            <a:off x="280988" y="5070475"/>
            <a:ext cx="8640762" cy="1724025"/>
            <a:chOff x="177" y="3194"/>
            <a:chExt cx="5443" cy="1086"/>
          </a:xfrm>
        </p:grpSpPr>
        <p:sp>
          <p:nvSpPr>
            <p:cNvPr id="68616" name="Rectangle 9"/>
            <p:cNvSpPr>
              <a:spLocks noChangeArrowheads="1"/>
            </p:cNvSpPr>
            <p:nvPr/>
          </p:nvSpPr>
          <p:spPr bwMode="auto">
            <a:xfrm>
              <a:off x="277" y="3194"/>
              <a:ext cx="5262" cy="929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493" name="Text Box 5"/>
            <p:cNvSpPr txBox="1">
              <a:spLocks noChangeArrowheads="1"/>
            </p:cNvSpPr>
            <p:nvPr/>
          </p:nvSpPr>
          <p:spPr bwMode="auto">
            <a:xfrm>
              <a:off x="177" y="3225"/>
              <a:ext cx="5443" cy="9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4400" b="1">
                  <a:solidFill>
                    <a:srgbClr val="FFEA18"/>
                  </a:solidFill>
                  <a:latin typeface="Comic Sans MS" charset="0"/>
                </a:rPr>
                <a:t>Đền Thờ trên Núi: Tâm điểm toàn cầu của Giê-ru-sa-lem</a:t>
              </a:r>
            </a:p>
          </p:txBody>
        </p:sp>
        <p:sp>
          <p:nvSpPr>
            <p:cNvPr id="575495" name="Rectangle 7"/>
            <p:cNvSpPr>
              <a:spLocks noChangeArrowheads="1"/>
            </p:cNvSpPr>
            <p:nvPr/>
          </p:nvSpPr>
          <p:spPr bwMode="auto">
            <a:xfrm>
              <a:off x="4758" y="4122"/>
              <a:ext cx="46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9.6.03d.</a:t>
              </a:r>
            </a:p>
          </p:txBody>
        </p:sp>
        <p:sp>
          <p:nvSpPr>
            <p:cNvPr id="575496" name="Rectangle 8"/>
            <p:cNvSpPr>
              <a:spLocks noChangeArrowheads="1"/>
            </p:cNvSpPr>
            <p:nvPr/>
          </p:nvSpPr>
          <p:spPr bwMode="auto">
            <a:xfrm>
              <a:off x="5091" y="4126"/>
              <a:ext cx="21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27</a:t>
              </a:r>
            </a:p>
          </p:txBody>
        </p:sp>
      </p:grpSp>
      <p:sp>
        <p:nvSpPr>
          <p:cNvPr id="575499" name="Text Box 11"/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Sam. 24:18-24; 2 Sử. 3:1</a:t>
            </a:r>
          </a:p>
        </p:txBody>
      </p:sp>
      <p:sp>
        <p:nvSpPr>
          <p:cNvPr id="575505" name="AutoShape 17"/>
          <p:cNvSpPr>
            <a:spLocks noChangeArrowheads="1"/>
          </p:cNvSpPr>
          <p:nvPr/>
        </p:nvSpPr>
        <p:spPr bwMode="auto">
          <a:xfrm rot="560871">
            <a:off x="889000" y="1936750"/>
            <a:ext cx="5592763" cy="2498725"/>
          </a:xfrm>
          <a:prstGeom prst="parallelogram">
            <a:avLst>
              <a:gd name="adj" fmla="val 95934"/>
            </a:avLst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50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7554913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606213" name="Rectangle 5"/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28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2684463"/>
            <a:ext cx="9136063" cy="3232150"/>
            <a:chOff x="2" y="1691"/>
            <a:chExt cx="5755" cy="2036"/>
          </a:xfrm>
        </p:grpSpPr>
        <p:sp>
          <p:nvSpPr>
            <p:cNvPr id="70682" name="Rectangle 8" descr="Cork"/>
            <p:cNvSpPr>
              <a:spLocks noChangeArrowheads="1"/>
            </p:cNvSpPr>
            <p:nvPr/>
          </p:nvSpPr>
          <p:spPr bwMode="auto">
            <a:xfrm>
              <a:off x="498" y="2477"/>
              <a:ext cx="5259" cy="45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3" name="AutoShape 9" descr="Cork"/>
            <p:cNvSpPr>
              <a:spLocks noChangeArrowheads="1"/>
            </p:cNvSpPr>
            <p:nvPr/>
          </p:nvSpPr>
          <p:spPr bwMode="auto">
            <a:xfrm>
              <a:off x="3869" y="1691"/>
              <a:ext cx="1888" cy="785"/>
            </a:xfrm>
            <a:prstGeom prst="triangle">
              <a:avLst>
                <a:gd name="adj" fmla="val 47403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4" name="AutoShape 10" descr="Cork"/>
            <p:cNvSpPr>
              <a:spLocks noChangeArrowheads="1"/>
            </p:cNvSpPr>
            <p:nvPr/>
          </p:nvSpPr>
          <p:spPr bwMode="auto">
            <a:xfrm>
              <a:off x="104" y="1704"/>
              <a:ext cx="5627" cy="810"/>
            </a:xfrm>
            <a:prstGeom prst="triangle">
              <a:avLst>
                <a:gd name="adj" fmla="val 82477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5" name="AutoShape 11" descr="Cork"/>
            <p:cNvSpPr>
              <a:spLocks noChangeArrowheads="1"/>
            </p:cNvSpPr>
            <p:nvPr/>
          </p:nvSpPr>
          <p:spPr bwMode="auto">
            <a:xfrm flipV="1">
              <a:off x="48" y="2515"/>
              <a:ext cx="3614" cy="942"/>
            </a:xfrm>
            <a:prstGeom prst="triangle">
              <a:avLst>
                <a:gd name="adj" fmla="val 24421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6" name="AutoShape 12" descr="Cork"/>
            <p:cNvSpPr>
              <a:spLocks noChangeArrowheads="1"/>
            </p:cNvSpPr>
            <p:nvPr/>
          </p:nvSpPr>
          <p:spPr bwMode="auto">
            <a:xfrm flipV="1">
              <a:off x="7" y="2694"/>
              <a:ext cx="3614" cy="1033"/>
            </a:xfrm>
            <a:prstGeom prst="triangle">
              <a:avLst>
                <a:gd name="adj" fmla="val 28361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7" name="Rectangle 13" descr="Cork"/>
            <p:cNvSpPr>
              <a:spLocks noChangeArrowheads="1"/>
            </p:cNvSpPr>
            <p:nvPr/>
          </p:nvSpPr>
          <p:spPr bwMode="auto">
            <a:xfrm rot="-560030">
              <a:off x="960" y="2835"/>
              <a:ext cx="4757" cy="49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8" name="Rectangle 14" descr="Cork"/>
            <p:cNvSpPr>
              <a:spLocks noChangeArrowheads="1"/>
            </p:cNvSpPr>
            <p:nvPr/>
          </p:nvSpPr>
          <p:spPr bwMode="auto">
            <a:xfrm>
              <a:off x="2" y="2518"/>
              <a:ext cx="2758" cy="187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6226" name="Text Box 18"/>
          <p:cNvSpPr txBox="1">
            <a:spLocks noChangeArrowheads="1"/>
          </p:cNvSpPr>
          <p:nvPr/>
        </p:nvSpPr>
        <p:spPr bwMode="auto">
          <a:xfrm>
            <a:off x="641350" y="4751388"/>
            <a:ext cx="7956550" cy="1077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Comic Sans MS" charset="0"/>
              </a:rPr>
              <a:t>để xây Đền thờ ĐẦU TIÊN cho Đức Giê-hô-va!</a:t>
            </a:r>
          </a:p>
        </p:txBody>
      </p:sp>
      <p:sp>
        <p:nvSpPr>
          <p:cNvPr id="606228" name="Text Box 20"/>
          <p:cNvSpPr txBox="1">
            <a:spLocks noChangeArrowheads="1"/>
          </p:cNvSpPr>
          <p:nvPr/>
        </p:nvSpPr>
        <p:spPr bwMode="auto">
          <a:xfrm>
            <a:off x="1136650" y="5621338"/>
            <a:ext cx="7051675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FFEA18"/>
                </a:solidFill>
                <a:latin typeface="Comic Sans MS" charset="0"/>
              </a:rPr>
              <a:t>Trên đỉnh Mô-ri-a!</a:t>
            </a:r>
          </a:p>
        </p:txBody>
      </p:sp>
      <p:sp>
        <p:nvSpPr>
          <p:cNvPr id="606230" name="Text Box 22"/>
          <p:cNvSpPr txBox="1">
            <a:spLocks noChangeArrowheads="1"/>
          </p:cNvSpPr>
          <p:nvPr/>
        </p:nvSpPr>
        <p:spPr bwMode="auto">
          <a:xfrm>
            <a:off x="1765300" y="0"/>
            <a:ext cx="40624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rgbClr val="808080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Sam. 24:18-24; 2 Sử ký. 3:1</a:t>
            </a: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038725" y="1881188"/>
            <a:ext cx="3538538" cy="2419350"/>
            <a:chOff x="1020" y="800"/>
            <a:chExt cx="4056" cy="2875"/>
          </a:xfrm>
        </p:grpSpPr>
        <p:grpSp>
          <p:nvGrpSpPr>
            <p:cNvPr id="70673" name="Group 24"/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06233" name="Rectangle 25"/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06234" name="Rectangle 26"/>
              <p:cNvSpPr>
                <a:spLocks noChangeArrowheads="1"/>
              </p:cNvSpPr>
              <p:nvPr/>
            </p:nvSpPr>
            <p:spPr bwMode="auto">
              <a:xfrm rot="-1804197">
                <a:off x="2528" y="127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06235" name="Rectangle 27"/>
              <p:cNvSpPr>
                <a:spLocks noChangeArrowheads="1"/>
              </p:cNvSpPr>
              <p:nvPr/>
            </p:nvSpPr>
            <p:spPr bwMode="auto">
              <a:xfrm rot="8101981">
                <a:off x="1064" y="1841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06236" name="Rectangle 28"/>
              <p:cNvSpPr>
                <a:spLocks noChangeArrowheads="1"/>
              </p:cNvSpPr>
              <p:nvPr/>
            </p:nvSpPr>
            <p:spPr bwMode="auto">
              <a:xfrm rot="85205">
                <a:off x="3527" y="1521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06237" name="Rectangle 29"/>
              <p:cNvSpPr>
                <a:spLocks noChangeArrowheads="1"/>
              </p:cNvSpPr>
              <p:nvPr/>
            </p:nvSpPr>
            <p:spPr bwMode="auto">
              <a:xfrm rot="85205">
                <a:off x="1735" y="1489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06238" name="Rectangle 30"/>
              <p:cNvSpPr>
                <a:spLocks noChangeArrowheads="1"/>
              </p:cNvSpPr>
              <p:nvPr/>
            </p:nvSpPr>
            <p:spPr bwMode="auto">
              <a:xfrm rot="10911120">
                <a:off x="1222" y="3090"/>
                <a:ext cx="3466" cy="226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06239" name="Rectangle 31"/>
              <p:cNvSpPr>
                <a:spLocks noChangeArrowheads="1"/>
              </p:cNvSpPr>
              <p:nvPr/>
            </p:nvSpPr>
            <p:spPr bwMode="auto">
              <a:xfrm rot="3349979">
                <a:off x="3497" y="1969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06240" name="Picture 32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350838" y="522288"/>
            <a:ext cx="4729162" cy="2713037"/>
            <a:chOff x="221" y="329"/>
            <a:chExt cx="2979" cy="1709"/>
          </a:xfrm>
        </p:grpSpPr>
        <p:pic>
          <p:nvPicPr>
            <p:cNvPr id="606241" name="Picture 3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" y="329"/>
              <a:ext cx="2872" cy="170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  <p:sp>
          <p:nvSpPr>
            <p:cNvPr id="606242" name="Text Box 34"/>
            <p:cNvSpPr txBox="1">
              <a:spLocks noChangeArrowheads="1"/>
            </p:cNvSpPr>
            <p:nvPr/>
          </p:nvSpPr>
          <p:spPr bwMode="auto">
            <a:xfrm>
              <a:off x="221" y="1655"/>
              <a:ext cx="2979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tx2"/>
                  </a:solidFill>
                  <a:latin typeface="Comic Sans MS" charset="0"/>
                </a:rPr>
                <a:t>Sân đạp lúa cổ xưa</a:t>
              </a:r>
            </a:p>
          </p:txBody>
        </p:sp>
      </p:grpSp>
      <p:sp>
        <p:nvSpPr>
          <p:cNvPr id="606225" name="Text Box 17"/>
          <p:cNvSpPr txBox="1">
            <a:spLocks noChangeArrowheads="1"/>
          </p:cNvSpPr>
          <p:nvPr/>
        </p:nvSpPr>
        <p:spPr bwMode="auto">
          <a:xfrm>
            <a:off x="619125" y="3632200"/>
            <a:ext cx="82264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FF"/>
                </a:solidFill>
                <a:latin typeface="Comic Sans MS" charset="0"/>
              </a:rPr>
              <a:t>Sân đạp lúa của Ọt-nan…</a:t>
            </a:r>
          </a:p>
        </p:txBody>
      </p:sp>
      <p:sp>
        <p:nvSpPr>
          <p:cNvPr id="606227" name="Text Box 19"/>
          <p:cNvSpPr txBox="1">
            <a:spLocks noChangeArrowheads="1"/>
          </p:cNvSpPr>
          <p:nvPr/>
        </p:nvSpPr>
        <p:spPr bwMode="auto">
          <a:xfrm>
            <a:off x="955675" y="4184650"/>
            <a:ext cx="70104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Comic Sans MS" charset="0"/>
              </a:rPr>
              <a:t>Đa-vít đã mua nó…</a:t>
            </a:r>
          </a:p>
        </p:txBody>
      </p:sp>
      <p:sp>
        <p:nvSpPr>
          <p:cNvPr id="70670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5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26" grpId="0" autoUpdateAnimBg="0"/>
      <p:bldP spid="606228" grpId="0" autoUpdateAnimBg="0"/>
      <p:bldP spid="606225" grpId="0" autoUpdateAnimBg="0"/>
      <p:bldP spid="60622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28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21445" name="Rectangle 229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/>
            </a:p>
          </p:txBody>
        </p:sp>
        <p:sp>
          <p:nvSpPr>
            <p:cNvPr id="521446" name="Line 23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17411" name="Line 5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Rectangle 55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7413" name="Rectangle 57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Text Box 22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21438" name="Text Box 222"/>
          <p:cNvSpPr txBox="1">
            <a:spLocks noChangeArrowheads="1"/>
          </p:cNvSpPr>
          <p:nvPr/>
        </p:nvSpPr>
        <p:spPr bwMode="auto">
          <a:xfrm>
            <a:off x="1781175" y="12700"/>
            <a:ext cx="40338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Comic Sans MS" charset="0"/>
              </a:rPr>
              <a:t>Giô-suê 14:5; 24:29; Các Quan Xét. 17:6</a:t>
            </a:r>
            <a:endParaRPr lang="en-US" sz="1400" b="1" u="sng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17416" name="Text Box 22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7417" name="Text Box 225"/>
          <p:cNvSpPr txBox="1">
            <a:spLocks noChangeArrowheads="1"/>
          </p:cNvSpPr>
          <p:nvPr/>
        </p:nvSpPr>
        <p:spPr bwMode="auto">
          <a:xfrm>
            <a:off x="8589963" y="64785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21442" name="Rectangle 226"/>
          <p:cNvSpPr>
            <a:spLocks noChangeArrowheads="1"/>
          </p:cNvSpPr>
          <p:nvPr/>
        </p:nvSpPr>
        <p:spPr bwMode="auto">
          <a:xfrm>
            <a:off x="8091488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pic>
        <p:nvPicPr>
          <p:cNvPr id="521443" name="Picture 227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30238" y="579438"/>
            <a:ext cx="7872412" cy="5686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521433" name="Text Box 217"/>
          <p:cNvSpPr txBox="1">
            <a:spLocks noChangeArrowheads="1"/>
          </p:cNvSpPr>
          <p:nvPr/>
        </p:nvSpPr>
        <p:spPr bwMode="auto">
          <a:xfrm>
            <a:off x="444500" y="1925638"/>
            <a:ext cx="8191500" cy="390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FF00"/>
                </a:solidFill>
                <a:latin typeface="Comic Sans MS" charset="0"/>
              </a:rPr>
              <a:t>Vùng Đất được chinh phục.</a:t>
            </a:r>
          </a:p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FF00"/>
                </a:solidFill>
                <a:latin typeface="Comic Sans MS" charset="0"/>
              </a:rPr>
              <a:t>Vùng Đất được phân chia.</a:t>
            </a:r>
          </a:p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FF00"/>
                </a:solidFill>
                <a:latin typeface="Comic Sans MS" charset="0"/>
              </a:rPr>
              <a:t>Giô-suê qua đời.</a:t>
            </a:r>
          </a:p>
          <a:p>
            <a:pPr algn="ctr">
              <a:spcBef>
                <a:spcPct val="50000"/>
              </a:spcBef>
            </a:pPr>
            <a:r>
              <a:rPr lang="en-US" sz="4800" b="1" i="1" u="sng">
                <a:solidFill>
                  <a:srgbClr val="25F7FA"/>
                </a:solidFill>
                <a:latin typeface="Comic Sans MS" charset="0"/>
              </a:rPr>
              <a:t>Không có lãnh tụ dân tộc!</a:t>
            </a:r>
            <a:endParaRPr lang="en-US" sz="4800" b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1435" name="Text Box 219"/>
          <p:cNvSpPr txBox="1">
            <a:spLocks noChangeArrowheads="1"/>
          </p:cNvSpPr>
          <p:nvPr/>
        </p:nvSpPr>
        <p:spPr bwMode="auto">
          <a:xfrm>
            <a:off x="1627188" y="763588"/>
            <a:ext cx="6794500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folHlink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831AD"/>
                </a:solidFill>
                <a:latin typeface="Comic Sans MS" charset="0"/>
              </a:rPr>
              <a:t>Bối cảnh thay đổi...</a:t>
            </a:r>
            <a:endParaRPr lang="en-US" sz="4800" b="1">
              <a:solidFill>
                <a:srgbClr val="FFFF00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433" grpId="0" build="p" autoUpdateAnimBg="0"/>
      <p:bldP spid="52143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 descr="Canvas"/>
          <p:cNvSpPr>
            <a:spLocks noChangeArrowheads="1"/>
          </p:cNvSpPr>
          <p:nvPr/>
        </p:nvSpPr>
        <p:spPr bwMode="auto">
          <a:xfrm>
            <a:off x="1182688" y="407988"/>
            <a:ext cx="6702425" cy="453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76200">
            <a:solidFill>
              <a:srgbClr val="8C6136"/>
            </a:solidFill>
            <a:miter lim="800000"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72707" name="Group 155"/>
          <p:cNvGrpSpPr>
            <a:grpSpLocks/>
          </p:cNvGrpSpPr>
          <p:nvPr/>
        </p:nvGrpSpPr>
        <p:grpSpPr bwMode="auto">
          <a:xfrm>
            <a:off x="6670675" y="1584325"/>
            <a:ext cx="2178050" cy="1603375"/>
            <a:chOff x="1020" y="800"/>
            <a:chExt cx="4056" cy="2875"/>
          </a:xfrm>
        </p:grpSpPr>
        <p:grpSp>
          <p:nvGrpSpPr>
            <p:cNvPr id="72783" name="Group 156"/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30941" name="Rectangle 157"/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1" cy="105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0942" name="Rectangle 158"/>
              <p:cNvSpPr>
                <a:spLocks noChangeArrowheads="1"/>
              </p:cNvSpPr>
              <p:nvPr/>
            </p:nvSpPr>
            <p:spPr bwMode="auto">
              <a:xfrm rot="-1804197">
                <a:off x="2528" y="1273"/>
                <a:ext cx="913" cy="105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0943" name="Rectangle 159"/>
              <p:cNvSpPr>
                <a:spLocks noChangeArrowheads="1"/>
              </p:cNvSpPr>
              <p:nvPr/>
            </p:nvSpPr>
            <p:spPr bwMode="auto">
              <a:xfrm rot="8101981">
                <a:off x="1064" y="1842"/>
                <a:ext cx="1443" cy="228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0944" name="Rectangle 160"/>
              <p:cNvSpPr>
                <a:spLocks noChangeArrowheads="1"/>
              </p:cNvSpPr>
              <p:nvPr/>
            </p:nvSpPr>
            <p:spPr bwMode="auto">
              <a:xfrm rot="85205">
                <a:off x="3527" y="1520"/>
                <a:ext cx="913" cy="105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0945" name="Rectangle 161"/>
              <p:cNvSpPr>
                <a:spLocks noChangeArrowheads="1"/>
              </p:cNvSpPr>
              <p:nvPr/>
            </p:nvSpPr>
            <p:spPr bwMode="auto">
              <a:xfrm rot="85205">
                <a:off x="1735" y="1489"/>
                <a:ext cx="913" cy="102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0946" name="Rectangle 162"/>
              <p:cNvSpPr>
                <a:spLocks noChangeArrowheads="1"/>
              </p:cNvSpPr>
              <p:nvPr/>
            </p:nvSpPr>
            <p:spPr bwMode="auto">
              <a:xfrm rot="10911120">
                <a:off x="1221" y="3091"/>
                <a:ext cx="3465" cy="225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30947" name="Rectangle 163"/>
              <p:cNvSpPr>
                <a:spLocks noChangeArrowheads="1"/>
              </p:cNvSpPr>
              <p:nvPr/>
            </p:nvSpPr>
            <p:spPr bwMode="auto">
              <a:xfrm rot="3349979">
                <a:off x="3496" y="1969"/>
                <a:ext cx="1443" cy="228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dist="8980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30948" name="Picture 164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</p:pic>
      </p:grpSp>
      <p:sp>
        <p:nvSpPr>
          <p:cNvPr id="630787" name="Text Box 3"/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1 Các Vua 5:5</a:t>
            </a:r>
          </a:p>
        </p:txBody>
      </p:sp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0810" name="Rectangle 26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29</a:t>
            </a:r>
          </a:p>
        </p:txBody>
      </p:sp>
      <p:sp>
        <p:nvSpPr>
          <p:cNvPr id="630919" name="AutoShape 135"/>
          <p:cNvSpPr>
            <a:spLocks noChangeArrowheads="1"/>
          </p:cNvSpPr>
          <p:nvPr/>
        </p:nvSpPr>
        <p:spPr bwMode="auto">
          <a:xfrm rot="10769242">
            <a:off x="4262438" y="1128713"/>
            <a:ext cx="373062" cy="2776537"/>
          </a:xfrm>
          <a:prstGeom prst="can">
            <a:avLst>
              <a:gd name="adj" fmla="val 10475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920" name="AutoShape 136"/>
          <p:cNvSpPr>
            <a:spLocks noChangeArrowheads="1"/>
          </p:cNvSpPr>
          <p:nvPr/>
        </p:nvSpPr>
        <p:spPr bwMode="auto">
          <a:xfrm rot="10789709">
            <a:off x="5913438" y="1339850"/>
            <a:ext cx="317500" cy="2460625"/>
          </a:xfrm>
          <a:prstGeom prst="can">
            <a:avLst>
              <a:gd name="adj" fmla="val 10907"/>
            </a:avLst>
          </a:prstGeom>
          <a:noFill/>
          <a:ln w="57150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0928" name="Text Box 144"/>
          <p:cNvSpPr txBox="1">
            <a:spLocks noChangeArrowheads="1"/>
          </p:cNvSpPr>
          <p:nvPr/>
        </p:nvSpPr>
        <p:spPr bwMode="auto">
          <a:xfrm>
            <a:off x="969963" y="4843463"/>
            <a:ext cx="7454900" cy="1446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EA18"/>
                </a:solidFill>
                <a:latin typeface="Comic Sans MS" charset="0"/>
              </a:rPr>
              <a:t>Nhưng…Sa-lô-môn, con trai Vua là người thi công!</a:t>
            </a:r>
          </a:p>
        </p:txBody>
      </p:sp>
      <p:grpSp>
        <p:nvGrpSpPr>
          <p:cNvPr id="72714" name="Group 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72764" name="Group 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72766" name="Freeform 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67" name="AutoShape 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68" name="Rectangle 1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69" name="Line 1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0" name="Rectangle 1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1" name="Rectangle 1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2" name="Line 1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3" name="Line 1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4" name="Line 1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5" name="Line 1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6" name="Line 1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7" name="Line 1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8" name="Line 2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79" name="Line 2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80" name="Line 2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81" name="Line 2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82" name="Rectangle 2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ROYALTY</a:t>
                </a:r>
              </a:p>
            </p:txBody>
          </p:sp>
        </p:grpSp>
        <p:sp>
          <p:nvSpPr>
            <p:cNvPr id="72765" name="Rectangle 25"/>
            <p:cNvSpPr>
              <a:spLocks noChangeArrowheads="1"/>
            </p:cNvSpPr>
            <p:nvPr/>
          </p:nvSpPr>
          <p:spPr bwMode="auto">
            <a:xfrm>
              <a:off x="5139" y="2267"/>
              <a:ext cx="39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</p:grpSp>
      <p:grpSp>
        <p:nvGrpSpPr>
          <p:cNvPr id="6" name="Group 238"/>
          <p:cNvGrpSpPr>
            <a:grpSpLocks/>
          </p:cNvGrpSpPr>
          <p:nvPr/>
        </p:nvGrpSpPr>
        <p:grpSpPr bwMode="auto">
          <a:xfrm>
            <a:off x="2151063" y="2463800"/>
            <a:ext cx="1335087" cy="1395413"/>
            <a:chOff x="1355" y="1552"/>
            <a:chExt cx="841" cy="879"/>
          </a:xfrm>
        </p:grpSpPr>
        <p:sp>
          <p:nvSpPr>
            <p:cNvPr id="72758" name="Line 105"/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9" name="Line 106"/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0" name="Line 107"/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1" name="Line 115"/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2" name="Line 119"/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3" name="Line 120"/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67"/>
          <p:cNvGrpSpPr>
            <a:grpSpLocks/>
          </p:cNvGrpSpPr>
          <p:nvPr/>
        </p:nvGrpSpPr>
        <p:grpSpPr bwMode="auto">
          <a:xfrm>
            <a:off x="1974850" y="3676650"/>
            <a:ext cx="5214938" cy="923925"/>
            <a:chOff x="1244" y="2316"/>
            <a:chExt cx="3285" cy="582"/>
          </a:xfrm>
        </p:grpSpPr>
        <p:sp>
          <p:nvSpPr>
            <p:cNvPr id="72750" name="Line 168"/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1" name="Line 169"/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2" name="Line 170"/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3" name="Line 171"/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4" name="Line 172"/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5" name="Line 173"/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6" name="Line 174"/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7" name="Line 175"/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07"/>
          <p:cNvGrpSpPr>
            <a:grpSpLocks/>
          </p:cNvGrpSpPr>
          <p:nvPr/>
        </p:nvGrpSpPr>
        <p:grpSpPr bwMode="auto">
          <a:xfrm>
            <a:off x="5095875" y="925513"/>
            <a:ext cx="1077913" cy="2874962"/>
            <a:chOff x="3210" y="583"/>
            <a:chExt cx="679" cy="1811"/>
          </a:xfrm>
        </p:grpSpPr>
        <p:sp>
          <p:nvSpPr>
            <p:cNvPr id="72741" name="Line 208"/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42" name="Group 209"/>
            <p:cNvGrpSpPr>
              <a:grpSpLocks/>
            </p:cNvGrpSpPr>
            <p:nvPr/>
          </p:nvGrpSpPr>
          <p:grpSpPr bwMode="auto">
            <a:xfrm>
              <a:off x="3210" y="583"/>
              <a:ext cx="679" cy="1806"/>
              <a:chOff x="3210" y="583"/>
              <a:chExt cx="679" cy="1806"/>
            </a:xfrm>
          </p:grpSpPr>
          <p:sp>
            <p:nvSpPr>
              <p:cNvPr id="72743" name="Line 210"/>
              <p:cNvSpPr>
                <a:spLocks noChangeShapeType="1"/>
              </p:cNvSpPr>
              <p:nvPr/>
            </p:nvSpPr>
            <p:spPr bwMode="auto">
              <a:xfrm>
                <a:off x="3878" y="656"/>
                <a:ext cx="0" cy="20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4" name="Line 211"/>
              <p:cNvSpPr>
                <a:spLocks noChangeShapeType="1"/>
              </p:cNvSpPr>
              <p:nvPr/>
            </p:nvSpPr>
            <p:spPr bwMode="auto">
              <a:xfrm>
                <a:off x="3533" y="610"/>
                <a:ext cx="356" cy="5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5" name="Line 212"/>
              <p:cNvSpPr>
                <a:spLocks noChangeShapeType="1"/>
              </p:cNvSpPr>
              <p:nvPr/>
            </p:nvSpPr>
            <p:spPr bwMode="auto">
              <a:xfrm flipH="1">
                <a:off x="3320" y="656"/>
                <a:ext cx="1" cy="34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6" name="Line 213"/>
              <p:cNvSpPr>
                <a:spLocks noChangeShapeType="1"/>
              </p:cNvSpPr>
              <p:nvPr/>
            </p:nvSpPr>
            <p:spPr bwMode="auto">
              <a:xfrm flipV="1">
                <a:off x="3318" y="622"/>
                <a:ext cx="16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7" name="Line 214"/>
              <p:cNvSpPr>
                <a:spLocks noChangeShapeType="1"/>
              </p:cNvSpPr>
              <p:nvPr/>
            </p:nvSpPr>
            <p:spPr bwMode="auto">
              <a:xfrm flipH="1" flipV="1">
                <a:off x="3210" y="2359"/>
                <a:ext cx="294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8" name="Line 215"/>
              <p:cNvSpPr>
                <a:spLocks noChangeShapeType="1"/>
              </p:cNvSpPr>
              <p:nvPr/>
            </p:nvSpPr>
            <p:spPr bwMode="auto">
              <a:xfrm flipH="1">
                <a:off x="3508" y="583"/>
                <a:ext cx="3" cy="180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9" name="Line 216"/>
              <p:cNvSpPr>
                <a:spLocks noChangeShapeType="1"/>
              </p:cNvSpPr>
              <p:nvPr/>
            </p:nvSpPr>
            <p:spPr bwMode="auto">
              <a:xfrm flipV="1">
                <a:off x="3493" y="2355"/>
                <a:ext cx="207" cy="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227"/>
          <p:cNvGrpSpPr>
            <a:grpSpLocks/>
          </p:cNvGrpSpPr>
          <p:nvPr/>
        </p:nvGrpSpPr>
        <p:grpSpPr bwMode="auto">
          <a:xfrm>
            <a:off x="2592388" y="725488"/>
            <a:ext cx="2014537" cy="3179762"/>
            <a:chOff x="1633" y="457"/>
            <a:chExt cx="1269" cy="2003"/>
          </a:xfrm>
        </p:grpSpPr>
        <p:sp>
          <p:nvSpPr>
            <p:cNvPr id="72730" name="Line 128"/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31" name="Group 217"/>
            <p:cNvGrpSpPr>
              <a:grpSpLocks/>
            </p:cNvGrpSpPr>
            <p:nvPr/>
          </p:nvGrpSpPr>
          <p:grpSpPr bwMode="auto">
            <a:xfrm>
              <a:off x="1633" y="457"/>
              <a:ext cx="1269" cy="2003"/>
              <a:chOff x="1633" y="457"/>
              <a:chExt cx="1269" cy="2003"/>
            </a:xfrm>
          </p:grpSpPr>
          <p:sp>
            <p:nvSpPr>
              <p:cNvPr id="72732" name="Line 218"/>
              <p:cNvSpPr>
                <a:spLocks noChangeShapeType="1"/>
              </p:cNvSpPr>
              <p:nvPr/>
            </p:nvSpPr>
            <p:spPr bwMode="auto">
              <a:xfrm flipV="1">
                <a:off x="1636" y="949"/>
                <a:ext cx="650" cy="223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3" name="Line 219"/>
              <p:cNvSpPr>
                <a:spLocks noChangeShapeType="1"/>
              </p:cNvSpPr>
              <p:nvPr/>
            </p:nvSpPr>
            <p:spPr bwMode="auto">
              <a:xfrm>
                <a:off x="1633" y="1160"/>
                <a:ext cx="6" cy="42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4" name="Line 220"/>
              <p:cNvSpPr>
                <a:spLocks noChangeShapeType="1"/>
              </p:cNvSpPr>
              <p:nvPr/>
            </p:nvSpPr>
            <p:spPr bwMode="auto">
              <a:xfrm>
                <a:off x="2457" y="457"/>
                <a:ext cx="7" cy="1999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5" name="Line 221"/>
              <p:cNvSpPr>
                <a:spLocks noChangeShapeType="1"/>
              </p:cNvSpPr>
              <p:nvPr/>
            </p:nvSpPr>
            <p:spPr bwMode="auto">
              <a:xfrm flipH="1" flipV="1">
                <a:off x="2261" y="523"/>
                <a:ext cx="25" cy="188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6" name="Line 222"/>
              <p:cNvSpPr>
                <a:spLocks noChangeShapeType="1"/>
              </p:cNvSpPr>
              <p:nvPr/>
            </p:nvSpPr>
            <p:spPr bwMode="auto">
              <a:xfrm flipH="1" flipV="1">
                <a:off x="2185" y="2392"/>
                <a:ext cx="294" cy="65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7" name="Line 223"/>
              <p:cNvSpPr>
                <a:spLocks noChangeShapeType="1"/>
              </p:cNvSpPr>
              <p:nvPr/>
            </p:nvSpPr>
            <p:spPr bwMode="auto">
              <a:xfrm>
                <a:off x="2451" y="458"/>
                <a:ext cx="449" cy="6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8" name="Line 224"/>
              <p:cNvSpPr>
                <a:spLocks noChangeShapeType="1"/>
              </p:cNvSpPr>
              <p:nvPr/>
            </p:nvSpPr>
            <p:spPr bwMode="auto">
              <a:xfrm flipV="1">
                <a:off x="2432" y="2430"/>
                <a:ext cx="242" cy="3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9" name="Line 225"/>
              <p:cNvSpPr>
                <a:spLocks noChangeShapeType="1"/>
              </p:cNvSpPr>
              <p:nvPr/>
            </p:nvSpPr>
            <p:spPr bwMode="auto">
              <a:xfrm flipH="1">
                <a:off x="2894" y="523"/>
                <a:ext cx="8" cy="15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0" name="Line 226"/>
              <p:cNvSpPr>
                <a:spLocks noChangeShapeType="1"/>
              </p:cNvSpPr>
              <p:nvPr/>
            </p:nvSpPr>
            <p:spPr bwMode="auto">
              <a:xfrm flipV="1">
                <a:off x="1639" y="1082"/>
                <a:ext cx="628" cy="20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229"/>
          <p:cNvGrpSpPr>
            <a:grpSpLocks/>
          </p:cNvGrpSpPr>
          <p:nvPr/>
        </p:nvGrpSpPr>
        <p:grpSpPr bwMode="auto">
          <a:xfrm>
            <a:off x="4614863" y="1555750"/>
            <a:ext cx="892175" cy="2225675"/>
            <a:chOff x="2907" y="980"/>
            <a:chExt cx="562" cy="1402"/>
          </a:xfrm>
        </p:grpSpPr>
        <p:sp>
          <p:nvSpPr>
            <p:cNvPr id="72722" name="Line 230"/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23" name="Group 231"/>
            <p:cNvGrpSpPr>
              <a:grpSpLocks/>
            </p:cNvGrpSpPr>
            <p:nvPr/>
          </p:nvGrpSpPr>
          <p:grpSpPr bwMode="auto">
            <a:xfrm>
              <a:off x="2907" y="980"/>
              <a:ext cx="562" cy="1402"/>
              <a:chOff x="2907" y="980"/>
              <a:chExt cx="562" cy="1402"/>
            </a:xfrm>
          </p:grpSpPr>
          <p:sp>
            <p:nvSpPr>
              <p:cNvPr id="72724" name="Line 232"/>
              <p:cNvSpPr>
                <a:spLocks noChangeShapeType="1"/>
              </p:cNvSpPr>
              <p:nvPr/>
            </p:nvSpPr>
            <p:spPr bwMode="auto">
              <a:xfrm>
                <a:off x="2916" y="980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Line 233"/>
              <p:cNvSpPr>
                <a:spLocks noChangeShapeType="1"/>
              </p:cNvSpPr>
              <p:nvPr/>
            </p:nvSpPr>
            <p:spPr bwMode="auto">
              <a:xfrm>
                <a:off x="2912" y="1612"/>
                <a:ext cx="557" cy="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Line 234"/>
              <p:cNvSpPr>
                <a:spLocks noChangeShapeType="1"/>
              </p:cNvSpPr>
              <p:nvPr/>
            </p:nvSpPr>
            <p:spPr bwMode="auto">
              <a:xfrm flipV="1">
                <a:off x="2917" y="1728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Line 235"/>
              <p:cNvSpPr>
                <a:spLocks noChangeShapeType="1"/>
              </p:cNvSpPr>
              <p:nvPr/>
            </p:nvSpPr>
            <p:spPr bwMode="auto">
              <a:xfrm flipV="1">
                <a:off x="2912" y="2381"/>
                <a:ext cx="307" cy="1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Line 236"/>
              <p:cNvSpPr>
                <a:spLocks noChangeShapeType="1"/>
              </p:cNvSpPr>
              <p:nvPr/>
            </p:nvSpPr>
            <p:spPr bwMode="auto">
              <a:xfrm flipH="1">
                <a:off x="3443" y="1002"/>
                <a:ext cx="1" cy="614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Line 237"/>
              <p:cNvSpPr>
                <a:spLocks noChangeShapeType="1"/>
              </p:cNvSpPr>
              <p:nvPr/>
            </p:nvSpPr>
            <p:spPr bwMode="auto">
              <a:xfrm>
                <a:off x="2907" y="1076"/>
                <a:ext cx="535" cy="5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2720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630927" name="Text Box 143"/>
          <p:cNvSpPr txBox="1">
            <a:spLocks noChangeArrowheads="1"/>
          </p:cNvSpPr>
          <p:nvPr/>
        </p:nvSpPr>
        <p:spPr bwMode="auto">
          <a:xfrm>
            <a:off x="746125" y="4164013"/>
            <a:ext cx="8397875" cy="76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chemeClr val="accent1"/>
                </a:solidFill>
                <a:latin typeface="Comic Sans MS" charset="0"/>
              </a:rPr>
              <a:t>Vua Đa-vít đã hoạch định...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3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3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3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919" grpId="0" animBg="1"/>
      <p:bldP spid="630920" grpId="0" animBg="1"/>
      <p:bldP spid="630928" grpId="0"/>
      <p:bldP spid="63092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"/>
          <p:cNvSpPr txBox="1">
            <a:spLocks noChangeArrowheads="1"/>
          </p:cNvSpPr>
          <p:nvPr/>
        </p:nvSpPr>
        <p:spPr bwMode="auto">
          <a:xfrm>
            <a:off x="1757363" y="-22225"/>
            <a:ext cx="56689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1 Các Vua 5:5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865822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611333" name="Picture 5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" y="596900"/>
            <a:ext cx="796607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Freeform 8"/>
          <p:cNvSpPr>
            <a:spLocks/>
          </p:cNvSpPr>
          <p:nvPr/>
        </p:nvSpPr>
        <p:spPr bwMode="auto">
          <a:xfrm>
            <a:off x="8793163" y="35623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AutoShape 9"/>
          <p:cNvSpPr>
            <a:spLocks noChangeArrowheads="1"/>
          </p:cNvSpPr>
          <p:nvPr/>
        </p:nvSpPr>
        <p:spPr bwMode="auto">
          <a:xfrm>
            <a:off x="8026400" y="3448050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10"/>
          <p:cNvSpPr>
            <a:spLocks noChangeArrowheads="1"/>
          </p:cNvSpPr>
          <p:nvPr/>
        </p:nvSpPr>
        <p:spPr bwMode="auto">
          <a:xfrm>
            <a:off x="8027988" y="360838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Line 11"/>
          <p:cNvSpPr>
            <a:spLocks noChangeShapeType="1"/>
          </p:cNvSpPr>
          <p:nvPr/>
        </p:nvSpPr>
        <p:spPr bwMode="auto">
          <a:xfrm>
            <a:off x="8086725" y="376555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2"/>
          <p:cNvSpPr>
            <a:spLocks noChangeArrowheads="1"/>
          </p:cNvSpPr>
          <p:nvPr/>
        </p:nvSpPr>
        <p:spPr bwMode="auto">
          <a:xfrm>
            <a:off x="8399463" y="3556000"/>
            <a:ext cx="355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3"/>
          <p:cNvSpPr>
            <a:spLocks noChangeArrowheads="1"/>
          </p:cNvSpPr>
          <p:nvPr/>
        </p:nvSpPr>
        <p:spPr bwMode="auto">
          <a:xfrm>
            <a:off x="8054975" y="3533775"/>
            <a:ext cx="368300" cy="127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4"/>
          <p:cNvSpPr>
            <a:spLocks noChangeShapeType="1"/>
          </p:cNvSpPr>
          <p:nvPr/>
        </p:nvSpPr>
        <p:spPr bwMode="auto">
          <a:xfrm>
            <a:off x="8086725" y="39497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5" name="Line 15"/>
          <p:cNvSpPr>
            <a:spLocks noChangeShapeType="1"/>
          </p:cNvSpPr>
          <p:nvPr/>
        </p:nvSpPr>
        <p:spPr bwMode="auto">
          <a:xfrm>
            <a:off x="8086725" y="41275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6" name="Line 16"/>
          <p:cNvSpPr>
            <a:spLocks noChangeShapeType="1"/>
          </p:cNvSpPr>
          <p:nvPr/>
        </p:nvSpPr>
        <p:spPr bwMode="auto">
          <a:xfrm>
            <a:off x="8086725" y="43053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7" name="Line 17"/>
          <p:cNvSpPr>
            <a:spLocks noChangeShapeType="1"/>
          </p:cNvSpPr>
          <p:nvPr/>
        </p:nvSpPr>
        <p:spPr bwMode="auto">
          <a:xfrm>
            <a:off x="8088313" y="4826000"/>
            <a:ext cx="8207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8" name="Line 18"/>
          <p:cNvSpPr>
            <a:spLocks noChangeShapeType="1"/>
          </p:cNvSpPr>
          <p:nvPr/>
        </p:nvSpPr>
        <p:spPr bwMode="auto">
          <a:xfrm>
            <a:off x="8086725" y="44704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9" name="Line 19"/>
          <p:cNvSpPr>
            <a:spLocks noChangeShapeType="1"/>
          </p:cNvSpPr>
          <p:nvPr/>
        </p:nvSpPr>
        <p:spPr bwMode="auto">
          <a:xfrm>
            <a:off x="8086725" y="50038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0" name="Line 20"/>
          <p:cNvSpPr>
            <a:spLocks noChangeShapeType="1"/>
          </p:cNvSpPr>
          <p:nvPr/>
        </p:nvSpPr>
        <p:spPr bwMode="auto">
          <a:xfrm>
            <a:off x="8086725" y="51816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1" name="Line 21"/>
          <p:cNvSpPr>
            <a:spLocks noChangeShapeType="1"/>
          </p:cNvSpPr>
          <p:nvPr/>
        </p:nvSpPr>
        <p:spPr bwMode="auto">
          <a:xfrm>
            <a:off x="8086725" y="46482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2" name="Line 22"/>
          <p:cNvSpPr>
            <a:spLocks noChangeShapeType="1"/>
          </p:cNvSpPr>
          <p:nvPr/>
        </p:nvSpPr>
        <p:spPr bwMode="auto">
          <a:xfrm>
            <a:off x="8507413" y="403225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3" name="Line 23"/>
          <p:cNvSpPr>
            <a:spLocks noChangeShapeType="1"/>
          </p:cNvSpPr>
          <p:nvPr/>
        </p:nvSpPr>
        <p:spPr bwMode="auto">
          <a:xfrm>
            <a:off x="8494713" y="396240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4" name="Rectangle 24"/>
          <p:cNvSpPr>
            <a:spLocks noChangeArrowheads="1"/>
          </p:cNvSpPr>
          <p:nvPr/>
        </p:nvSpPr>
        <p:spPr bwMode="auto">
          <a:xfrm>
            <a:off x="7967663" y="3436938"/>
            <a:ext cx="126841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HOÀNG GIA</a:t>
            </a:r>
          </a:p>
        </p:txBody>
      </p:sp>
      <p:sp>
        <p:nvSpPr>
          <p:cNvPr id="74775" name="Rectangle 25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Đ - S</a:t>
            </a:r>
          </a:p>
        </p:txBody>
      </p:sp>
      <p:sp>
        <p:nvSpPr>
          <p:cNvPr id="611354" name="Rectangle 26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611356" name="Text Box 28"/>
          <p:cNvSpPr txBox="1">
            <a:spLocks noChangeArrowheads="1"/>
          </p:cNvSpPr>
          <p:nvPr/>
        </p:nvSpPr>
        <p:spPr bwMode="auto">
          <a:xfrm>
            <a:off x="352425" y="4740275"/>
            <a:ext cx="7497763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FFEA18"/>
                </a:solidFill>
                <a:latin typeface="Comic Sans MS" charset="0"/>
              </a:rPr>
              <a:t>Đền thờ </a:t>
            </a:r>
            <a:r>
              <a:rPr lang="ja-JP" altLang="en-US" sz="4800" b="1">
                <a:solidFill>
                  <a:srgbClr val="FFEA18"/>
                </a:solidFill>
                <a:latin typeface="Comic Sans MS" charset="0"/>
              </a:rPr>
              <a:t>“</a:t>
            </a:r>
            <a:r>
              <a:rPr lang="en-US" sz="4800" b="1">
                <a:solidFill>
                  <a:srgbClr val="FFEA18"/>
                </a:solidFill>
                <a:latin typeface="Comic Sans MS" charset="0"/>
              </a:rPr>
              <a:t>đầu tiên</a:t>
            </a:r>
            <a:r>
              <a:rPr lang="ja-JP" altLang="en-US" sz="4800" b="1">
                <a:solidFill>
                  <a:srgbClr val="FFEA18"/>
                </a:solidFill>
                <a:latin typeface="Comic Sans MS" charset="0"/>
              </a:rPr>
              <a:t>”</a:t>
            </a:r>
            <a:r>
              <a:rPr lang="en-US" sz="4800" b="1">
                <a:solidFill>
                  <a:srgbClr val="FFEA18"/>
                </a:solidFill>
                <a:latin typeface="Comic Sans MS" charset="0"/>
              </a:rPr>
              <a:t> của Y-sơ-ra-ên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974850" y="725488"/>
            <a:ext cx="5214938" cy="3875087"/>
            <a:chOff x="1244" y="457"/>
            <a:chExt cx="3285" cy="2441"/>
          </a:xfrm>
        </p:grpSpPr>
        <p:sp>
          <p:nvSpPr>
            <p:cNvPr id="74780" name="Line 32"/>
            <p:cNvSpPr>
              <a:spLocks noChangeShapeType="1"/>
            </p:cNvSpPr>
            <p:nvPr/>
          </p:nvSpPr>
          <p:spPr bwMode="auto">
            <a:xfrm flipV="1">
              <a:off x="1636" y="949"/>
              <a:ext cx="650" cy="2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1" name="Line 33"/>
            <p:cNvSpPr>
              <a:spLocks noChangeShapeType="1"/>
            </p:cNvSpPr>
            <p:nvPr/>
          </p:nvSpPr>
          <p:spPr bwMode="auto">
            <a:xfrm>
              <a:off x="1633" y="1160"/>
              <a:ext cx="6" cy="4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2" name="Line 34"/>
            <p:cNvSpPr>
              <a:spLocks noChangeShapeType="1"/>
            </p:cNvSpPr>
            <p:nvPr/>
          </p:nvSpPr>
          <p:spPr bwMode="auto">
            <a:xfrm flipH="1">
              <a:off x="1355" y="1621"/>
              <a:ext cx="1" cy="7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3" name="Line 35"/>
            <p:cNvSpPr>
              <a:spLocks noChangeShapeType="1"/>
            </p:cNvSpPr>
            <p:nvPr/>
          </p:nvSpPr>
          <p:spPr bwMode="auto">
            <a:xfrm flipV="1">
              <a:off x="1374" y="1566"/>
              <a:ext cx="485" cy="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Line 36"/>
            <p:cNvSpPr>
              <a:spLocks noChangeShapeType="1"/>
            </p:cNvSpPr>
            <p:nvPr/>
          </p:nvSpPr>
          <p:spPr bwMode="auto">
            <a:xfrm flipV="1">
              <a:off x="1856" y="1562"/>
              <a:ext cx="33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Line 37"/>
            <p:cNvSpPr>
              <a:spLocks noChangeShapeType="1"/>
            </p:cNvSpPr>
            <p:nvPr/>
          </p:nvSpPr>
          <p:spPr bwMode="auto">
            <a:xfrm>
              <a:off x="2916" y="980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Line 38"/>
            <p:cNvSpPr>
              <a:spLocks noChangeShapeType="1"/>
            </p:cNvSpPr>
            <p:nvPr/>
          </p:nvSpPr>
          <p:spPr bwMode="auto">
            <a:xfrm>
              <a:off x="1255" y="2513"/>
              <a:ext cx="1071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Line 39"/>
            <p:cNvSpPr>
              <a:spLocks noChangeShapeType="1"/>
            </p:cNvSpPr>
            <p:nvPr/>
          </p:nvSpPr>
          <p:spPr bwMode="auto">
            <a:xfrm flipV="1">
              <a:off x="2351" y="2693"/>
              <a:ext cx="217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Line 40"/>
            <p:cNvSpPr>
              <a:spLocks noChangeShapeType="1"/>
            </p:cNvSpPr>
            <p:nvPr/>
          </p:nvSpPr>
          <p:spPr bwMode="auto">
            <a:xfrm>
              <a:off x="1244" y="2316"/>
              <a:ext cx="1099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Line 41"/>
            <p:cNvSpPr>
              <a:spLocks noChangeShapeType="1"/>
            </p:cNvSpPr>
            <p:nvPr/>
          </p:nvSpPr>
          <p:spPr bwMode="auto">
            <a:xfrm flipV="1">
              <a:off x="2319" y="2417"/>
              <a:ext cx="2199" cy="1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Line 42"/>
            <p:cNvSpPr>
              <a:spLocks noChangeShapeType="1"/>
            </p:cNvSpPr>
            <p:nvPr/>
          </p:nvSpPr>
          <p:spPr bwMode="auto">
            <a:xfrm>
              <a:off x="2912" y="1612"/>
              <a:ext cx="557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Line 43"/>
            <p:cNvSpPr>
              <a:spLocks noChangeShapeType="1"/>
            </p:cNvSpPr>
            <p:nvPr/>
          </p:nvSpPr>
          <p:spPr bwMode="auto">
            <a:xfrm>
              <a:off x="3901" y="2323"/>
              <a:ext cx="593" cy="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Line 44"/>
            <p:cNvSpPr>
              <a:spLocks noChangeShapeType="1"/>
            </p:cNvSpPr>
            <p:nvPr/>
          </p:nvSpPr>
          <p:spPr bwMode="auto">
            <a:xfrm flipV="1">
              <a:off x="1861" y="2382"/>
              <a:ext cx="335" cy="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3" name="Line 45"/>
            <p:cNvSpPr>
              <a:spLocks noChangeShapeType="1"/>
            </p:cNvSpPr>
            <p:nvPr/>
          </p:nvSpPr>
          <p:spPr bwMode="auto">
            <a:xfrm>
              <a:off x="2457" y="457"/>
              <a:ext cx="7" cy="19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4" name="Line 46"/>
            <p:cNvSpPr>
              <a:spLocks noChangeShapeType="1"/>
            </p:cNvSpPr>
            <p:nvPr/>
          </p:nvSpPr>
          <p:spPr bwMode="auto">
            <a:xfrm flipH="1" flipV="1">
              <a:off x="2261" y="523"/>
              <a:ext cx="25" cy="18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5" name="Line 47"/>
            <p:cNvSpPr>
              <a:spLocks noChangeShapeType="1"/>
            </p:cNvSpPr>
            <p:nvPr/>
          </p:nvSpPr>
          <p:spPr bwMode="auto">
            <a:xfrm>
              <a:off x="3878" y="656"/>
              <a:ext cx="0" cy="2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6" name="Line 48"/>
            <p:cNvSpPr>
              <a:spLocks noChangeShapeType="1"/>
            </p:cNvSpPr>
            <p:nvPr/>
          </p:nvSpPr>
          <p:spPr bwMode="auto">
            <a:xfrm flipH="1">
              <a:off x="1858" y="1552"/>
              <a:ext cx="1" cy="8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7" name="Line 49"/>
            <p:cNvSpPr>
              <a:spLocks noChangeShapeType="1"/>
            </p:cNvSpPr>
            <p:nvPr/>
          </p:nvSpPr>
          <p:spPr bwMode="auto">
            <a:xfrm flipH="1">
              <a:off x="2190" y="1563"/>
              <a:ext cx="1" cy="8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8" name="Line 50"/>
            <p:cNvSpPr>
              <a:spLocks noChangeShapeType="1"/>
            </p:cNvSpPr>
            <p:nvPr/>
          </p:nvSpPr>
          <p:spPr bwMode="auto">
            <a:xfrm flipH="1" flipV="1">
              <a:off x="2185" y="2392"/>
              <a:ext cx="294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9" name="Line 51"/>
            <p:cNvSpPr>
              <a:spLocks noChangeShapeType="1"/>
            </p:cNvSpPr>
            <p:nvPr/>
          </p:nvSpPr>
          <p:spPr bwMode="auto">
            <a:xfrm flipV="1">
              <a:off x="3672" y="2385"/>
              <a:ext cx="199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0" name="Line 52"/>
            <p:cNvSpPr>
              <a:spLocks noChangeShapeType="1"/>
            </p:cNvSpPr>
            <p:nvPr/>
          </p:nvSpPr>
          <p:spPr bwMode="auto">
            <a:xfrm flipH="1">
              <a:off x="1264" y="2338"/>
              <a:ext cx="1" cy="1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1" name="Line 53"/>
            <p:cNvSpPr>
              <a:spLocks noChangeShapeType="1"/>
            </p:cNvSpPr>
            <p:nvPr/>
          </p:nvSpPr>
          <p:spPr bwMode="auto">
            <a:xfrm flipH="1">
              <a:off x="2347" y="2561"/>
              <a:ext cx="8" cy="3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2" name="Line 54"/>
            <p:cNvSpPr>
              <a:spLocks noChangeShapeType="1"/>
            </p:cNvSpPr>
            <p:nvPr/>
          </p:nvSpPr>
          <p:spPr bwMode="auto">
            <a:xfrm flipH="1">
              <a:off x="4514" y="2400"/>
              <a:ext cx="1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3" name="Line 55"/>
            <p:cNvSpPr>
              <a:spLocks noChangeShapeType="1"/>
            </p:cNvSpPr>
            <p:nvPr/>
          </p:nvSpPr>
          <p:spPr bwMode="auto">
            <a:xfrm>
              <a:off x="2451" y="458"/>
              <a:ext cx="449" cy="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4" name="Line 56"/>
            <p:cNvSpPr>
              <a:spLocks noChangeShapeType="1"/>
            </p:cNvSpPr>
            <p:nvPr/>
          </p:nvSpPr>
          <p:spPr bwMode="auto">
            <a:xfrm>
              <a:off x="3533" y="610"/>
              <a:ext cx="356" cy="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5" name="Line 57"/>
            <p:cNvSpPr>
              <a:spLocks noChangeShapeType="1"/>
            </p:cNvSpPr>
            <p:nvPr/>
          </p:nvSpPr>
          <p:spPr bwMode="auto">
            <a:xfrm flipH="1">
              <a:off x="2282" y="461"/>
              <a:ext cx="172" cy="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6" name="Line 58"/>
            <p:cNvSpPr>
              <a:spLocks noChangeShapeType="1"/>
            </p:cNvSpPr>
            <p:nvPr/>
          </p:nvSpPr>
          <p:spPr bwMode="auto">
            <a:xfrm flipH="1">
              <a:off x="3320" y="656"/>
              <a:ext cx="1" cy="3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7" name="Line 59"/>
            <p:cNvSpPr>
              <a:spLocks noChangeShapeType="1"/>
            </p:cNvSpPr>
            <p:nvPr/>
          </p:nvSpPr>
          <p:spPr bwMode="auto">
            <a:xfrm flipV="1">
              <a:off x="3318" y="622"/>
              <a:ext cx="16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8" name="Line 60"/>
            <p:cNvSpPr>
              <a:spLocks noChangeShapeType="1"/>
            </p:cNvSpPr>
            <p:nvPr/>
          </p:nvSpPr>
          <p:spPr bwMode="auto">
            <a:xfrm flipV="1">
              <a:off x="2917" y="1728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9" name="Line 61"/>
            <p:cNvSpPr>
              <a:spLocks noChangeShapeType="1"/>
            </p:cNvSpPr>
            <p:nvPr/>
          </p:nvSpPr>
          <p:spPr bwMode="auto">
            <a:xfrm flipV="1">
              <a:off x="3235" y="1624"/>
              <a:ext cx="0" cy="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0" name="Line 62"/>
            <p:cNvSpPr>
              <a:spLocks noChangeShapeType="1"/>
            </p:cNvSpPr>
            <p:nvPr/>
          </p:nvSpPr>
          <p:spPr bwMode="auto">
            <a:xfrm flipH="1" flipV="1">
              <a:off x="3210" y="2359"/>
              <a:ext cx="294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1" name="Line 63"/>
            <p:cNvSpPr>
              <a:spLocks noChangeShapeType="1"/>
            </p:cNvSpPr>
            <p:nvPr/>
          </p:nvSpPr>
          <p:spPr bwMode="auto">
            <a:xfrm flipV="1">
              <a:off x="2912" y="2381"/>
              <a:ext cx="30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2" name="AutoShape 64"/>
            <p:cNvSpPr>
              <a:spLocks noChangeArrowheads="1"/>
            </p:cNvSpPr>
            <p:nvPr/>
          </p:nvSpPr>
          <p:spPr bwMode="auto">
            <a:xfrm rot="10769242">
              <a:off x="2685" y="711"/>
              <a:ext cx="235" cy="1749"/>
            </a:xfrm>
            <a:prstGeom prst="can">
              <a:avLst>
                <a:gd name="adj" fmla="val 10475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3" name="AutoShape 65"/>
            <p:cNvSpPr>
              <a:spLocks noChangeArrowheads="1"/>
            </p:cNvSpPr>
            <p:nvPr/>
          </p:nvSpPr>
          <p:spPr bwMode="auto">
            <a:xfrm rot="10789709">
              <a:off x="3725" y="844"/>
              <a:ext cx="200" cy="1550"/>
            </a:xfrm>
            <a:prstGeom prst="can">
              <a:avLst>
                <a:gd name="adj" fmla="val 10907"/>
              </a:avLst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4" name="Line 66"/>
            <p:cNvSpPr>
              <a:spLocks noChangeShapeType="1"/>
            </p:cNvSpPr>
            <p:nvPr/>
          </p:nvSpPr>
          <p:spPr bwMode="auto">
            <a:xfrm flipV="1">
              <a:off x="2432" y="2430"/>
              <a:ext cx="242" cy="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5" name="Line 67"/>
            <p:cNvSpPr>
              <a:spLocks noChangeShapeType="1"/>
            </p:cNvSpPr>
            <p:nvPr/>
          </p:nvSpPr>
          <p:spPr bwMode="auto">
            <a:xfrm flipH="1">
              <a:off x="3443" y="1002"/>
              <a:ext cx="1" cy="61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6" name="Line 68"/>
            <p:cNvSpPr>
              <a:spLocks noChangeShapeType="1"/>
            </p:cNvSpPr>
            <p:nvPr/>
          </p:nvSpPr>
          <p:spPr bwMode="auto">
            <a:xfrm flipH="1">
              <a:off x="3508" y="583"/>
              <a:ext cx="3" cy="1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7" name="Line 69"/>
            <p:cNvSpPr>
              <a:spLocks noChangeShapeType="1"/>
            </p:cNvSpPr>
            <p:nvPr/>
          </p:nvSpPr>
          <p:spPr bwMode="auto">
            <a:xfrm flipH="1">
              <a:off x="2894" y="523"/>
              <a:ext cx="8" cy="1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8" name="Line 70"/>
            <p:cNvSpPr>
              <a:spLocks noChangeShapeType="1"/>
            </p:cNvSpPr>
            <p:nvPr/>
          </p:nvSpPr>
          <p:spPr bwMode="auto">
            <a:xfrm flipV="1">
              <a:off x="1639" y="1082"/>
              <a:ext cx="628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9" name="Line 71"/>
            <p:cNvSpPr>
              <a:spLocks noChangeShapeType="1"/>
            </p:cNvSpPr>
            <p:nvPr/>
          </p:nvSpPr>
          <p:spPr bwMode="auto">
            <a:xfrm>
              <a:off x="2907" y="1076"/>
              <a:ext cx="535" cy="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79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5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sp>
        <p:nvSpPr>
          <p:cNvPr id="621572" name="Text Box 4"/>
          <p:cNvSpPr txBox="1">
            <a:spLocks noChangeArrowheads="1"/>
          </p:cNvSpPr>
          <p:nvPr/>
        </p:nvSpPr>
        <p:spPr bwMode="auto">
          <a:xfrm>
            <a:off x="1765300" y="-9525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1 Các Vua 6:14-38</a:t>
            </a:r>
          </a:p>
        </p:txBody>
      </p:sp>
      <p:sp>
        <p:nvSpPr>
          <p:cNvPr id="621573" name="Rectangle 5"/>
          <p:cNvSpPr>
            <a:spLocks noChangeArrowheads="1"/>
          </p:cNvSpPr>
          <p:nvPr/>
        </p:nvSpPr>
        <p:spPr bwMode="auto">
          <a:xfrm>
            <a:off x="0" y="280988"/>
            <a:ext cx="8816975" cy="5826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rgbClr val="888B90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9DEDF1"/>
                </a:solidFill>
                <a:latin typeface="Arial" charset="0"/>
              </a:rPr>
              <a:t>Đền Thờ trên Núi ở Giê-ru-sa-lem ngày nay </a:t>
            </a:r>
          </a:p>
        </p:txBody>
      </p:sp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1576" name="Rectangle 8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sp>
        <p:nvSpPr>
          <p:cNvPr id="621579" name="Text Box 11"/>
          <p:cNvSpPr txBox="1">
            <a:spLocks noChangeArrowheads="1"/>
          </p:cNvSpPr>
          <p:nvPr/>
        </p:nvSpPr>
        <p:spPr bwMode="auto">
          <a:xfrm>
            <a:off x="717550" y="5449888"/>
            <a:ext cx="771525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F8131B"/>
                </a:solidFill>
                <a:latin typeface="Arial" charset="0"/>
              </a:rPr>
              <a:t>CHỈ CÓ NHÂN LỰC!</a:t>
            </a:r>
          </a:p>
        </p:txBody>
      </p:sp>
      <p:grpSp>
        <p:nvGrpSpPr>
          <p:cNvPr id="76808" name="Group 38"/>
          <p:cNvGrpSpPr>
            <a:grpSpLocks/>
          </p:cNvGrpSpPr>
          <p:nvPr/>
        </p:nvGrpSpPr>
        <p:grpSpPr bwMode="auto">
          <a:xfrm>
            <a:off x="7980363" y="3448050"/>
            <a:ext cx="1103312" cy="1831975"/>
            <a:chOff x="5027" y="2172"/>
            <a:chExt cx="695" cy="1154"/>
          </a:xfrm>
        </p:grpSpPr>
        <p:sp>
          <p:nvSpPr>
            <p:cNvPr id="76817" name="Freeform 14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8" name="AutoShape 15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Rectangle 16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Line 17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Rectangle 18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Rectangle 19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3" name="Line 20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Line 21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5" name="Line 22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Line 23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7" name="Line 24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8" name="Line 25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9" name="Line 26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0" name="Line 27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1" name="Line 28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2" name="Line 29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33" name="Rectangle 30"/>
            <p:cNvSpPr>
              <a:spLocks noChangeArrowheads="1"/>
            </p:cNvSpPr>
            <p:nvPr/>
          </p:nvSpPr>
          <p:spPr bwMode="auto">
            <a:xfrm>
              <a:off x="5027" y="2173"/>
              <a:ext cx="69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</p:grpSp>
      <p:sp>
        <p:nvSpPr>
          <p:cNvPr id="76809" name="Rectangle 31"/>
          <p:cNvSpPr>
            <a:spLocks noChangeArrowheads="1"/>
          </p:cNvSpPr>
          <p:nvPr/>
        </p:nvSpPr>
        <p:spPr bwMode="auto">
          <a:xfrm>
            <a:off x="8158163" y="3598863"/>
            <a:ext cx="6191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 - Đ - S</a:t>
            </a:r>
          </a:p>
        </p:txBody>
      </p:sp>
      <p:sp>
        <p:nvSpPr>
          <p:cNvPr id="621600" name="Text Box 32"/>
          <p:cNvSpPr txBox="1">
            <a:spLocks noChangeArrowheads="1"/>
          </p:cNvSpPr>
          <p:nvPr/>
        </p:nvSpPr>
        <p:spPr bwMode="auto">
          <a:xfrm>
            <a:off x="0" y="1887538"/>
            <a:ext cx="9144000" cy="52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  <a:latin typeface="Comic Sans MS" charset="0"/>
              </a:rPr>
              <a:t>NGƯỜI XƯA ĐÃ XÂY ĐỀN NÀY NHƯ THẾ NÀO?</a:t>
            </a:r>
          </a:p>
        </p:txBody>
      </p:sp>
      <p:sp>
        <p:nvSpPr>
          <p:cNvPr id="621601" name="Text Box 33"/>
          <p:cNvSpPr txBox="1">
            <a:spLocks noChangeArrowheads="1"/>
          </p:cNvSpPr>
          <p:nvPr/>
        </p:nvSpPr>
        <p:spPr bwMode="auto">
          <a:xfrm>
            <a:off x="438150" y="2674938"/>
            <a:ext cx="54435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KHÔNG MÁY MÓC THIẾT BỊ!</a:t>
            </a:r>
          </a:p>
        </p:txBody>
      </p:sp>
      <p:sp>
        <p:nvSpPr>
          <p:cNvPr id="621602" name="Text Box 34"/>
          <p:cNvSpPr txBox="1">
            <a:spLocks noChangeArrowheads="1"/>
          </p:cNvSpPr>
          <p:nvPr/>
        </p:nvSpPr>
        <p:spPr bwMode="auto">
          <a:xfrm>
            <a:off x="427038" y="3425825"/>
            <a:ext cx="461486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KHÔNG MÁY VI TÍNH!</a:t>
            </a:r>
          </a:p>
        </p:txBody>
      </p:sp>
      <p:sp>
        <p:nvSpPr>
          <p:cNvPr id="621603" name="Text Box 35"/>
          <p:cNvSpPr txBox="1">
            <a:spLocks noChangeArrowheads="1"/>
          </p:cNvSpPr>
          <p:nvPr/>
        </p:nvSpPr>
        <p:spPr bwMode="auto">
          <a:xfrm>
            <a:off x="430213" y="4162425"/>
            <a:ext cx="6859587" cy="95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THẬM CHÍ KHÔNG CÓ CẢ QUY TẮC CON LĂN!</a:t>
            </a:r>
          </a:p>
        </p:txBody>
      </p:sp>
      <p:sp>
        <p:nvSpPr>
          <p:cNvPr id="621604" name="Text Box 36"/>
          <p:cNvSpPr txBox="1">
            <a:spLocks noChangeArrowheads="1"/>
          </p:cNvSpPr>
          <p:nvPr/>
        </p:nvSpPr>
        <p:spPr bwMode="auto">
          <a:xfrm>
            <a:off x="338138" y="1006475"/>
            <a:ext cx="843756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888B90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Chỗ Áp-ra-ham suýt hiến sinh Y-sác…Núi Mô-ri-a…Núi Si-ôn</a:t>
            </a:r>
          </a:p>
        </p:txBody>
      </p:sp>
      <p:sp>
        <p:nvSpPr>
          <p:cNvPr id="76815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76816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2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21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3" grpId="0" autoUpdateAnimBg="0"/>
      <p:bldP spid="621579" grpId="0" autoUpdateAnimBg="0"/>
      <p:bldP spid="621600" grpId="0" autoUpdateAnimBg="0"/>
      <p:bldP spid="621601" grpId="0" autoUpdateAnimBg="0"/>
      <p:bldP spid="621602" grpId="0" autoUpdateAnimBg="0"/>
      <p:bldP spid="621603" grpId="0" autoUpdateAnimBg="0"/>
      <p:bldP spid="62160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/>
          <a:stretch>
            <a:fillRect/>
          </a:stretch>
        </p:blipFill>
        <p:spPr bwMode="auto">
          <a:xfrm>
            <a:off x="50800" y="19224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998538" y="2381250"/>
            <a:ext cx="7170737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Matura MT Script Capitals" pitchFamily="66" charset="0"/>
                <a:ea typeface="+mn-ea"/>
                <a:cs typeface="+mn-cs"/>
              </a:rPr>
              <a:t>ng</a:t>
            </a:r>
          </a:p>
        </p:txBody>
      </p:sp>
      <p:sp>
        <p:nvSpPr>
          <p:cNvPr id="622598" name="Text Box 6"/>
          <p:cNvSpPr txBox="1">
            <a:spLocks noChangeArrowheads="1"/>
          </p:cNvSpPr>
          <p:nvPr/>
        </p:nvSpPr>
        <p:spPr bwMode="auto">
          <a:xfrm>
            <a:off x="1027113" y="2606675"/>
            <a:ext cx="7073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Việc xây cất các kết cấu lạ thường ấy!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62238" y="4721225"/>
            <a:ext cx="4924425" cy="676275"/>
            <a:chOff x="1677" y="2638"/>
            <a:chExt cx="3102" cy="426"/>
          </a:xfrm>
        </p:grpSpPr>
        <p:grpSp>
          <p:nvGrpSpPr>
            <p:cNvPr id="78876" name="Group 8"/>
            <p:cNvGrpSpPr>
              <a:grpSpLocks/>
            </p:cNvGrpSpPr>
            <p:nvPr/>
          </p:nvGrpSpPr>
          <p:grpSpPr bwMode="auto">
            <a:xfrm>
              <a:off x="3619" y="2640"/>
              <a:ext cx="1160" cy="424"/>
              <a:chOff x="3672" y="2640"/>
              <a:chExt cx="1160" cy="424"/>
            </a:xfrm>
          </p:grpSpPr>
          <p:sp>
            <p:nvSpPr>
              <p:cNvPr id="622601" name="AutoShape 9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>
                <a:noFill/>
                <a:miter lim="800000"/>
                <a:headEnd/>
                <a:tailEnd/>
              </a:ln>
              <a:effectLst>
                <a:outerShdw dist="125080" dir="1437749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22602" name="Freeform 10" descr="Large confetti"/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24"/>
                  </a:cxn>
                  <a:cxn ang="0">
                    <a:pos x="60" y="56"/>
                  </a:cxn>
                  <a:cxn ang="0">
                    <a:pos x="96" y="64"/>
                  </a:cxn>
                  <a:cxn ang="0">
                    <a:pos x="120" y="80"/>
                  </a:cxn>
                  <a:cxn ang="0">
                    <a:pos x="152" y="108"/>
                  </a:cxn>
                  <a:cxn ang="0">
                    <a:pos x="256" y="144"/>
                  </a:cxn>
                  <a:cxn ang="0">
                    <a:pos x="316" y="156"/>
                  </a:cxn>
                  <a:cxn ang="0">
                    <a:pos x="328" y="172"/>
                  </a:cxn>
                  <a:cxn ang="0">
                    <a:pos x="332" y="160"/>
                  </a:cxn>
                  <a:cxn ang="0">
                    <a:pos x="384" y="176"/>
                  </a:cxn>
                  <a:cxn ang="0">
                    <a:pos x="564" y="232"/>
                  </a:cxn>
                  <a:cxn ang="0">
                    <a:pos x="628" y="260"/>
                  </a:cxn>
                  <a:cxn ang="0">
                    <a:pos x="672" y="288"/>
                  </a:cxn>
                  <a:cxn ang="0">
                    <a:pos x="744" y="328"/>
                  </a:cxn>
                  <a:cxn ang="0">
                    <a:pos x="832" y="368"/>
                  </a:cxn>
                  <a:cxn ang="0">
                    <a:pos x="876" y="380"/>
                  </a:cxn>
                  <a:cxn ang="0">
                    <a:pos x="916" y="388"/>
                  </a:cxn>
                  <a:cxn ang="0">
                    <a:pos x="1008" y="384"/>
                  </a:cxn>
                  <a:cxn ang="0">
                    <a:pos x="1036" y="372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5080" dir="1437749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8877" name="Group 11"/>
            <p:cNvGrpSpPr>
              <a:grpSpLocks/>
            </p:cNvGrpSpPr>
            <p:nvPr/>
          </p:nvGrpSpPr>
          <p:grpSpPr bwMode="auto">
            <a:xfrm rot="21524310" flipH="1">
              <a:off x="1677" y="2638"/>
              <a:ext cx="807" cy="325"/>
              <a:chOff x="3672" y="2640"/>
              <a:chExt cx="1160" cy="424"/>
            </a:xfrm>
          </p:grpSpPr>
          <p:sp>
            <p:nvSpPr>
              <p:cNvPr id="622604" name="AutoShape 12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7" y="2627"/>
                <a:ext cx="1144" cy="407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>
                <a:noFill/>
                <a:miter lim="800000"/>
                <a:headEnd/>
                <a:tailEnd/>
              </a:ln>
              <a:effectLst>
                <a:outerShdw dist="125080" dir="1437749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622605" name="Freeform 13" descr="Large confetti"/>
              <p:cNvSpPr>
                <a:spLocks/>
              </p:cNvSpPr>
              <p:nvPr/>
            </p:nvSpPr>
            <p:spPr bwMode="auto">
              <a:xfrm>
                <a:off x="3773" y="2676"/>
                <a:ext cx="1059" cy="3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24"/>
                  </a:cxn>
                  <a:cxn ang="0">
                    <a:pos x="60" y="56"/>
                  </a:cxn>
                  <a:cxn ang="0">
                    <a:pos x="96" y="64"/>
                  </a:cxn>
                  <a:cxn ang="0">
                    <a:pos x="120" y="80"/>
                  </a:cxn>
                  <a:cxn ang="0">
                    <a:pos x="152" y="108"/>
                  </a:cxn>
                  <a:cxn ang="0">
                    <a:pos x="256" y="144"/>
                  </a:cxn>
                  <a:cxn ang="0">
                    <a:pos x="316" y="156"/>
                  </a:cxn>
                  <a:cxn ang="0">
                    <a:pos x="328" y="172"/>
                  </a:cxn>
                  <a:cxn ang="0">
                    <a:pos x="332" y="160"/>
                  </a:cxn>
                  <a:cxn ang="0">
                    <a:pos x="384" y="176"/>
                  </a:cxn>
                  <a:cxn ang="0">
                    <a:pos x="564" y="232"/>
                  </a:cxn>
                  <a:cxn ang="0">
                    <a:pos x="628" y="260"/>
                  </a:cxn>
                  <a:cxn ang="0">
                    <a:pos x="672" y="288"/>
                  </a:cxn>
                  <a:cxn ang="0">
                    <a:pos x="744" y="328"/>
                  </a:cxn>
                  <a:cxn ang="0">
                    <a:pos x="832" y="368"/>
                  </a:cxn>
                  <a:cxn ang="0">
                    <a:pos x="876" y="380"/>
                  </a:cxn>
                  <a:cxn ang="0">
                    <a:pos x="916" y="388"/>
                  </a:cxn>
                  <a:cxn ang="0">
                    <a:pos x="1008" y="384"/>
                  </a:cxn>
                  <a:cxn ang="0">
                    <a:pos x="1036" y="372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25080" dir="1437749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643188" y="4699000"/>
            <a:ext cx="4940300" cy="903288"/>
            <a:chOff x="1911" y="2624"/>
            <a:chExt cx="2924" cy="561"/>
          </a:xfrm>
        </p:grpSpPr>
        <p:sp>
          <p:nvSpPr>
            <p:cNvPr id="78873" name="Line 15"/>
            <p:cNvSpPr>
              <a:spLocks noChangeShapeType="1"/>
            </p:cNvSpPr>
            <p:nvPr/>
          </p:nvSpPr>
          <p:spPr bwMode="auto">
            <a:xfrm>
              <a:off x="1911" y="2624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4" name="Line 16"/>
            <p:cNvSpPr>
              <a:spLocks noChangeShapeType="1"/>
            </p:cNvSpPr>
            <p:nvPr/>
          </p:nvSpPr>
          <p:spPr bwMode="auto">
            <a:xfrm>
              <a:off x="1911" y="2628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75" name="Line 17"/>
            <p:cNvSpPr>
              <a:spLocks noChangeShapeType="1"/>
            </p:cNvSpPr>
            <p:nvPr/>
          </p:nvSpPr>
          <p:spPr bwMode="auto">
            <a:xfrm>
              <a:off x="4835" y="2631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2611" name="Rectangle 19"/>
          <p:cNvSpPr>
            <a:spLocks noChangeArrowheads="1"/>
          </p:cNvSpPr>
          <p:nvPr/>
        </p:nvSpPr>
        <p:spPr bwMode="auto">
          <a:xfrm>
            <a:off x="1287463" y="3668713"/>
            <a:ext cx="2230437" cy="83026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7961" dir="135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22612" name="AutoShape 20"/>
          <p:cNvSpPr>
            <a:spLocks noChangeArrowheads="1"/>
          </p:cNvSpPr>
          <p:nvPr/>
        </p:nvSpPr>
        <p:spPr bwMode="auto">
          <a:xfrm>
            <a:off x="1144588" y="4252913"/>
            <a:ext cx="1174750" cy="855662"/>
          </a:xfrm>
          <a:prstGeom prst="curvedRightArrow">
            <a:avLst>
              <a:gd name="adj1" fmla="val 20000"/>
              <a:gd name="adj2" fmla="val 40000"/>
              <a:gd name="adj3" fmla="val 45764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7961" dir="135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22613" name="Text Box 21"/>
          <p:cNvSpPr txBox="1">
            <a:spLocks noChangeArrowheads="1"/>
          </p:cNvSpPr>
          <p:nvPr/>
        </p:nvSpPr>
        <p:spPr bwMode="auto">
          <a:xfrm>
            <a:off x="1217613" y="3657600"/>
            <a:ext cx="2420937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Comic Sans MS" charset="0"/>
              </a:rPr>
              <a:t>Bức Tường phía Tây hay </a:t>
            </a:r>
            <a:r>
              <a:rPr lang="ja-JP" altLang="en-US" sz="2000" b="1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en-US" sz="2000" b="1">
                <a:solidFill>
                  <a:srgbClr val="FFFF00"/>
                </a:solidFill>
                <a:latin typeface="Comic Sans MS" charset="0"/>
              </a:rPr>
              <a:t>Tường Than Khóc</a:t>
            </a:r>
            <a:r>
              <a:rPr lang="ja-JP" altLang="en-US" sz="2000" b="1">
                <a:solidFill>
                  <a:srgbClr val="FFFF00"/>
                </a:solidFill>
                <a:latin typeface="Comic Sans MS" charset="0"/>
              </a:rPr>
              <a:t>”</a:t>
            </a:r>
            <a:endParaRPr lang="en-US" sz="2000" b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622614" name="Freeform 22"/>
          <p:cNvSpPr>
            <a:spLocks/>
          </p:cNvSpPr>
          <p:nvPr/>
        </p:nvSpPr>
        <p:spPr bwMode="auto">
          <a:xfrm>
            <a:off x="812800" y="4295775"/>
            <a:ext cx="7632700" cy="1354138"/>
          </a:xfrm>
          <a:custGeom>
            <a:avLst/>
            <a:gdLst/>
            <a:ahLst/>
            <a:cxnLst>
              <a:cxn ang="0">
                <a:pos x="0" y="853"/>
              </a:cxn>
              <a:cxn ang="0">
                <a:pos x="172" y="778"/>
              </a:cxn>
              <a:cxn ang="0">
                <a:pos x="225" y="793"/>
              </a:cxn>
              <a:cxn ang="0">
                <a:pos x="270" y="808"/>
              </a:cxn>
              <a:cxn ang="0">
                <a:pos x="494" y="800"/>
              </a:cxn>
              <a:cxn ang="0">
                <a:pos x="636" y="763"/>
              </a:cxn>
              <a:cxn ang="0">
                <a:pos x="756" y="726"/>
              </a:cxn>
              <a:cxn ang="0">
                <a:pos x="800" y="711"/>
              </a:cxn>
              <a:cxn ang="0">
                <a:pos x="890" y="651"/>
              </a:cxn>
              <a:cxn ang="0">
                <a:pos x="980" y="621"/>
              </a:cxn>
              <a:cxn ang="0">
                <a:pos x="1047" y="598"/>
              </a:cxn>
              <a:cxn ang="0">
                <a:pos x="1092" y="584"/>
              </a:cxn>
              <a:cxn ang="0">
                <a:pos x="1212" y="598"/>
              </a:cxn>
              <a:cxn ang="0">
                <a:pos x="1271" y="584"/>
              </a:cxn>
              <a:cxn ang="0">
                <a:pos x="1406" y="554"/>
              </a:cxn>
              <a:cxn ang="0">
                <a:pos x="1698" y="397"/>
              </a:cxn>
              <a:cxn ang="0">
                <a:pos x="1765" y="374"/>
              </a:cxn>
              <a:cxn ang="0">
                <a:pos x="1787" y="367"/>
              </a:cxn>
              <a:cxn ang="0">
                <a:pos x="1855" y="329"/>
              </a:cxn>
              <a:cxn ang="0">
                <a:pos x="1937" y="277"/>
              </a:cxn>
              <a:cxn ang="0">
                <a:pos x="2027" y="225"/>
              </a:cxn>
              <a:cxn ang="0">
                <a:pos x="2049" y="210"/>
              </a:cxn>
              <a:cxn ang="0">
                <a:pos x="2064" y="187"/>
              </a:cxn>
              <a:cxn ang="0">
                <a:pos x="2109" y="157"/>
              </a:cxn>
              <a:cxn ang="0">
                <a:pos x="2131" y="135"/>
              </a:cxn>
              <a:cxn ang="0">
                <a:pos x="2266" y="98"/>
              </a:cxn>
              <a:cxn ang="0">
                <a:pos x="2333" y="105"/>
              </a:cxn>
              <a:cxn ang="0">
                <a:pos x="2528" y="90"/>
              </a:cxn>
              <a:cxn ang="0">
                <a:pos x="2610" y="38"/>
              </a:cxn>
              <a:cxn ang="0">
                <a:pos x="2722" y="8"/>
              </a:cxn>
              <a:cxn ang="0">
                <a:pos x="2744" y="0"/>
              </a:cxn>
              <a:cxn ang="0">
                <a:pos x="2842" y="60"/>
              </a:cxn>
              <a:cxn ang="0">
                <a:pos x="2864" y="75"/>
              </a:cxn>
              <a:cxn ang="0">
                <a:pos x="2894" y="120"/>
              </a:cxn>
              <a:cxn ang="0">
                <a:pos x="3021" y="172"/>
              </a:cxn>
              <a:cxn ang="0">
                <a:pos x="3051" y="165"/>
              </a:cxn>
              <a:cxn ang="0">
                <a:pos x="3096" y="180"/>
              </a:cxn>
              <a:cxn ang="0">
                <a:pos x="3208" y="314"/>
              </a:cxn>
              <a:cxn ang="0">
                <a:pos x="3268" y="367"/>
              </a:cxn>
              <a:cxn ang="0">
                <a:pos x="3387" y="419"/>
              </a:cxn>
              <a:cxn ang="0">
                <a:pos x="3470" y="471"/>
              </a:cxn>
              <a:cxn ang="0">
                <a:pos x="3544" y="479"/>
              </a:cxn>
              <a:cxn ang="0">
                <a:pos x="3709" y="509"/>
              </a:cxn>
              <a:cxn ang="0">
                <a:pos x="3754" y="524"/>
              </a:cxn>
              <a:cxn ang="0">
                <a:pos x="3776" y="531"/>
              </a:cxn>
              <a:cxn ang="0">
                <a:pos x="3866" y="569"/>
              </a:cxn>
              <a:cxn ang="0">
                <a:pos x="3888" y="576"/>
              </a:cxn>
              <a:cxn ang="0">
                <a:pos x="3933" y="613"/>
              </a:cxn>
              <a:cxn ang="0">
                <a:pos x="3948" y="636"/>
              </a:cxn>
              <a:cxn ang="0">
                <a:pos x="4053" y="666"/>
              </a:cxn>
              <a:cxn ang="0">
                <a:pos x="4143" y="703"/>
              </a:cxn>
              <a:cxn ang="0">
                <a:pos x="4352" y="711"/>
              </a:cxn>
              <a:cxn ang="0">
                <a:pos x="4509" y="748"/>
              </a:cxn>
              <a:cxn ang="0">
                <a:pos x="4808" y="703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22615" name="Rectangle 23"/>
          <p:cNvSpPr>
            <a:spLocks noChangeArrowheads="1"/>
          </p:cNvSpPr>
          <p:nvPr/>
        </p:nvSpPr>
        <p:spPr bwMode="auto">
          <a:xfrm>
            <a:off x="3894138" y="4116388"/>
            <a:ext cx="1971675" cy="569912"/>
          </a:xfrm>
          <a:prstGeom prst="rect">
            <a:avLst/>
          </a:prstGeom>
          <a:solidFill>
            <a:srgbClr val="1039B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1" name="Text Box 2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2618" name="Rectangle 26"/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sp>
        <p:nvSpPr>
          <p:cNvPr id="622619" name="Text Box 27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1 Các Vua 6:14-38</a:t>
            </a:r>
          </a:p>
        </p:txBody>
      </p:sp>
      <p:pic>
        <p:nvPicPr>
          <p:cNvPr id="622621" name="Picture 2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6825" y="3303588"/>
            <a:ext cx="22796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22" name="Text Box 30"/>
          <p:cNvSpPr txBox="1">
            <a:spLocks noChangeArrowheads="1"/>
          </p:cNvSpPr>
          <p:nvPr/>
        </p:nvSpPr>
        <p:spPr bwMode="auto">
          <a:xfrm>
            <a:off x="3263900" y="5262563"/>
            <a:ext cx="335597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Đền thờ </a:t>
            </a:r>
            <a:r>
              <a:rPr lang="ja-JP" altLang="en-US" sz="2400" b="1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ban đầu</a:t>
            </a:r>
            <a:r>
              <a:rPr lang="ja-JP" altLang="en-US" sz="2400" b="1">
                <a:solidFill>
                  <a:srgbClr val="FFFF00"/>
                </a:solidFill>
                <a:latin typeface="Comic Sans MS" charset="0"/>
              </a:rPr>
              <a:t>”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 do So-lô-môn xây cất</a:t>
            </a:r>
          </a:p>
        </p:txBody>
      </p:sp>
      <p:pic>
        <p:nvPicPr>
          <p:cNvPr id="622623" name="Picture 3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3746500" y="3275013"/>
            <a:ext cx="2384425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24" name="Text Box 32"/>
          <p:cNvSpPr txBox="1">
            <a:spLocks noChangeArrowheads="1"/>
          </p:cNvSpPr>
          <p:nvPr/>
        </p:nvSpPr>
        <p:spPr bwMode="auto">
          <a:xfrm>
            <a:off x="3014663" y="5235575"/>
            <a:ext cx="4224337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Đền thờ </a:t>
            </a:r>
            <a:r>
              <a:rPr lang="ja-JP" altLang="en-US" sz="2400" b="1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Thứ hai</a:t>
            </a:r>
            <a:r>
              <a:rPr lang="ja-JP" altLang="en-US" sz="2400" b="1">
                <a:solidFill>
                  <a:srgbClr val="FFFF00"/>
                </a:solidFill>
                <a:latin typeface="Comic Sans MS" charset="0"/>
              </a:rPr>
              <a:t>”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 của Hê-rốt thời Chúa Giê-xu</a:t>
            </a:r>
          </a:p>
        </p:txBody>
      </p:sp>
      <p:graphicFrame>
        <p:nvGraphicFramePr>
          <p:cNvPr id="622625" name="Object 33"/>
          <p:cNvGraphicFramePr>
            <a:graphicFrameLocks noChangeAspect="1"/>
          </p:cNvGraphicFramePr>
          <p:nvPr/>
        </p:nvGraphicFramePr>
        <p:xfrm>
          <a:off x="3554413" y="3152775"/>
          <a:ext cx="3209925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3" name="Document" r:id="rId8" imgW="5600700" imgH="3426460" progId="Word.Document.8">
                  <p:embed/>
                </p:oleObj>
              </mc:Choice>
              <mc:Fallback>
                <p:oleObj name="Document" r:id="rId8" imgW="5600700" imgH="3426460" progId="Word.Document.8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413" y="3152775"/>
                        <a:ext cx="3209925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2626" name="Text Box 34"/>
          <p:cNvSpPr txBox="1">
            <a:spLocks noChangeArrowheads="1"/>
          </p:cNvSpPr>
          <p:nvPr/>
        </p:nvSpPr>
        <p:spPr bwMode="auto">
          <a:xfrm>
            <a:off x="3298825" y="5260975"/>
            <a:ext cx="41005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Đền Vòm Đá Hồi Giáo thời nay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77800" y="280988"/>
            <a:ext cx="8639175" cy="5826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rgbClr val="888B90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9DEDF1"/>
                </a:solidFill>
                <a:latin typeface="Arial" charset="0"/>
              </a:rPr>
              <a:t>Đền Thờ trên Núi ở Giê-ru-sa-lem ngày nay </a:t>
            </a: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338138" y="1006475"/>
            <a:ext cx="8437562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888B90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831AD"/>
                </a:solidFill>
                <a:latin typeface="Comic Sans MS" charset="0"/>
              </a:rPr>
              <a:t>Chỗ Áp-ra-ham suýt hiến sinh Y-sác…Núi Mô-ri-a…Núi Si-ôn</a:t>
            </a:r>
          </a:p>
        </p:txBody>
      </p:sp>
      <p:sp>
        <p:nvSpPr>
          <p:cNvPr id="78871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78872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22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226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2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2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2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7" grpId="0" animBg="1"/>
      <p:bldP spid="622598" grpId="0" build="p" autoUpdateAnimBg="0" advAuto="100"/>
      <p:bldP spid="622614" grpId="0" animBg="1"/>
      <p:bldP spid="622615" grpId="0" animBg="1"/>
      <p:bldP spid="622622" grpId="0" autoUpdateAnimBg="0"/>
      <p:bldP spid="622624" grpId="0" autoUpdateAnimBg="0"/>
      <p:bldP spid="622626" grpId="0" autoUpdateAnimBg="0"/>
      <p:bldP spid="34" grpId="0" autoUpdateAnimBg="0"/>
      <p:bldP spid="3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6"/>
          <a:stretch>
            <a:fillRect/>
          </a:stretch>
        </p:blipFill>
        <p:spPr bwMode="auto">
          <a:xfrm>
            <a:off x="90488" y="820738"/>
            <a:ext cx="8961437" cy="4494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sp>
        <p:nvSpPr>
          <p:cNvPr id="80899" name="Text Box 2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46169" name="Rectangle 25"/>
          <p:cNvSpPr>
            <a:spLocks noChangeArrowheads="1"/>
          </p:cNvSpPr>
          <p:nvPr/>
        </p:nvSpPr>
        <p:spPr bwMode="auto">
          <a:xfrm>
            <a:off x="8097838" y="6543675"/>
            <a:ext cx="4095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32a</a:t>
            </a:r>
          </a:p>
        </p:txBody>
      </p:sp>
      <p:sp>
        <p:nvSpPr>
          <p:cNvPr id="80901" name="Rectangle 37"/>
          <p:cNvSpPr>
            <a:spLocks noChangeArrowheads="1"/>
          </p:cNvSpPr>
          <p:nvPr/>
        </p:nvSpPr>
        <p:spPr bwMode="auto">
          <a:xfrm>
            <a:off x="71438" y="842963"/>
            <a:ext cx="9072562" cy="4429125"/>
          </a:xfrm>
          <a:prstGeom prst="rect">
            <a:avLst/>
          </a:prstGeom>
          <a:solidFill>
            <a:srgbClr val="000000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46183" name="Picture 39" descr="dome of the rock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75" y="1558925"/>
            <a:ext cx="5367338" cy="4025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pic>
        <p:nvPicPr>
          <p:cNvPr id="646179" name="Picture 35" descr="rock of the do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3575" y="3344863"/>
            <a:ext cx="4451350" cy="28717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5250" y="280988"/>
            <a:ext cx="8816975" cy="5826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rgbClr val="888B90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9DEDF1"/>
                </a:solidFill>
                <a:latin typeface="Arial" charset="0"/>
              </a:rPr>
              <a:t>Đền Thờ trên Núi ở Giê-ru-sa-lem ngày nay 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6008688" y="2462213"/>
            <a:ext cx="2935287" cy="830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Bên trong Đền Vòm Đá</a:t>
            </a: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63513" y="5681663"/>
            <a:ext cx="3478212" cy="830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Đền Vòm Đá trên đền thờ</a:t>
            </a:r>
          </a:p>
        </p:txBody>
      </p:sp>
      <p:sp>
        <p:nvSpPr>
          <p:cNvPr id="80907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80908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3620" name="Rectangle 4"/>
          <p:cNvSpPr>
            <a:spLocks noChangeArrowheads="1"/>
          </p:cNvSpPr>
          <p:nvPr/>
        </p:nvSpPr>
        <p:spPr bwMode="auto">
          <a:xfrm>
            <a:off x="80787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33</a:t>
            </a:r>
          </a:p>
        </p:txBody>
      </p:sp>
      <p:sp>
        <p:nvSpPr>
          <p:cNvPr id="623621" name="Text Box 5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1 Các Vua 6:14-38</a:t>
            </a:r>
          </a:p>
        </p:txBody>
      </p:sp>
      <p:pic>
        <p:nvPicPr>
          <p:cNvPr id="623623" name="Picture 7" descr="Western Wall at Sukkot2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77850" y="541338"/>
            <a:ext cx="7927975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grpSp>
        <p:nvGrpSpPr>
          <p:cNvPr id="82951" name="Group 36"/>
          <p:cNvGrpSpPr>
            <a:grpSpLocks/>
          </p:cNvGrpSpPr>
          <p:nvPr/>
        </p:nvGrpSpPr>
        <p:grpSpPr bwMode="auto">
          <a:xfrm>
            <a:off x="7904163" y="3436938"/>
            <a:ext cx="1095375" cy="1843087"/>
            <a:chOff x="4979" y="2165"/>
            <a:chExt cx="690" cy="1161"/>
          </a:xfrm>
        </p:grpSpPr>
        <p:sp>
          <p:nvSpPr>
            <p:cNvPr id="82957" name="Freeform 10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8" name="AutoShape 11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9" name="Rectangle 12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0" name="Line 13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1" name="Rectangle 14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2" name="Rectangle 15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3" name="Line 16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4" name="Line 17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5" name="Line 18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6" name="Line 19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7" name="Line 20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8" name="Line 21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9" name="Line 22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70" name="Line 23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71" name="Line 24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72" name="Line 25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73" name="Rectangle 26"/>
            <p:cNvSpPr>
              <a:spLocks noChangeArrowheads="1"/>
            </p:cNvSpPr>
            <p:nvPr/>
          </p:nvSpPr>
          <p:spPr bwMode="auto">
            <a:xfrm>
              <a:off x="4979" y="2165"/>
              <a:ext cx="59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  <p:sp>
          <p:nvSpPr>
            <p:cNvPr id="82974" name="Rectangle 2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</p:grpSp>
      <p:sp>
        <p:nvSpPr>
          <p:cNvPr id="623644" name="Rectangle 28"/>
          <p:cNvSpPr>
            <a:spLocks noChangeArrowheads="1"/>
          </p:cNvSpPr>
          <p:nvPr/>
        </p:nvSpPr>
        <p:spPr bwMode="auto">
          <a:xfrm>
            <a:off x="987425" y="5708650"/>
            <a:ext cx="6983413" cy="4540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rgbClr val="FFF814"/>
                </a:solidFill>
                <a:latin typeface="Comic Sans MS" charset="0"/>
              </a:rPr>
              <a:t> Bức Tường phía Tây của Đền Thời trên Núi</a:t>
            </a:r>
            <a:endParaRPr lang="en-US" b="1">
              <a:solidFill>
                <a:srgbClr val="FFF814"/>
              </a:solidFill>
              <a:latin typeface="Comic Sans MS" charset="0"/>
            </a:endParaRPr>
          </a:p>
        </p:txBody>
      </p:sp>
      <p:pic>
        <p:nvPicPr>
          <p:cNvPr id="623645" name="Picture 29" descr="Men praying at Western Wall, tb n0102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75" y="815975"/>
            <a:ext cx="3579813" cy="2686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819150" y="3140075"/>
            <a:ext cx="3860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Comic Sans MS" charset="0"/>
              </a:rPr>
              <a:t>Cầu nguyện tại bức tường</a:t>
            </a:r>
          </a:p>
        </p:txBody>
      </p:sp>
      <p:sp>
        <p:nvSpPr>
          <p:cNvPr id="82955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82956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4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/>
          <a:stretch>
            <a:fillRect/>
          </a:stretch>
        </p:blipFill>
        <p:spPr bwMode="auto">
          <a:xfrm>
            <a:off x="98425" y="11731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68392" dir="4091915" algn="ctr" rotWithShape="0">
              <a:schemeClr val="bg2"/>
            </a:outerShdw>
          </a:effectLst>
        </p:spPr>
      </p:pic>
      <p:sp>
        <p:nvSpPr>
          <p:cNvPr id="624677" name="Rectangle 37"/>
          <p:cNvSpPr>
            <a:spLocks noChangeArrowheads="1"/>
          </p:cNvSpPr>
          <p:nvPr/>
        </p:nvSpPr>
        <p:spPr bwMode="auto">
          <a:xfrm>
            <a:off x="50800" y="1182688"/>
            <a:ext cx="9093200" cy="12573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6" name="Text Box 3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24664" name="Rectangle 24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34</a:t>
            </a:r>
          </a:p>
        </p:txBody>
      </p:sp>
      <p:sp>
        <p:nvSpPr>
          <p:cNvPr id="624665" name="Text Box 25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1 Các Vua 6:14-38;  Ma-thi-ơ 21:12-17</a:t>
            </a:r>
          </a:p>
        </p:txBody>
      </p:sp>
      <p:pic>
        <p:nvPicPr>
          <p:cNvPr id="624667" name="Picture 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305300"/>
            <a:ext cx="1944688" cy="15573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pic>
        <p:nvPicPr>
          <p:cNvPr id="624668" name="Picture 2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3487738" y="4592638"/>
            <a:ext cx="2171700" cy="1538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24670" name="AutoShape 30"/>
          <p:cNvSpPr>
            <a:spLocks noChangeArrowheads="1"/>
          </p:cNvSpPr>
          <p:nvPr/>
        </p:nvSpPr>
        <p:spPr bwMode="auto">
          <a:xfrm>
            <a:off x="676275" y="2652713"/>
            <a:ext cx="7581900" cy="146208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1CFF23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24671" name="Text Box 31"/>
          <p:cNvSpPr txBox="1">
            <a:spLocks noChangeArrowheads="1"/>
          </p:cNvSpPr>
          <p:nvPr/>
        </p:nvSpPr>
        <p:spPr bwMode="auto">
          <a:xfrm>
            <a:off x="919163" y="676275"/>
            <a:ext cx="729932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37F1FA"/>
                </a:solidFill>
                <a:latin typeface="Arial" charset="0"/>
              </a:rPr>
              <a:t>TẦM QUAN TRỌNG TO LỚN CỦA ĐỀN THỜ TRÊN NÚI!</a:t>
            </a:r>
          </a:p>
        </p:txBody>
      </p:sp>
      <p:sp>
        <p:nvSpPr>
          <p:cNvPr id="624672" name="Text Box 32"/>
          <p:cNvSpPr txBox="1">
            <a:spLocks noChangeArrowheads="1"/>
          </p:cNvSpPr>
          <p:nvPr/>
        </p:nvSpPr>
        <p:spPr bwMode="auto">
          <a:xfrm>
            <a:off x="263525" y="1535113"/>
            <a:ext cx="279082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EA18"/>
                </a:solidFill>
                <a:latin typeface="Arial" charset="0"/>
                <a:ea typeface="+mn-ea"/>
                <a:cs typeface="+mn-cs"/>
              </a:rPr>
              <a:t>• Tâm linh</a:t>
            </a:r>
          </a:p>
        </p:txBody>
      </p:sp>
      <p:sp>
        <p:nvSpPr>
          <p:cNvPr id="624673" name="Text Box 33"/>
          <p:cNvSpPr txBox="1">
            <a:spLocks noChangeArrowheads="1"/>
          </p:cNvSpPr>
          <p:nvPr/>
        </p:nvSpPr>
        <p:spPr bwMode="auto">
          <a:xfrm>
            <a:off x="827088" y="2127250"/>
            <a:ext cx="27908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Thần học</a:t>
            </a:r>
          </a:p>
        </p:txBody>
      </p:sp>
      <p:sp>
        <p:nvSpPr>
          <p:cNvPr id="624674" name="Text Box 34"/>
          <p:cNvSpPr txBox="1">
            <a:spLocks noChangeArrowheads="1"/>
          </p:cNvSpPr>
          <p:nvPr/>
        </p:nvSpPr>
        <p:spPr bwMode="auto">
          <a:xfrm>
            <a:off x="1355725" y="2719388"/>
            <a:ext cx="2790825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Chính trị</a:t>
            </a:r>
          </a:p>
        </p:txBody>
      </p:sp>
      <p:sp>
        <p:nvSpPr>
          <p:cNvPr id="624675" name="Text Box 35"/>
          <p:cNvSpPr txBox="1">
            <a:spLocks noChangeArrowheads="1"/>
          </p:cNvSpPr>
          <p:nvPr/>
        </p:nvSpPr>
        <p:spPr bwMode="auto">
          <a:xfrm>
            <a:off x="1909763" y="3297238"/>
            <a:ext cx="32686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Địa lý</a:t>
            </a:r>
          </a:p>
        </p:txBody>
      </p:sp>
      <p:sp>
        <p:nvSpPr>
          <p:cNvPr id="624676" name="Text Box 36"/>
          <p:cNvSpPr txBox="1">
            <a:spLocks noChangeArrowheads="1"/>
          </p:cNvSpPr>
          <p:nvPr/>
        </p:nvSpPr>
        <p:spPr bwMode="auto">
          <a:xfrm>
            <a:off x="2514600" y="3952875"/>
            <a:ext cx="3608388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EA18"/>
                </a:solidFill>
                <a:latin typeface="Arial" charset="0"/>
              </a:rPr>
              <a:t>• Thuyết tận thế</a:t>
            </a:r>
          </a:p>
        </p:txBody>
      </p:sp>
      <p:grpSp>
        <p:nvGrpSpPr>
          <p:cNvPr id="85008" name="Group 39"/>
          <p:cNvGrpSpPr>
            <a:grpSpLocks/>
          </p:cNvGrpSpPr>
          <p:nvPr/>
        </p:nvGrpSpPr>
        <p:grpSpPr bwMode="auto">
          <a:xfrm>
            <a:off x="7815263" y="3436938"/>
            <a:ext cx="1184275" cy="1843087"/>
            <a:chOff x="4923" y="2165"/>
            <a:chExt cx="746" cy="1161"/>
          </a:xfrm>
        </p:grpSpPr>
        <p:sp>
          <p:nvSpPr>
            <p:cNvPr id="85011" name="Freeform 6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2" name="AutoShape 7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3" name="Rectangle 8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4" name="Line 9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5" name="Rectangle 10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6" name="Rectangle 11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7" name="Line 12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8" name="Line 13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19" name="Line 14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0" name="Line 15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1" name="Line 16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2" name="Line 17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3" name="Line 18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4" name="Line 19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5" name="Line 20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6" name="Line 21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27" name="Rectangle 22"/>
            <p:cNvSpPr>
              <a:spLocks noChangeArrowheads="1"/>
            </p:cNvSpPr>
            <p:nvPr/>
          </p:nvSpPr>
          <p:spPr bwMode="auto">
            <a:xfrm>
              <a:off x="4923" y="2165"/>
              <a:ext cx="655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  <p:sp>
          <p:nvSpPr>
            <p:cNvPr id="85028" name="Rectangle 23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</p:grpSp>
      <p:sp>
        <p:nvSpPr>
          <p:cNvPr id="85009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85010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2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4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4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24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2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7" grpId="0" animBg="1"/>
      <p:bldP spid="624670" grpId="0" animBg="1"/>
      <p:bldP spid="624671" grpId="0" autoUpdateAnimBg="0"/>
      <p:bldP spid="624672" grpId="0" build="p" autoUpdateAnimBg="0" advAuto="0"/>
      <p:bldP spid="624673" grpId="0" build="p" autoUpdateAnimBg="0"/>
      <p:bldP spid="624674" grpId="0" build="p" autoUpdateAnimBg="0"/>
      <p:bldP spid="624675" grpId="0" build="p" autoUpdateAnimBg="0"/>
      <p:bldP spid="624676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3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87043" name="Text Box 8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49983" name="Picture 95" descr="Jerusalem and wilderness aerial from w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6263" y="536575"/>
            <a:ext cx="7927975" cy="5729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</p:pic>
      <p:sp>
        <p:nvSpPr>
          <p:cNvPr id="549978" name="Text Box 90"/>
          <p:cNvSpPr txBox="1">
            <a:spLocks noChangeArrowheads="1"/>
          </p:cNvSpPr>
          <p:nvPr/>
        </p:nvSpPr>
        <p:spPr bwMode="auto">
          <a:xfrm>
            <a:off x="628650" y="550863"/>
            <a:ext cx="814705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rgbClr val="F8131B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0831AD"/>
                </a:solidFill>
                <a:latin typeface="Century Gothic" charset="0"/>
              </a:rPr>
              <a:t>Đền Thờ trên Núi ở Giê-ru-sa-lem ngày nay:                           Tâm điểm hàng đầu của hành tinh trái đất</a:t>
            </a:r>
          </a:p>
        </p:txBody>
      </p:sp>
      <p:sp>
        <p:nvSpPr>
          <p:cNvPr id="549984" name="Oval 96"/>
          <p:cNvSpPr>
            <a:spLocks noChangeArrowheads="1"/>
          </p:cNvSpPr>
          <p:nvPr/>
        </p:nvSpPr>
        <p:spPr bwMode="auto">
          <a:xfrm>
            <a:off x="3067050" y="2603500"/>
            <a:ext cx="1119188" cy="4016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49979" name="Rectangle 91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550003" name="Oval 115"/>
          <p:cNvSpPr>
            <a:spLocks noChangeArrowheads="1"/>
          </p:cNvSpPr>
          <p:nvPr/>
        </p:nvSpPr>
        <p:spPr bwMode="auto">
          <a:xfrm>
            <a:off x="165100" y="1498600"/>
            <a:ext cx="8813800" cy="5151438"/>
          </a:xfrm>
          <a:prstGeom prst="ellipse">
            <a:avLst/>
          </a:prstGeom>
          <a:noFill/>
          <a:ln w="57150">
            <a:solidFill>
              <a:srgbClr val="5681FC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50004" name="Text Box 116"/>
          <p:cNvSpPr txBox="1">
            <a:spLocks noChangeArrowheads="1"/>
          </p:cNvSpPr>
          <p:nvPr/>
        </p:nvSpPr>
        <p:spPr bwMode="auto">
          <a:xfrm>
            <a:off x="1765300" y="0"/>
            <a:ext cx="566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1 Kings 6:14-38;  Ma-</a:t>
            </a:r>
            <a:r>
              <a:rPr lang="en-US" sz="1600" b="1" dirty="0" err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thi</a:t>
            </a: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-ơ 21:12-17</a:t>
            </a:r>
          </a:p>
        </p:txBody>
      </p:sp>
      <p:sp>
        <p:nvSpPr>
          <p:cNvPr id="87050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5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978" grpId="0" autoUpdateAnimBg="0"/>
      <p:bldP spid="549984" grpId="0" animBg="1"/>
      <p:bldP spid="55000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113"/>
          <p:cNvGrpSpPr>
            <a:grpSpLocks/>
          </p:cNvGrpSpPr>
          <p:nvPr/>
        </p:nvGrpSpPr>
        <p:grpSpPr bwMode="auto">
          <a:xfrm>
            <a:off x="6022975" y="1136650"/>
            <a:ext cx="1289050" cy="1435100"/>
            <a:chOff x="1084" y="711"/>
            <a:chExt cx="2950" cy="2769"/>
          </a:xfrm>
        </p:grpSpPr>
        <p:grpSp>
          <p:nvGrpSpPr>
            <p:cNvPr id="89161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9167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89169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70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89168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9162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3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4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5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66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9091" name="Group 113"/>
          <p:cNvGrpSpPr>
            <a:grpSpLocks/>
          </p:cNvGrpSpPr>
          <p:nvPr/>
        </p:nvGrpSpPr>
        <p:grpSpPr bwMode="auto">
          <a:xfrm>
            <a:off x="6022975" y="3154363"/>
            <a:ext cx="1289050" cy="1435100"/>
            <a:chOff x="1084" y="711"/>
            <a:chExt cx="2950" cy="2769"/>
          </a:xfrm>
        </p:grpSpPr>
        <p:grpSp>
          <p:nvGrpSpPr>
            <p:cNvPr id="89151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9157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89159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60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89158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9152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3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4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5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56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8909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Rectangle 5"/>
          <p:cNvSpPr>
            <a:spLocks noChangeArrowheads="1"/>
          </p:cNvSpPr>
          <p:nvPr/>
        </p:nvSpPr>
        <p:spPr bwMode="auto">
          <a:xfrm>
            <a:off x="2881313" y="9048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8909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4786313" y="928688"/>
            <a:ext cx="12223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89098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9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S - Đ - S</a:t>
            </a: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38642" name="Rectangle 18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89102" name="Rectangle 19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3" name="Line 20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4" name="Line 21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5" name="Line 22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6" name="Line 23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7" name="Line 24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8" name="Line 25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9" name="Line 2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0" name="Line 2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1" name="Line 2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2" name="Rectangle 2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3" name="Rectangle 3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4" name="Rectangle 31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797" name="Rectangle 173"/>
          <p:cNvSpPr>
            <a:spLocks noChangeArrowheads="1"/>
          </p:cNvSpPr>
          <p:nvPr/>
        </p:nvSpPr>
        <p:spPr bwMode="auto">
          <a:xfrm>
            <a:off x="3105150" y="4670425"/>
            <a:ext cx="3094038" cy="116046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6" name="Rectangle 32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7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8" name="Text Box 6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38691" name="Oval 67"/>
          <p:cNvSpPr>
            <a:spLocks noChangeArrowheads="1"/>
          </p:cNvSpPr>
          <p:nvPr/>
        </p:nvSpPr>
        <p:spPr bwMode="auto">
          <a:xfrm>
            <a:off x="3587750" y="1249363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38692" name="Oval 68"/>
          <p:cNvSpPr>
            <a:spLocks noChangeArrowheads="1"/>
          </p:cNvSpPr>
          <p:nvPr/>
        </p:nvSpPr>
        <p:spPr bwMode="auto">
          <a:xfrm>
            <a:off x="4079875" y="12461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38693" name="Oval 69"/>
          <p:cNvSpPr>
            <a:spLocks noChangeArrowheads="1"/>
          </p:cNvSpPr>
          <p:nvPr/>
        </p:nvSpPr>
        <p:spPr bwMode="auto">
          <a:xfrm>
            <a:off x="4632325" y="12207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89122" name="Group 108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89132" name="Group 109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89134" name="Freeform 11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35" name="AutoShape 11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6" name="Rectangle 11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7" name="Line 11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8" name="Rectangle 11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39" name="Rectangle 11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0" name="Line 11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1" name="Line 11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2" name="Line 11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3" name="Line 11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4" name="Line 12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5" name="Line 12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6" name="Line 12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7" name="Line 12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8" name="Line 12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49" name="Line 12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50" name="Rectangle 126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Chicago" charset="0"/>
                  </a:rPr>
                  <a:t>HOÀNG GIA</a:t>
                </a:r>
              </a:p>
            </p:txBody>
          </p:sp>
        </p:grpSp>
        <p:sp>
          <p:nvSpPr>
            <p:cNvPr id="89133" name="Rectangle 127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</p:grpSp>
      <p:sp>
        <p:nvSpPr>
          <p:cNvPr id="89123" name="Text Box 12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38754" name="Picture 1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050" y="2459038"/>
            <a:ext cx="2292350" cy="1835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8755" name="Text Box 131"/>
          <p:cNvSpPr txBox="1">
            <a:spLocks noChangeArrowheads="1"/>
          </p:cNvSpPr>
          <p:nvPr/>
        </p:nvSpPr>
        <p:spPr bwMode="auto">
          <a:xfrm>
            <a:off x="839788" y="4775200"/>
            <a:ext cx="7681912" cy="492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>
                <a:solidFill>
                  <a:schemeClr val="tx1"/>
                </a:solidFill>
                <a:latin typeface="Comic Sans MS" charset="0"/>
              </a:rPr>
              <a:t>SA-LÔ-MÔN: NHỮNG Ý TƯỞNG LỚN!</a:t>
            </a:r>
          </a:p>
        </p:txBody>
      </p:sp>
      <p:sp>
        <p:nvSpPr>
          <p:cNvPr id="538756" name="Rectangle 132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36</a:t>
            </a:r>
          </a:p>
        </p:txBody>
      </p:sp>
      <p:sp>
        <p:nvSpPr>
          <p:cNvPr id="538781" name="Rectangle 157"/>
          <p:cNvSpPr>
            <a:spLocks noChangeArrowheads="1"/>
          </p:cNvSpPr>
          <p:nvPr/>
        </p:nvSpPr>
        <p:spPr bwMode="auto">
          <a:xfrm>
            <a:off x="6213475" y="2197100"/>
            <a:ext cx="24574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Arial" charset="0"/>
              </a:rPr>
              <a:t>2 Sam 7:4-16</a:t>
            </a:r>
          </a:p>
          <a:p>
            <a:r>
              <a:rPr lang="en-US" b="1" i="1">
                <a:solidFill>
                  <a:schemeClr val="tx1"/>
                </a:solidFill>
                <a:latin typeface="Arial" charset="0"/>
              </a:rPr>
              <a:t>1 Sử 17:3-15</a:t>
            </a:r>
          </a:p>
        </p:txBody>
      </p:sp>
      <p:sp>
        <p:nvSpPr>
          <p:cNvPr id="538793" name="Text Box 169"/>
          <p:cNvSpPr txBox="1">
            <a:spLocks noChangeArrowheads="1"/>
          </p:cNvSpPr>
          <p:nvPr/>
        </p:nvSpPr>
        <p:spPr bwMode="auto">
          <a:xfrm>
            <a:off x="6307138" y="1427163"/>
            <a:ext cx="8636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chemeClr val="tx1"/>
                </a:solidFill>
                <a:latin typeface="Kosher-Normal" charset="0"/>
              </a:rPr>
              <a:t>GĐ</a:t>
            </a:r>
          </a:p>
        </p:txBody>
      </p:sp>
      <p:sp>
        <p:nvSpPr>
          <p:cNvPr id="538799" name="Text Box 175"/>
          <p:cNvSpPr txBox="1">
            <a:spLocks noChangeArrowheads="1"/>
          </p:cNvSpPr>
          <p:nvPr/>
        </p:nvSpPr>
        <p:spPr bwMode="auto">
          <a:xfrm>
            <a:off x="287338" y="5516563"/>
            <a:ext cx="8637587" cy="492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>
                <a:solidFill>
                  <a:schemeClr val="tx1"/>
                </a:solidFill>
                <a:latin typeface="Comic Sans MS" charset="0"/>
              </a:rPr>
              <a:t>NAN ĐỀ LỚN: CHI TIÊU QUÁ NHIỀU TIỀN CỦA.</a:t>
            </a:r>
          </a:p>
        </p:txBody>
      </p:sp>
      <p:sp>
        <p:nvSpPr>
          <p:cNvPr id="89130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89131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6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797" grpId="0" animBg="1"/>
      <p:bldP spid="538691" grpId="0" animBg="1"/>
      <p:bldP spid="538692" grpId="0" animBg="1"/>
      <p:bldP spid="538693" grpId="0" animBg="1"/>
      <p:bldP spid="538755" grpId="0"/>
      <p:bldP spid="53879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113"/>
          <p:cNvGrpSpPr>
            <a:grpSpLocks/>
          </p:cNvGrpSpPr>
          <p:nvPr/>
        </p:nvGrpSpPr>
        <p:grpSpPr bwMode="auto">
          <a:xfrm>
            <a:off x="6022975" y="1136650"/>
            <a:ext cx="1289050" cy="1435100"/>
            <a:chOff x="1084" y="711"/>
            <a:chExt cx="2950" cy="2769"/>
          </a:xfrm>
        </p:grpSpPr>
        <p:grpSp>
          <p:nvGrpSpPr>
            <p:cNvPr id="91208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1214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1216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217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1215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1209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0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1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2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3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139" name="Group 113"/>
          <p:cNvGrpSpPr>
            <a:grpSpLocks/>
          </p:cNvGrpSpPr>
          <p:nvPr/>
        </p:nvGrpSpPr>
        <p:grpSpPr bwMode="auto">
          <a:xfrm>
            <a:off x="6022975" y="3154363"/>
            <a:ext cx="1289050" cy="1435100"/>
            <a:chOff x="1084" y="711"/>
            <a:chExt cx="2950" cy="2769"/>
          </a:xfrm>
        </p:grpSpPr>
        <p:grpSp>
          <p:nvGrpSpPr>
            <p:cNvPr id="91198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1204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1206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207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1205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1199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0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1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2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3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9114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Rectangle 5"/>
          <p:cNvSpPr>
            <a:spLocks noChangeArrowheads="1"/>
          </p:cNvSpPr>
          <p:nvPr/>
        </p:nvSpPr>
        <p:spPr bwMode="auto">
          <a:xfrm>
            <a:off x="2932113" y="9556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1"/>
                </a:solidFill>
                <a:latin typeface="Times" charset="0"/>
              </a:rPr>
              <a:t>HOÀNG GIA</a:t>
            </a:r>
          </a:p>
        </p:txBody>
      </p:sp>
      <p:sp>
        <p:nvSpPr>
          <p:cNvPr id="91144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4786313" y="928688"/>
            <a:ext cx="12461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2021404" algn="ctr" rotWithShape="0">
              <a:schemeClr val="bg1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3399"/>
                </a:solidFill>
                <a:latin typeface="Times" charset="0"/>
                <a:ea typeface="+mn-ea"/>
                <a:cs typeface="+mn-cs"/>
              </a:rPr>
              <a:t>1000 B.C.</a:t>
            </a:r>
          </a:p>
        </p:txBody>
      </p:sp>
      <p:sp>
        <p:nvSpPr>
          <p:cNvPr id="91146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S - D - S</a:t>
            </a:r>
          </a:p>
        </p:txBody>
      </p:sp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91149" name="Freeform 17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2147483647 w 677"/>
              <a:gd name="T1" fmla="*/ 2147483647 h 571"/>
              <a:gd name="T2" fmla="*/ 2147483647 w 677"/>
              <a:gd name="T3" fmla="*/ 2147483647 h 571"/>
              <a:gd name="T4" fmla="*/ 2147483647 w 677"/>
              <a:gd name="T5" fmla="*/ 2147483647 h 571"/>
              <a:gd name="T6" fmla="*/ 2147483647 w 677"/>
              <a:gd name="T7" fmla="*/ 2147483647 h 571"/>
              <a:gd name="T8" fmla="*/ 2147483647 w 677"/>
              <a:gd name="T9" fmla="*/ 2147483647 h 571"/>
              <a:gd name="T10" fmla="*/ 2147483647 w 677"/>
              <a:gd name="T11" fmla="*/ 2147483647 h 571"/>
              <a:gd name="T12" fmla="*/ 2147483647 w 677"/>
              <a:gd name="T13" fmla="*/ 2147483647 h 571"/>
              <a:gd name="T14" fmla="*/ 2147483647 w 677"/>
              <a:gd name="T15" fmla="*/ 2147483647 h 571"/>
              <a:gd name="T16" fmla="*/ 2147483647 w 677"/>
              <a:gd name="T17" fmla="*/ 2147483647 h 571"/>
              <a:gd name="T18" fmla="*/ 2147483647 w 677"/>
              <a:gd name="T19" fmla="*/ 2147483647 h 571"/>
              <a:gd name="T20" fmla="*/ 2147483647 w 677"/>
              <a:gd name="T21" fmla="*/ 2147483647 h 571"/>
              <a:gd name="T22" fmla="*/ 2147483647 w 677"/>
              <a:gd name="T23" fmla="*/ 2147483647 h 571"/>
              <a:gd name="T24" fmla="*/ 2147483647 w 677"/>
              <a:gd name="T25" fmla="*/ 2147483647 h 571"/>
              <a:gd name="T26" fmla="*/ 2147483647 w 677"/>
              <a:gd name="T27" fmla="*/ 2147483647 h 571"/>
              <a:gd name="T28" fmla="*/ 2147483647 w 677"/>
              <a:gd name="T29" fmla="*/ 2147483647 h 571"/>
              <a:gd name="T30" fmla="*/ 2147483647 w 677"/>
              <a:gd name="T31" fmla="*/ 2147483647 h 571"/>
              <a:gd name="T32" fmla="*/ 2147483647 w 677"/>
              <a:gd name="T33" fmla="*/ 2147483647 h 571"/>
              <a:gd name="T34" fmla="*/ 2147483647 w 677"/>
              <a:gd name="T35" fmla="*/ 2147483647 h 571"/>
              <a:gd name="T36" fmla="*/ 2147483647 w 677"/>
              <a:gd name="T37" fmla="*/ 2147483647 h 571"/>
              <a:gd name="T38" fmla="*/ 2147483647 w 677"/>
              <a:gd name="T39" fmla="*/ 2147483647 h 571"/>
              <a:gd name="T40" fmla="*/ 2147483647 w 677"/>
              <a:gd name="T41" fmla="*/ 2147483647 h 571"/>
              <a:gd name="T42" fmla="*/ 2147483647 w 677"/>
              <a:gd name="T43" fmla="*/ 2147483647 h 571"/>
              <a:gd name="T44" fmla="*/ 2147483647 w 677"/>
              <a:gd name="T45" fmla="*/ 2147483647 h 571"/>
              <a:gd name="T46" fmla="*/ 2147483647 w 677"/>
              <a:gd name="T47" fmla="*/ 2147483647 h 571"/>
              <a:gd name="T48" fmla="*/ 2147483647 w 677"/>
              <a:gd name="T49" fmla="*/ 2147483647 h 571"/>
              <a:gd name="T50" fmla="*/ 2147483647 w 677"/>
              <a:gd name="T51" fmla="*/ 2147483647 h 571"/>
              <a:gd name="T52" fmla="*/ 2147483647 w 677"/>
              <a:gd name="T53" fmla="*/ 2147483647 h 571"/>
              <a:gd name="T54" fmla="*/ 2147483647 w 677"/>
              <a:gd name="T55" fmla="*/ 2147483647 h 571"/>
              <a:gd name="T56" fmla="*/ 2147483647 w 677"/>
              <a:gd name="T57" fmla="*/ 2147483647 h 571"/>
              <a:gd name="T58" fmla="*/ 2147483647 w 677"/>
              <a:gd name="T59" fmla="*/ 2147483647 h 571"/>
              <a:gd name="T60" fmla="*/ 2147483647 w 677"/>
              <a:gd name="T61" fmla="*/ 2147483647 h 571"/>
              <a:gd name="T62" fmla="*/ 2147483647 w 677"/>
              <a:gd name="T63" fmla="*/ 2147483647 h 571"/>
              <a:gd name="T64" fmla="*/ 2147483647 w 677"/>
              <a:gd name="T65" fmla="*/ 2147483647 h 571"/>
              <a:gd name="T66" fmla="*/ 2147483647 w 677"/>
              <a:gd name="T67" fmla="*/ 2147483647 h 571"/>
              <a:gd name="T68" fmla="*/ 2147483647 w 677"/>
              <a:gd name="T69" fmla="*/ 2147483647 h 571"/>
              <a:gd name="T70" fmla="*/ 2147483647 w 677"/>
              <a:gd name="T71" fmla="*/ 2147483647 h 571"/>
              <a:gd name="T72" fmla="*/ 2147483647 w 677"/>
              <a:gd name="T73" fmla="*/ 0 h 571"/>
              <a:gd name="T74" fmla="*/ 2147483647 w 677"/>
              <a:gd name="T75" fmla="*/ 2147483647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4675" name="Rectangle 19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1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91151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2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3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4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5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6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7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8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9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0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1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2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3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732" name="Text Box 76"/>
          <p:cNvSpPr txBox="1">
            <a:spLocks noChangeArrowheads="1"/>
          </p:cNvSpPr>
          <p:nvPr/>
        </p:nvSpPr>
        <p:spPr bwMode="auto">
          <a:xfrm>
            <a:off x="1778000" y="-22225"/>
            <a:ext cx="5092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1 Các Vua 9, 10, 11</a:t>
            </a:r>
          </a:p>
        </p:txBody>
      </p:sp>
      <p:grpSp>
        <p:nvGrpSpPr>
          <p:cNvPr id="91165" name="Group 11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91179" name="Group 117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91181" name="Freeform 11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2" name="AutoShape 11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83" name="Rectangle 12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84" name="Line 12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85" name="Rectangle 12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86" name="Rectangle 12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87" name="Line 12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88" name="Line 12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89" name="Line 12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90" name="Line 12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91" name="Line 12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92" name="Line 12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93" name="Line 13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94" name="Line 13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95" name="Line 13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96" name="Line 13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97" name="Rectangle 134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ROYALTY</a:t>
                </a:r>
              </a:p>
            </p:txBody>
          </p:sp>
        </p:grpSp>
        <p:sp>
          <p:nvSpPr>
            <p:cNvPr id="91180" name="Rectangle 135"/>
            <p:cNvSpPr>
              <a:spLocks noChangeArrowheads="1"/>
            </p:cNvSpPr>
            <p:nvPr/>
          </p:nvSpPr>
          <p:spPr bwMode="auto">
            <a:xfrm>
              <a:off x="5139" y="2267"/>
              <a:ext cx="37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Đ- S</a:t>
              </a:r>
            </a:p>
          </p:txBody>
        </p:sp>
      </p:grpSp>
      <p:sp>
        <p:nvSpPr>
          <p:cNvPr id="91166" name="Text Box 13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4794" name="Rectangle 138"/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37</a:t>
            </a:r>
          </a:p>
        </p:txBody>
      </p:sp>
      <p:sp>
        <p:nvSpPr>
          <p:cNvPr id="91168" name="Rectangle 142"/>
          <p:cNvSpPr>
            <a:spLocks noChangeArrowheads="1"/>
          </p:cNvSpPr>
          <p:nvPr/>
        </p:nvSpPr>
        <p:spPr bwMode="auto">
          <a:xfrm>
            <a:off x="8932863" y="2681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454810" name="Rectangle 154"/>
          <p:cNvSpPr>
            <a:spLocks noChangeArrowheads="1"/>
          </p:cNvSpPr>
          <p:nvPr/>
        </p:nvSpPr>
        <p:spPr bwMode="auto">
          <a:xfrm>
            <a:off x="6213475" y="2197100"/>
            <a:ext cx="24574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latin typeface="Arial" charset="0"/>
              </a:rPr>
              <a:t>2 Sam 7:4-16</a:t>
            </a:r>
          </a:p>
          <a:p>
            <a:r>
              <a:rPr lang="en-US" b="1" i="1">
                <a:solidFill>
                  <a:schemeClr val="accent1"/>
                </a:solidFill>
                <a:latin typeface="Arial" charset="0"/>
              </a:rPr>
              <a:t>1 Sử 17:3-15</a:t>
            </a:r>
          </a:p>
        </p:txBody>
      </p:sp>
      <p:sp>
        <p:nvSpPr>
          <p:cNvPr id="91170" name="Freeform 161"/>
          <p:cNvSpPr>
            <a:spLocks/>
          </p:cNvSpPr>
          <p:nvPr/>
        </p:nvSpPr>
        <p:spPr bwMode="auto">
          <a:xfrm>
            <a:off x="6308725" y="4256088"/>
            <a:ext cx="39688" cy="142875"/>
          </a:xfrm>
          <a:custGeom>
            <a:avLst/>
            <a:gdLst>
              <a:gd name="T0" fmla="*/ 2147483647 w 85"/>
              <a:gd name="T1" fmla="*/ 2147483647 h 318"/>
              <a:gd name="T2" fmla="*/ 2147483647 w 85"/>
              <a:gd name="T3" fmla="*/ 2147483647 h 318"/>
              <a:gd name="T4" fmla="*/ 2147483647 w 85"/>
              <a:gd name="T5" fmla="*/ 2147483647 h 318"/>
              <a:gd name="T6" fmla="*/ 2147483647 w 85"/>
              <a:gd name="T7" fmla="*/ 2147483647 h 318"/>
              <a:gd name="T8" fmla="*/ 2147483647 w 85"/>
              <a:gd name="T9" fmla="*/ 2147483647 h 318"/>
              <a:gd name="T10" fmla="*/ 2147483647 w 85"/>
              <a:gd name="T11" fmla="*/ 2147483647 h 318"/>
              <a:gd name="T12" fmla="*/ 2147483647 w 85"/>
              <a:gd name="T13" fmla="*/ 2147483647 h 318"/>
              <a:gd name="T14" fmla="*/ 2147483647 w 85"/>
              <a:gd name="T15" fmla="*/ 2147483647 h 318"/>
              <a:gd name="T16" fmla="*/ 2147483647 w 85"/>
              <a:gd name="T17" fmla="*/ 2147483647 h 318"/>
              <a:gd name="T18" fmla="*/ 2147483647 w 85"/>
              <a:gd name="T19" fmla="*/ 2147483647 h 318"/>
              <a:gd name="T20" fmla="*/ 2147483647 w 85"/>
              <a:gd name="T21" fmla="*/ 2147483647 h 318"/>
              <a:gd name="T22" fmla="*/ 2147483647 w 85"/>
              <a:gd name="T23" fmla="*/ 2147483647 h 318"/>
              <a:gd name="T24" fmla="*/ 2147483647 w 85"/>
              <a:gd name="T25" fmla="*/ 2147483647 h 318"/>
              <a:gd name="T26" fmla="*/ 2147483647 w 85"/>
              <a:gd name="T27" fmla="*/ 2147483647 h 318"/>
              <a:gd name="T28" fmla="*/ 2147483647 w 85"/>
              <a:gd name="T29" fmla="*/ 2147483647 h 318"/>
              <a:gd name="T30" fmla="*/ 2147483647 w 85"/>
              <a:gd name="T31" fmla="*/ 2147483647 h 318"/>
              <a:gd name="T32" fmla="*/ 2147483647 w 85"/>
              <a:gd name="T33" fmla="*/ 2147483647 h 318"/>
              <a:gd name="T34" fmla="*/ 2147483647 w 85"/>
              <a:gd name="T35" fmla="*/ 2147483647 h 318"/>
              <a:gd name="T36" fmla="*/ 2147483647 w 85"/>
              <a:gd name="T37" fmla="*/ 2147483647 h 318"/>
              <a:gd name="T38" fmla="*/ 2147483647 w 85"/>
              <a:gd name="T39" fmla="*/ 2147483647 h 318"/>
              <a:gd name="T40" fmla="*/ 2147483647 w 85"/>
              <a:gd name="T41" fmla="*/ 2147483647 h 318"/>
              <a:gd name="T42" fmla="*/ 2147483647 w 85"/>
              <a:gd name="T43" fmla="*/ 2147483647 h 318"/>
              <a:gd name="T44" fmla="*/ 2147483647 w 85"/>
              <a:gd name="T45" fmla="*/ 2147483647 h 318"/>
              <a:gd name="T46" fmla="*/ 2147483647 w 85"/>
              <a:gd name="T47" fmla="*/ 2147483647 h 318"/>
              <a:gd name="T48" fmla="*/ 2147483647 w 85"/>
              <a:gd name="T49" fmla="*/ 2147483647 h 318"/>
              <a:gd name="T50" fmla="*/ 2147483647 w 85"/>
              <a:gd name="T51" fmla="*/ 2147483647 h 318"/>
              <a:gd name="T52" fmla="*/ 2147483647 w 85"/>
              <a:gd name="T53" fmla="*/ 2147483647 h 318"/>
              <a:gd name="T54" fmla="*/ 2147483647 w 85"/>
              <a:gd name="T55" fmla="*/ 2147483647 h 318"/>
              <a:gd name="T56" fmla="*/ 2147483647 w 85"/>
              <a:gd name="T57" fmla="*/ 2147483647 h 318"/>
              <a:gd name="T58" fmla="*/ 2147483647 w 85"/>
              <a:gd name="T59" fmla="*/ 2147483647 h 318"/>
              <a:gd name="T60" fmla="*/ 2147483647 w 85"/>
              <a:gd name="T61" fmla="*/ 2147483647 h 318"/>
              <a:gd name="T62" fmla="*/ 2147483647 w 85"/>
              <a:gd name="T63" fmla="*/ 2147483647 h 318"/>
              <a:gd name="T64" fmla="*/ 2147483647 w 85"/>
              <a:gd name="T65" fmla="*/ 2147483647 h 318"/>
              <a:gd name="T66" fmla="*/ 2147483647 w 85"/>
              <a:gd name="T67" fmla="*/ 2147483647 h 318"/>
              <a:gd name="T68" fmla="*/ 2147483647 w 85"/>
              <a:gd name="T69" fmla="*/ 2147483647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318"/>
              <a:gd name="T107" fmla="*/ 85 w 85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1" name="Freeform 162"/>
          <p:cNvSpPr>
            <a:spLocks/>
          </p:cNvSpPr>
          <p:nvPr/>
        </p:nvSpPr>
        <p:spPr bwMode="auto">
          <a:xfrm>
            <a:off x="6318250" y="4254500"/>
            <a:ext cx="47625" cy="160338"/>
          </a:xfrm>
          <a:custGeom>
            <a:avLst/>
            <a:gdLst>
              <a:gd name="T0" fmla="*/ 2147483647 w 105"/>
              <a:gd name="T1" fmla="*/ 0 h 354"/>
              <a:gd name="T2" fmla="*/ 2147483647 w 105"/>
              <a:gd name="T3" fmla="*/ 2147483647 h 354"/>
              <a:gd name="T4" fmla="*/ 2147483647 w 105"/>
              <a:gd name="T5" fmla="*/ 2147483647 h 354"/>
              <a:gd name="T6" fmla="*/ 2147483647 w 105"/>
              <a:gd name="T7" fmla="*/ 2147483647 h 354"/>
              <a:gd name="T8" fmla="*/ 2147483647 w 105"/>
              <a:gd name="T9" fmla="*/ 2147483647 h 354"/>
              <a:gd name="T10" fmla="*/ 2147483647 w 105"/>
              <a:gd name="T11" fmla="*/ 2147483647 h 354"/>
              <a:gd name="T12" fmla="*/ 2147483647 w 105"/>
              <a:gd name="T13" fmla="*/ 2147483647 h 354"/>
              <a:gd name="T14" fmla="*/ 2147483647 w 105"/>
              <a:gd name="T15" fmla="*/ 2147483647 h 354"/>
              <a:gd name="T16" fmla="*/ 2147483647 w 105"/>
              <a:gd name="T17" fmla="*/ 2147483647 h 354"/>
              <a:gd name="T18" fmla="*/ 2147483647 w 105"/>
              <a:gd name="T19" fmla="*/ 2147483647 h 354"/>
              <a:gd name="T20" fmla="*/ 2147483647 w 105"/>
              <a:gd name="T21" fmla="*/ 2147483647 h 354"/>
              <a:gd name="T22" fmla="*/ 2147483647 w 105"/>
              <a:gd name="T23" fmla="*/ 2147483647 h 354"/>
              <a:gd name="T24" fmla="*/ 2147483647 w 105"/>
              <a:gd name="T25" fmla="*/ 2147483647 h 354"/>
              <a:gd name="T26" fmla="*/ 2147483647 w 105"/>
              <a:gd name="T27" fmla="*/ 2147483647 h 354"/>
              <a:gd name="T28" fmla="*/ 2147483647 w 105"/>
              <a:gd name="T29" fmla="*/ 2147483647 h 354"/>
              <a:gd name="T30" fmla="*/ 2147483647 w 105"/>
              <a:gd name="T31" fmla="*/ 0 h 3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"/>
              <a:gd name="T49" fmla="*/ 0 h 354"/>
              <a:gd name="T50" fmla="*/ 105 w 105"/>
              <a:gd name="T51" fmla="*/ 354 h 3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2" name="Freeform 163"/>
          <p:cNvSpPr>
            <a:spLocks/>
          </p:cNvSpPr>
          <p:nvPr/>
        </p:nvSpPr>
        <p:spPr bwMode="auto">
          <a:xfrm>
            <a:off x="6918325" y="4221163"/>
            <a:ext cx="66675" cy="169862"/>
          </a:xfrm>
          <a:custGeom>
            <a:avLst/>
            <a:gdLst>
              <a:gd name="T0" fmla="*/ 2147483647 w 149"/>
              <a:gd name="T1" fmla="*/ 2147483647 h 376"/>
              <a:gd name="T2" fmla="*/ 2147483647 w 149"/>
              <a:gd name="T3" fmla="*/ 2147483647 h 376"/>
              <a:gd name="T4" fmla="*/ 2147483647 w 149"/>
              <a:gd name="T5" fmla="*/ 2147483647 h 376"/>
              <a:gd name="T6" fmla="*/ 2147483647 w 149"/>
              <a:gd name="T7" fmla="*/ 2147483647 h 376"/>
              <a:gd name="T8" fmla="*/ 2147483647 w 149"/>
              <a:gd name="T9" fmla="*/ 2147483647 h 376"/>
              <a:gd name="T10" fmla="*/ 2147483647 w 149"/>
              <a:gd name="T11" fmla="*/ 2147483647 h 376"/>
              <a:gd name="T12" fmla="*/ 2147483647 w 149"/>
              <a:gd name="T13" fmla="*/ 2147483647 h 376"/>
              <a:gd name="T14" fmla="*/ 2147483647 w 149"/>
              <a:gd name="T15" fmla="*/ 2147483647 h 376"/>
              <a:gd name="T16" fmla="*/ 2147483647 w 149"/>
              <a:gd name="T17" fmla="*/ 2147483647 h 376"/>
              <a:gd name="T18" fmla="*/ 2147483647 w 149"/>
              <a:gd name="T19" fmla="*/ 2147483647 h 376"/>
              <a:gd name="T20" fmla="*/ 2147483647 w 149"/>
              <a:gd name="T21" fmla="*/ 2147483647 h 376"/>
              <a:gd name="T22" fmla="*/ 2147483647 w 149"/>
              <a:gd name="T23" fmla="*/ 2147483647 h 376"/>
              <a:gd name="T24" fmla="*/ 2147483647 w 149"/>
              <a:gd name="T25" fmla="*/ 2147483647 h 376"/>
              <a:gd name="T26" fmla="*/ 2147483647 w 149"/>
              <a:gd name="T27" fmla="*/ 2147483647 h 376"/>
              <a:gd name="T28" fmla="*/ 2147483647 w 149"/>
              <a:gd name="T29" fmla="*/ 2147483647 h 376"/>
              <a:gd name="T30" fmla="*/ 2147483647 w 149"/>
              <a:gd name="T31" fmla="*/ 2147483647 h 376"/>
              <a:gd name="T32" fmla="*/ 2147483647 w 149"/>
              <a:gd name="T33" fmla="*/ 2147483647 h 376"/>
              <a:gd name="T34" fmla="*/ 2147483647 w 149"/>
              <a:gd name="T35" fmla="*/ 2147483647 h 3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9"/>
              <a:gd name="T55" fmla="*/ 0 h 376"/>
              <a:gd name="T56" fmla="*/ 149 w 149"/>
              <a:gd name="T57" fmla="*/ 376 h 3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3" name="Freeform 164"/>
          <p:cNvSpPr>
            <a:spLocks/>
          </p:cNvSpPr>
          <p:nvPr/>
        </p:nvSpPr>
        <p:spPr bwMode="auto">
          <a:xfrm>
            <a:off x="6351588" y="3411538"/>
            <a:ext cx="44450" cy="228600"/>
          </a:xfrm>
          <a:custGeom>
            <a:avLst/>
            <a:gdLst>
              <a:gd name="T0" fmla="*/ 2147483647 w 96"/>
              <a:gd name="T1" fmla="*/ 2147483647 h 504"/>
              <a:gd name="T2" fmla="*/ 2147483647 w 96"/>
              <a:gd name="T3" fmla="*/ 2147483647 h 504"/>
              <a:gd name="T4" fmla="*/ 2147483647 w 96"/>
              <a:gd name="T5" fmla="*/ 2147483647 h 504"/>
              <a:gd name="T6" fmla="*/ 2147483647 w 96"/>
              <a:gd name="T7" fmla="*/ 2147483647 h 504"/>
              <a:gd name="T8" fmla="*/ 2147483647 w 96"/>
              <a:gd name="T9" fmla="*/ 2147483647 h 504"/>
              <a:gd name="T10" fmla="*/ 2147483647 w 96"/>
              <a:gd name="T11" fmla="*/ 2147483647 h 504"/>
              <a:gd name="T12" fmla="*/ 2147483647 w 96"/>
              <a:gd name="T13" fmla="*/ 2147483647 h 504"/>
              <a:gd name="T14" fmla="*/ 2147483647 w 96"/>
              <a:gd name="T15" fmla="*/ 2147483647 h 504"/>
              <a:gd name="T16" fmla="*/ 2147483647 w 96"/>
              <a:gd name="T17" fmla="*/ 2147483647 h 504"/>
              <a:gd name="T18" fmla="*/ 2147483647 w 96"/>
              <a:gd name="T19" fmla="*/ 2147483647 h 504"/>
              <a:gd name="T20" fmla="*/ 2147483647 w 96"/>
              <a:gd name="T21" fmla="*/ 2147483647 h 504"/>
              <a:gd name="T22" fmla="*/ 2147483647 w 96"/>
              <a:gd name="T23" fmla="*/ 2147483647 h 504"/>
              <a:gd name="T24" fmla="*/ 2147483647 w 96"/>
              <a:gd name="T25" fmla="*/ 2147483647 h 504"/>
              <a:gd name="T26" fmla="*/ 2147483647 w 96"/>
              <a:gd name="T27" fmla="*/ 2147483647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504"/>
              <a:gd name="T44" fmla="*/ 96 w 96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4" name="Freeform 165"/>
          <p:cNvSpPr>
            <a:spLocks/>
          </p:cNvSpPr>
          <p:nvPr/>
        </p:nvSpPr>
        <p:spPr bwMode="auto">
          <a:xfrm>
            <a:off x="7102475" y="3405188"/>
            <a:ext cx="68263" cy="185737"/>
          </a:xfrm>
          <a:custGeom>
            <a:avLst/>
            <a:gdLst>
              <a:gd name="T0" fmla="*/ 2147483647 w 150"/>
              <a:gd name="T1" fmla="*/ 2147483647 h 410"/>
              <a:gd name="T2" fmla="*/ 2147483647 w 150"/>
              <a:gd name="T3" fmla="*/ 2147483647 h 410"/>
              <a:gd name="T4" fmla="*/ 2147483647 w 150"/>
              <a:gd name="T5" fmla="*/ 2147483647 h 410"/>
              <a:gd name="T6" fmla="*/ 2147483647 w 150"/>
              <a:gd name="T7" fmla="*/ 2147483647 h 410"/>
              <a:gd name="T8" fmla="*/ 2147483647 w 150"/>
              <a:gd name="T9" fmla="*/ 2147483647 h 410"/>
              <a:gd name="T10" fmla="*/ 2147483647 w 150"/>
              <a:gd name="T11" fmla="*/ 2147483647 h 410"/>
              <a:gd name="T12" fmla="*/ 2147483647 w 150"/>
              <a:gd name="T13" fmla="*/ 2147483647 h 410"/>
              <a:gd name="T14" fmla="*/ 2147483647 w 150"/>
              <a:gd name="T15" fmla="*/ 2147483647 h 410"/>
              <a:gd name="T16" fmla="*/ 2147483647 w 150"/>
              <a:gd name="T17" fmla="*/ 2147483647 h 410"/>
              <a:gd name="T18" fmla="*/ 2147483647 w 150"/>
              <a:gd name="T19" fmla="*/ 2147483647 h 410"/>
              <a:gd name="T20" fmla="*/ 2147483647 w 150"/>
              <a:gd name="T21" fmla="*/ 0 h 410"/>
              <a:gd name="T22" fmla="*/ 2147483647 w 150"/>
              <a:gd name="T23" fmla="*/ 2147483647 h 410"/>
              <a:gd name="T24" fmla="*/ 2147483647 w 150"/>
              <a:gd name="T25" fmla="*/ 2147483647 h 410"/>
              <a:gd name="T26" fmla="*/ 2147483647 w 150"/>
              <a:gd name="T27" fmla="*/ 2147483647 h 410"/>
              <a:gd name="T28" fmla="*/ 2147483647 w 150"/>
              <a:gd name="T29" fmla="*/ 2147483647 h 410"/>
              <a:gd name="T30" fmla="*/ 2147483647 w 150"/>
              <a:gd name="T31" fmla="*/ 2147483647 h 410"/>
              <a:gd name="T32" fmla="*/ 2147483647 w 150"/>
              <a:gd name="T33" fmla="*/ 2147483647 h 410"/>
              <a:gd name="T34" fmla="*/ 2147483647 w 150"/>
              <a:gd name="T35" fmla="*/ 2147483647 h 410"/>
              <a:gd name="T36" fmla="*/ 2147483647 w 150"/>
              <a:gd name="T37" fmla="*/ 2147483647 h 410"/>
              <a:gd name="T38" fmla="*/ 2147483647 w 150"/>
              <a:gd name="T39" fmla="*/ 2147483647 h 410"/>
              <a:gd name="T40" fmla="*/ 2147483647 w 150"/>
              <a:gd name="T41" fmla="*/ 2147483647 h 410"/>
              <a:gd name="T42" fmla="*/ 2147483647 w 150"/>
              <a:gd name="T43" fmla="*/ 2147483647 h 410"/>
              <a:gd name="T44" fmla="*/ 2147483647 w 150"/>
              <a:gd name="T45" fmla="*/ 2147483647 h 410"/>
              <a:gd name="T46" fmla="*/ 2147483647 w 150"/>
              <a:gd name="T47" fmla="*/ 2147483647 h 4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0"/>
              <a:gd name="T73" fmla="*/ 0 h 410"/>
              <a:gd name="T74" fmla="*/ 150 w 150"/>
              <a:gd name="T75" fmla="*/ 410 h 4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75" name="Text Box 173"/>
          <p:cNvSpPr txBox="1">
            <a:spLocks noChangeArrowheads="1"/>
          </p:cNvSpPr>
          <p:nvPr/>
        </p:nvSpPr>
        <p:spPr bwMode="auto">
          <a:xfrm>
            <a:off x="6307138" y="1427163"/>
            <a:ext cx="86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0842DE"/>
                </a:solidFill>
                <a:latin typeface="Kosher-Normal" charset="0"/>
              </a:rPr>
              <a:t>DC</a:t>
            </a:r>
          </a:p>
        </p:txBody>
      </p:sp>
      <p:sp>
        <p:nvSpPr>
          <p:cNvPr id="454797" name="Text Box 141"/>
          <p:cNvSpPr txBox="1">
            <a:spLocks noChangeArrowheads="1"/>
          </p:cNvSpPr>
          <p:nvPr/>
        </p:nvSpPr>
        <p:spPr bwMode="auto">
          <a:xfrm>
            <a:off x="1049338" y="1552575"/>
            <a:ext cx="6783387" cy="370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000" b="1" i="1">
                <a:solidFill>
                  <a:srgbClr val="FFEA18"/>
                </a:solidFill>
                <a:latin typeface="Comic Sans MS" charset="0"/>
              </a:rPr>
              <a:t>Công trình xây dựng!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000" b="1" i="1">
                <a:solidFill>
                  <a:srgbClr val="FFEA18"/>
                </a:solidFill>
                <a:latin typeface="Comic Sans MS" charset="0"/>
              </a:rPr>
              <a:t>Thuế nặng!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000" b="1" i="1">
                <a:solidFill>
                  <a:srgbClr val="FFEA18"/>
                </a:solidFill>
                <a:latin typeface="Comic Sans MS" charset="0"/>
              </a:rPr>
              <a:t>Phá sản!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5000" b="1" i="1">
                <a:solidFill>
                  <a:srgbClr val="FFEA18"/>
                </a:solidFill>
                <a:latin typeface="Comic Sans MS" charset="0"/>
              </a:rPr>
              <a:t>Thờ lạy thần tượng!</a:t>
            </a:r>
          </a:p>
        </p:txBody>
      </p:sp>
      <p:sp>
        <p:nvSpPr>
          <p:cNvPr id="91177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91178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54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54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54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9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38985" name="Rectangle 9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638987" name="Text Box 11"/>
          <p:cNvSpPr txBox="1">
            <a:spLocks noChangeArrowheads="1"/>
          </p:cNvSpPr>
          <p:nvPr/>
        </p:nvSpPr>
        <p:spPr bwMode="auto">
          <a:xfrm>
            <a:off x="3421063" y="661988"/>
            <a:ext cx="500062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9158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600" b="1">
                <a:solidFill>
                  <a:srgbClr val="1CFF23"/>
                </a:solidFill>
                <a:latin typeface="Arial" charset="0"/>
                <a:ea typeface="+mn-ea"/>
                <a:cs typeface="+mn-cs"/>
              </a:rPr>
              <a:t>?</a:t>
            </a:r>
          </a:p>
        </p:txBody>
      </p:sp>
      <p:sp>
        <p:nvSpPr>
          <p:cNvPr id="638989" name="Text Box 13"/>
          <p:cNvSpPr txBox="1">
            <a:spLocks noChangeArrowheads="1"/>
          </p:cNvSpPr>
          <p:nvPr/>
        </p:nvSpPr>
        <p:spPr bwMode="auto">
          <a:xfrm>
            <a:off x="712788" y="1192213"/>
            <a:ext cx="7454900" cy="3646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 b="1">
                <a:solidFill>
                  <a:srgbClr val="FFFF00"/>
                </a:solidFill>
                <a:latin typeface="Comic Sans MS" charset="0"/>
              </a:rPr>
              <a:t>Một câu hỏi:</a:t>
            </a:r>
          </a:p>
          <a:p>
            <a:pPr algn="ctr">
              <a:spcBef>
                <a:spcPct val="50000"/>
              </a:spcBef>
            </a:pPr>
            <a:r>
              <a:rPr lang="en-US" sz="6600" b="1" u="sng">
                <a:solidFill>
                  <a:srgbClr val="FFFF00"/>
                </a:solidFill>
                <a:latin typeface="Comic Sans MS" charset="0"/>
              </a:rPr>
              <a:t>BẠN</a:t>
            </a:r>
            <a:r>
              <a:rPr lang="en-US" sz="6600" b="1">
                <a:solidFill>
                  <a:srgbClr val="FFFF00"/>
                </a:solidFill>
                <a:latin typeface="Comic Sans MS" charset="0"/>
              </a:rPr>
              <a:t> nghĩ điều gì xảy ra khi…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3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987" grpId="0"/>
      <p:bldP spid="63898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113"/>
          <p:cNvGrpSpPr>
            <a:grpSpLocks/>
          </p:cNvGrpSpPr>
          <p:nvPr/>
        </p:nvGrpSpPr>
        <p:grpSpPr bwMode="auto">
          <a:xfrm>
            <a:off x="6022975" y="1136650"/>
            <a:ext cx="1289050" cy="1435100"/>
            <a:chOff x="1084" y="711"/>
            <a:chExt cx="2950" cy="2769"/>
          </a:xfrm>
        </p:grpSpPr>
        <p:grpSp>
          <p:nvGrpSpPr>
            <p:cNvPr id="93263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3269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3271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72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3270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3264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5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6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7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8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187" name="Group 113"/>
          <p:cNvGrpSpPr>
            <a:grpSpLocks/>
          </p:cNvGrpSpPr>
          <p:nvPr/>
        </p:nvGrpSpPr>
        <p:grpSpPr bwMode="auto">
          <a:xfrm>
            <a:off x="6022975" y="3154363"/>
            <a:ext cx="1289050" cy="1435100"/>
            <a:chOff x="1084" y="711"/>
            <a:chExt cx="2950" cy="2769"/>
          </a:xfrm>
        </p:grpSpPr>
        <p:grpSp>
          <p:nvGrpSpPr>
            <p:cNvPr id="93253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3259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3261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62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3260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3254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5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6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7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8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06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9318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Rectangle 5"/>
          <p:cNvSpPr>
            <a:spLocks noChangeArrowheads="1"/>
          </p:cNvSpPr>
          <p:nvPr/>
        </p:nvSpPr>
        <p:spPr bwMode="auto">
          <a:xfrm>
            <a:off x="2932113" y="9429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1"/>
                </a:solidFill>
                <a:latin typeface="Times" charset="0"/>
              </a:rPr>
              <a:t>HOÀNG GIA</a:t>
            </a:r>
          </a:p>
        </p:txBody>
      </p:sp>
      <p:sp>
        <p:nvSpPr>
          <p:cNvPr id="9319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9" name="Rectangle 7"/>
          <p:cNvSpPr>
            <a:spLocks noChangeArrowheads="1"/>
          </p:cNvSpPr>
          <p:nvPr/>
        </p:nvSpPr>
        <p:spPr bwMode="auto">
          <a:xfrm>
            <a:off x="4786313" y="928688"/>
            <a:ext cx="12223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3399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93194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S - Đ - S</a:t>
            </a:r>
          </a:p>
        </p:txBody>
      </p:sp>
      <p:sp>
        <p:nvSpPr>
          <p:cNvPr id="540684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93197" name="Freeform 15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2147483647 w 677"/>
              <a:gd name="T1" fmla="*/ 2147483647 h 571"/>
              <a:gd name="T2" fmla="*/ 2147483647 w 677"/>
              <a:gd name="T3" fmla="*/ 2147483647 h 571"/>
              <a:gd name="T4" fmla="*/ 2147483647 w 677"/>
              <a:gd name="T5" fmla="*/ 2147483647 h 571"/>
              <a:gd name="T6" fmla="*/ 2147483647 w 677"/>
              <a:gd name="T7" fmla="*/ 2147483647 h 571"/>
              <a:gd name="T8" fmla="*/ 2147483647 w 677"/>
              <a:gd name="T9" fmla="*/ 2147483647 h 571"/>
              <a:gd name="T10" fmla="*/ 2147483647 w 677"/>
              <a:gd name="T11" fmla="*/ 2147483647 h 571"/>
              <a:gd name="T12" fmla="*/ 2147483647 w 677"/>
              <a:gd name="T13" fmla="*/ 2147483647 h 571"/>
              <a:gd name="T14" fmla="*/ 2147483647 w 677"/>
              <a:gd name="T15" fmla="*/ 2147483647 h 571"/>
              <a:gd name="T16" fmla="*/ 2147483647 w 677"/>
              <a:gd name="T17" fmla="*/ 2147483647 h 571"/>
              <a:gd name="T18" fmla="*/ 2147483647 w 677"/>
              <a:gd name="T19" fmla="*/ 2147483647 h 571"/>
              <a:gd name="T20" fmla="*/ 2147483647 w 677"/>
              <a:gd name="T21" fmla="*/ 2147483647 h 571"/>
              <a:gd name="T22" fmla="*/ 2147483647 w 677"/>
              <a:gd name="T23" fmla="*/ 2147483647 h 571"/>
              <a:gd name="T24" fmla="*/ 2147483647 w 677"/>
              <a:gd name="T25" fmla="*/ 2147483647 h 571"/>
              <a:gd name="T26" fmla="*/ 2147483647 w 677"/>
              <a:gd name="T27" fmla="*/ 2147483647 h 571"/>
              <a:gd name="T28" fmla="*/ 2147483647 w 677"/>
              <a:gd name="T29" fmla="*/ 2147483647 h 571"/>
              <a:gd name="T30" fmla="*/ 2147483647 w 677"/>
              <a:gd name="T31" fmla="*/ 2147483647 h 571"/>
              <a:gd name="T32" fmla="*/ 2147483647 w 677"/>
              <a:gd name="T33" fmla="*/ 2147483647 h 571"/>
              <a:gd name="T34" fmla="*/ 2147483647 w 677"/>
              <a:gd name="T35" fmla="*/ 2147483647 h 571"/>
              <a:gd name="T36" fmla="*/ 2147483647 w 677"/>
              <a:gd name="T37" fmla="*/ 2147483647 h 571"/>
              <a:gd name="T38" fmla="*/ 2147483647 w 677"/>
              <a:gd name="T39" fmla="*/ 2147483647 h 571"/>
              <a:gd name="T40" fmla="*/ 2147483647 w 677"/>
              <a:gd name="T41" fmla="*/ 2147483647 h 571"/>
              <a:gd name="T42" fmla="*/ 2147483647 w 677"/>
              <a:gd name="T43" fmla="*/ 2147483647 h 571"/>
              <a:gd name="T44" fmla="*/ 2147483647 w 677"/>
              <a:gd name="T45" fmla="*/ 2147483647 h 571"/>
              <a:gd name="T46" fmla="*/ 2147483647 w 677"/>
              <a:gd name="T47" fmla="*/ 2147483647 h 571"/>
              <a:gd name="T48" fmla="*/ 2147483647 w 677"/>
              <a:gd name="T49" fmla="*/ 2147483647 h 571"/>
              <a:gd name="T50" fmla="*/ 2147483647 w 677"/>
              <a:gd name="T51" fmla="*/ 2147483647 h 571"/>
              <a:gd name="T52" fmla="*/ 2147483647 w 677"/>
              <a:gd name="T53" fmla="*/ 2147483647 h 571"/>
              <a:gd name="T54" fmla="*/ 2147483647 w 677"/>
              <a:gd name="T55" fmla="*/ 2147483647 h 571"/>
              <a:gd name="T56" fmla="*/ 2147483647 w 677"/>
              <a:gd name="T57" fmla="*/ 2147483647 h 571"/>
              <a:gd name="T58" fmla="*/ 2147483647 w 677"/>
              <a:gd name="T59" fmla="*/ 2147483647 h 571"/>
              <a:gd name="T60" fmla="*/ 2147483647 w 677"/>
              <a:gd name="T61" fmla="*/ 2147483647 h 571"/>
              <a:gd name="T62" fmla="*/ 2147483647 w 677"/>
              <a:gd name="T63" fmla="*/ 2147483647 h 571"/>
              <a:gd name="T64" fmla="*/ 2147483647 w 677"/>
              <a:gd name="T65" fmla="*/ 2147483647 h 571"/>
              <a:gd name="T66" fmla="*/ 2147483647 w 677"/>
              <a:gd name="T67" fmla="*/ 2147483647 h 571"/>
              <a:gd name="T68" fmla="*/ 2147483647 w 677"/>
              <a:gd name="T69" fmla="*/ 2147483647 h 571"/>
              <a:gd name="T70" fmla="*/ 2147483647 w 677"/>
              <a:gd name="T71" fmla="*/ 2147483647 h 571"/>
              <a:gd name="T72" fmla="*/ 2147483647 w 677"/>
              <a:gd name="T73" fmla="*/ 0 h 571"/>
              <a:gd name="T74" fmla="*/ 2147483647 w 677"/>
              <a:gd name="T75" fmla="*/ 2147483647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98" name="Freeform 16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147483647 w 793"/>
              <a:gd name="T1" fmla="*/ 2147483647 h 657"/>
              <a:gd name="T2" fmla="*/ 2147483647 w 793"/>
              <a:gd name="T3" fmla="*/ 2147483647 h 657"/>
              <a:gd name="T4" fmla="*/ 2147483647 w 793"/>
              <a:gd name="T5" fmla="*/ 2147483647 h 657"/>
              <a:gd name="T6" fmla="*/ 2147483647 w 793"/>
              <a:gd name="T7" fmla="*/ 2147483647 h 657"/>
              <a:gd name="T8" fmla="*/ 2147483647 w 793"/>
              <a:gd name="T9" fmla="*/ 2147483647 h 657"/>
              <a:gd name="T10" fmla="*/ 2147483647 w 793"/>
              <a:gd name="T11" fmla="*/ 2147483647 h 657"/>
              <a:gd name="T12" fmla="*/ 2147483647 w 793"/>
              <a:gd name="T13" fmla="*/ 2147483647 h 657"/>
              <a:gd name="T14" fmla="*/ 2147483647 w 793"/>
              <a:gd name="T15" fmla="*/ 2147483647 h 657"/>
              <a:gd name="T16" fmla="*/ 2147483647 w 793"/>
              <a:gd name="T17" fmla="*/ 2147483647 h 657"/>
              <a:gd name="T18" fmla="*/ 2147483647 w 793"/>
              <a:gd name="T19" fmla="*/ 2147483647 h 657"/>
              <a:gd name="T20" fmla="*/ 2147483647 w 793"/>
              <a:gd name="T21" fmla="*/ 2147483647 h 657"/>
              <a:gd name="T22" fmla="*/ 2147483647 w 793"/>
              <a:gd name="T23" fmla="*/ 2147483647 h 657"/>
              <a:gd name="T24" fmla="*/ 2147483647 w 793"/>
              <a:gd name="T25" fmla="*/ 2147483647 h 657"/>
              <a:gd name="T26" fmla="*/ 2147483647 w 793"/>
              <a:gd name="T27" fmla="*/ 2147483647 h 657"/>
              <a:gd name="T28" fmla="*/ 2147483647 w 793"/>
              <a:gd name="T29" fmla="*/ 2147483647 h 657"/>
              <a:gd name="T30" fmla="*/ 2147483647 w 793"/>
              <a:gd name="T31" fmla="*/ 2147483647 h 657"/>
              <a:gd name="T32" fmla="*/ 2147483647 w 793"/>
              <a:gd name="T33" fmla="*/ 2147483647 h 657"/>
              <a:gd name="T34" fmla="*/ 2147483647 w 793"/>
              <a:gd name="T35" fmla="*/ 2147483647 h 657"/>
              <a:gd name="T36" fmla="*/ 2147483647 w 793"/>
              <a:gd name="T37" fmla="*/ 2147483647 h 657"/>
              <a:gd name="T38" fmla="*/ 2147483647 w 793"/>
              <a:gd name="T39" fmla="*/ 2147483647 h 657"/>
              <a:gd name="T40" fmla="*/ 2147483647 w 793"/>
              <a:gd name="T41" fmla="*/ 2147483647 h 657"/>
              <a:gd name="T42" fmla="*/ 2147483647 w 793"/>
              <a:gd name="T43" fmla="*/ 2147483647 h 657"/>
              <a:gd name="T44" fmla="*/ 2147483647 w 793"/>
              <a:gd name="T45" fmla="*/ 2147483647 h 657"/>
              <a:gd name="T46" fmla="*/ 2147483647 w 793"/>
              <a:gd name="T47" fmla="*/ 2147483647 h 657"/>
              <a:gd name="T48" fmla="*/ 2147483647 w 793"/>
              <a:gd name="T49" fmla="*/ 2147483647 h 657"/>
              <a:gd name="T50" fmla="*/ 2147483647 w 793"/>
              <a:gd name="T51" fmla="*/ 2147483647 h 657"/>
              <a:gd name="T52" fmla="*/ 2147483647 w 793"/>
              <a:gd name="T53" fmla="*/ 2147483647 h 657"/>
              <a:gd name="T54" fmla="*/ 2147483647 w 793"/>
              <a:gd name="T55" fmla="*/ 2147483647 h 657"/>
              <a:gd name="T56" fmla="*/ 2147483647 w 793"/>
              <a:gd name="T57" fmla="*/ 2147483647 h 657"/>
              <a:gd name="T58" fmla="*/ 2147483647 w 793"/>
              <a:gd name="T59" fmla="*/ 2147483647 h 657"/>
              <a:gd name="T60" fmla="*/ 2147483647 w 793"/>
              <a:gd name="T61" fmla="*/ 2147483647 h 657"/>
              <a:gd name="T62" fmla="*/ 2147483647 w 793"/>
              <a:gd name="T63" fmla="*/ 2147483647 h 657"/>
              <a:gd name="T64" fmla="*/ 2147483647 w 793"/>
              <a:gd name="T65" fmla="*/ 2147483647 h 657"/>
              <a:gd name="T66" fmla="*/ 2147483647 w 793"/>
              <a:gd name="T67" fmla="*/ 2147483647 h 657"/>
              <a:gd name="T68" fmla="*/ 2147483647 w 793"/>
              <a:gd name="T69" fmla="*/ 2147483647 h 657"/>
              <a:gd name="T70" fmla="*/ 2147483647 w 793"/>
              <a:gd name="T71" fmla="*/ 2147483647 h 657"/>
              <a:gd name="T72" fmla="*/ 2147483647 w 793"/>
              <a:gd name="T73" fmla="*/ 2147483647 h 657"/>
              <a:gd name="T74" fmla="*/ 2147483647 w 793"/>
              <a:gd name="T75" fmla="*/ 2147483647 h 657"/>
              <a:gd name="T76" fmla="*/ 2147483647 w 793"/>
              <a:gd name="T77" fmla="*/ 2147483647 h 657"/>
              <a:gd name="T78" fmla="*/ 2147483647 w 793"/>
              <a:gd name="T79" fmla="*/ 2147483647 h 657"/>
              <a:gd name="T80" fmla="*/ 2147483647 w 793"/>
              <a:gd name="T81" fmla="*/ 2147483647 h 657"/>
              <a:gd name="T82" fmla="*/ 2147483647 w 793"/>
              <a:gd name="T83" fmla="*/ 2147483647 h 657"/>
              <a:gd name="T84" fmla="*/ 2147483647 w 793"/>
              <a:gd name="T85" fmla="*/ 2147483647 h 657"/>
              <a:gd name="T86" fmla="*/ 2147483647 w 793"/>
              <a:gd name="T87" fmla="*/ 2147483647 h 657"/>
              <a:gd name="T88" fmla="*/ 2147483647 w 793"/>
              <a:gd name="T89" fmla="*/ 2147483647 h 657"/>
              <a:gd name="T90" fmla="*/ 2147483647 w 793"/>
              <a:gd name="T91" fmla="*/ 2147483647 h 657"/>
              <a:gd name="T92" fmla="*/ 2147483647 w 793"/>
              <a:gd name="T93" fmla="*/ 2147483647 h 657"/>
              <a:gd name="T94" fmla="*/ 2147483647 w 793"/>
              <a:gd name="T95" fmla="*/ 2147483647 h 657"/>
              <a:gd name="T96" fmla="*/ 2147483647 w 793"/>
              <a:gd name="T97" fmla="*/ 2147483647 h 657"/>
              <a:gd name="T98" fmla="*/ 2147483647 w 793"/>
              <a:gd name="T99" fmla="*/ 2147483647 h 657"/>
              <a:gd name="T100" fmla="*/ 2147483647 w 793"/>
              <a:gd name="T101" fmla="*/ 2147483647 h 657"/>
              <a:gd name="T102" fmla="*/ 2147483647 w 793"/>
              <a:gd name="T103" fmla="*/ 2147483647 h 657"/>
              <a:gd name="T104" fmla="*/ 2147483647 w 793"/>
              <a:gd name="T105" fmla="*/ 2147483647 h 657"/>
              <a:gd name="T106" fmla="*/ 2147483647 w 793"/>
              <a:gd name="T107" fmla="*/ 2147483647 h 657"/>
              <a:gd name="T108" fmla="*/ 2147483647 w 793"/>
              <a:gd name="T109" fmla="*/ 2147483647 h 657"/>
              <a:gd name="T110" fmla="*/ 2147483647 w 793"/>
              <a:gd name="T111" fmla="*/ 2147483647 h 657"/>
              <a:gd name="T112" fmla="*/ 2147483647 w 793"/>
              <a:gd name="T113" fmla="*/ 2147483647 h 657"/>
              <a:gd name="T114" fmla="*/ 0 w 793"/>
              <a:gd name="T115" fmla="*/ 2147483647 h 657"/>
              <a:gd name="T116" fmla="*/ 0 w 793"/>
              <a:gd name="T117" fmla="*/ 2147483647 h 657"/>
              <a:gd name="T118" fmla="*/ 0 w 793"/>
              <a:gd name="T119" fmla="*/ 2147483647 h 657"/>
              <a:gd name="T120" fmla="*/ 0 w 793"/>
              <a:gd name="T121" fmla="*/ 2147483647 h 657"/>
              <a:gd name="T122" fmla="*/ 2147483647 w 793"/>
              <a:gd name="T123" fmla="*/ 2147483647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689" name="Rectangle 17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accent1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93200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1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2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3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4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5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6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7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8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9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0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1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2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5" name="Rectangle 33"/>
          <p:cNvSpPr>
            <a:spLocks noChangeArrowheads="1"/>
          </p:cNvSpPr>
          <p:nvPr/>
        </p:nvSpPr>
        <p:spPr bwMode="auto">
          <a:xfrm>
            <a:off x="6218238" y="1417638"/>
            <a:ext cx="1131887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Kosher-Normal" charset="0"/>
              </a:rPr>
              <a:t>GĐv</a:t>
            </a:r>
            <a:endParaRPr lang="en-US" b="1">
              <a:solidFill>
                <a:schemeClr val="accent1"/>
              </a:solidFill>
              <a:latin typeface="Times" charset="0"/>
            </a:endParaRPr>
          </a:p>
        </p:txBody>
      </p:sp>
      <p:sp>
        <p:nvSpPr>
          <p:cNvPr id="540706" name="Rectangle 34"/>
          <p:cNvSpPr>
            <a:spLocks noChangeArrowheads="1"/>
          </p:cNvSpPr>
          <p:nvPr/>
        </p:nvSpPr>
        <p:spPr bwMode="auto">
          <a:xfrm>
            <a:off x="6315075" y="2159000"/>
            <a:ext cx="279241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latin typeface="Helvetica" charset="0"/>
              </a:rPr>
              <a:t>2 Sam 7: 4-16</a:t>
            </a:r>
          </a:p>
          <a:p>
            <a:r>
              <a:rPr lang="en-US" b="1" i="1">
                <a:solidFill>
                  <a:schemeClr val="accent1"/>
                </a:solidFill>
                <a:latin typeface="Helvetica" charset="0"/>
              </a:rPr>
              <a:t>1 Sử ký 17:3-15</a:t>
            </a:r>
          </a:p>
        </p:txBody>
      </p:sp>
      <p:sp>
        <p:nvSpPr>
          <p:cNvPr id="540735" name="Text Box 63"/>
          <p:cNvSpPr txBox="1">
            <a:spLocks noChangeArrowheads="1"/>
          </p:cNvSpPr>
          <p:nvPr/>
        </p:nvSpPr>
        <p:spPr bwMode="auto">
          <a:xfrm>
            <a:off x="395288" y="5581650"/>
            <a:ext cx="791051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600" b="1" i="1">
                <a:solidFill>
                  <a:srgbClr val="FFFF00"/>
                </a:solidFill>
                <a:latin typeface="Comic Sans MS" charset="0"/>
              </a:rPr>
              <a:t>THỜ LẠY THẦN TƯỢNG!</a:t>
            </a:r>
          </a:p>
        </p:txBody>
      </p:sp>
      <p:pic>
        <p:nvPicPr>
          <p:cNvPr id="540739" name="Picture 6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675" y="974725"/>
            <a:ext cx="7354888" cy="45529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540742" name="Text Box 70"/>
          <p:cNvSpPr txBox="1">
            <a:spLocks noChangeArrowheads="1"/>
          </p:cNvSpPr>
          <p:nvPr/>
        </p:nvSpPr>
        <p:spPr bwMode="auto">
          <a:xfrm>
            <a:off x="1778000" y="-12700"/>
            <a:ext cx="22383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1 Các Vua 11:4-13</a:t>
            </a:r>
          </a:p>
        </p:txBody>
      </p:sp>
      <p:grpSp>
        <p:nvGrpSpPr>
          <p:cNvPr id="8" name="Group 148"/>
          <p:cNvGrpSpPr>
            <a:grpSpLocks/>
          </p:cNvGrpSpPr>
          <p:nvPr/>
        </p:nvGrpSpPr>
        <p:grpSpPr bwMode="auto">
          <a:xfrm>
            <a:off x="1963738" y="1119188"/>
            <a:ext cx="6208712" cy="1382712"/>
            <a:chOff x="1263" y="430"/>
            <a:chExt cx="3911" cy="871"/>
          </a:xfrm>
        </p:grpSpPr>
        <p:sp>
          <p:nvSpPr>
            <p:cNvPr id="540740" name="AutoShape 68"/>
            <p:cNvSpPr>
              <a:spLocks noChangeArrowheads="1"/>
            </p:cNvSpPr>
            <p:nvPr/>
          </p:nvSpPr>
          <p:spPr bwMode="auto">
            <a:xfrm>
              <a:off x="1263" y="745"/>
              <a:ext cx="2832" cy="5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40754" name="Text Box 82"/>
            <p:cNvSpPr txBox="1">
              <a:spLocks noChangeArrowheads="1"/>
            </p:cNvSpPr>
            <p:nvPr/>
          </p:nvSpPr>
          <p:spPr bwMode="auto">
            <a:xfrm>
              <a:off x="2647" y="430"/>
              <a:ext cx="2527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FFFF00"/>
                  </a:solidFill>
                  <a:latin typeface="Comic Sans MS" charset="0"/>
                  <a:ea typeface="+mn-ea"/>
                  <a:cs typeface="+mn-cs"/>
                </a:rPr>
                <a:t>Núi Ô-li-ve</a:t>
              </a:r>
            </a:p>
          </p:txBody>
        </p:sp>
      </p:grpSp>
      <p:grpSp>
        <p:nvGrpSpPr>
          <p:cNvPr id="9" name="Group 94"/>
          <p:cNvGrpSpPr>
            <a:grpSpLocks/>
          </p:cNvGrpSpPr>
          <p:nvPr/>
        </p:nvGrpSpPr>
        <p:grpSpPr bwMode="auto">
          <a:xfrm>
            <a:off x="1481138" y="795338"/>
            <a:ext cx="1911350" cy="1452562"/>
            <a:chOff x="1960" y="1060"/>
            <a:chExt cx="1204" cy="915"/>
          </a:xfrm>
        </p:grpSpPr>
        <p:sp>
          <p:nvSpPr>
            <p:cNvPr id="540764" name="AutoShape 92"/>
            <p:cNvSpPr>
              <a:spLocks noChangeArrowheads="1"/>
            </p:cNvSpPr>
            <p:nvPr/>
          </p:nvSpPr>
          <p:spPr bwMode="auto">
            <a:xfrm rot="16245125">
              <a:off x="2625" y="1089"/>
              <a:ext cx="229" cy="848"/>
            </a:xfrm>
            <a:prstGeom prst="curvedLeftArrow">
              <a:avLst>
                <a:gd name="adj1" fmla="val 74061"/>
                <a:gd name="adj2" fmla="val 148122"/>
                <a:gd name="adj3" fmla="val 33333"/>
              </a:avLst>
            </a:prstGeom>
            <a:solidFill>
              <a:srgbClr val="F8131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pic>
          <p:nvPicPr>
            <p:cNvPr id="540763" name="Picture 9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" y="1060"/>
              <a:ext cx="403" cy="9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25724" dir="2700000" algn="ctr" rotWithShape="0">
                <a:schemeClr val="bg2"/>
              </a:outerShdw>
            </a:effectLst>
          </p:spPr>
        </p:pic>
      </p:grpSp>
      <p:sp>
        <p:nvSpPr>
          <p:cNvPr id="93220" name="Text Box 13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0817" name="Rectangle 145"/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38</a:t>
            </a:r>
          </a:p>
        </p:txBody>
      </p:sp>
      <p:grpSp>
        <p:nvGrpSpPr>
          <p:cNvPr id="93222" name="Group 115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grpSp>
          <p:nvGrpSpPr>
            <p:cNvPr id="93230" name="Group 116"/>
            <p:cNvGrpSpPr>
              <a:grpSpLocks/>
            </p:cNvGrpSpPr>
            <p:nvPr/>
          </p:nvGrpSpPr>
          <p:grpSpPr bwMode="auto">
            <a:xfrm>
              <a:off x="5051" y="2165"/>
              <a:ext cx="618" cy="1161"/>
              <a:chOff x="5051" y="2165"/>
              <a:chExt cx="618" cy="1161"/>
            </a:xfrm>
          </p:grpSpPr>
          <p:sp>
            <p:nvSpPr>
              <p:cNvPr id="93232" name="Freeform 117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33" name="AutoShape 118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4" name="Rectangle 119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5" name="Line 120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6" name="Rectangle 121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7" name="Rectangle 122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8" name="Line 123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39" name="Line 124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0" name="Line 125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1" name="Line 126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2" name="Line 127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3" name="Line 128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4" name="Line 129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5" name="Line 130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6" name="Line 131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7" name="Line 132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48" name="Rectangle 133"/>
              <p:cNvSpPr>
                <a:spLocks noChangeArrowheads="1"/>
              </p:cNvSpPr>
              <p:nvPr/>
            </p:nvSpPr>
            <p:spPr bwMode="auto">
              <a:xfrm>
                <a:off x="5051" y="2165"/>
                <a:ext cx="5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Chicago" charset="0"/>
                  </a:rPr>
                  <a:t>HOÀNG GIA</a:t>
                </a:r>
              </a:p>
            </p:txBody>
          </p:sp>
        </p:grpSp>
        <p:sp>
          <p:nvSpPr>
            <p:cNvPr id="93231" name="Rectangle 134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</p:grpSp>
      <p:grpSp>
        <p:nvGrpSpPr>
          <p:cNvPr id="12" name="Group 153"/>
          <p:cNvGrpSpPr>
            <a:grpSpLocks/>
          </p:cNvGrpSpPr>
          <p:nvPr/>
        </p:nvGrpSpPr>
        <p:grpSpPr bwMode="auto">
          <a:xfrm>
            <a:off x="3471863" y="1852613"/>
            <a:ext cx="4610100" cy="1870075"/>
            <a:chOff x="2187" y="1167"/>
            <a:chExt cx="2904" cy="1178"/>
          </a:xfrm>
        </p:grpSpPr>
        <p:grpSp>
          <p:nvGrpSpPr>
            <p:cNvPr id="93226" name="Group 144"/>
            <p:cNvGrpSpPr>
              <a:grpSpLocks/>
            </p:cNvGrpSpPr>
            <p:nvPr/>
          </p:nvGrpSpPr>
          <p:grpSpPr bwMode="auto">
            <a:xfrm>
              <a:off x="2899" y="1167"/>
              <a:ext cx="2192" cy="1178"/>
              <a:chOff x="471" y="2694"/>
              <a:chExt cx="1518" cy="727"/>
            </a:xfrm>
          </p:grpSpPr>
          <p:sp>
            <p:nvSpPr>
              <p:cNvPr id="540810" name="AutoShape 138"/>
              <p:cNvSpPr>
                <a:spLocks noChangeArrowheads="1"/>
              </p:cNvSpPr>
              <p:nvPr/>
            </p:nvSpPr>
            <p:spPr bwMode="auto">
              <a:xfrm rot="5681612">
                <a:off x="779" y="2792"/>
                <a:ext cx="321" cy="937"/>
              </a:xfrm>
              <a:prstGeom prst="curvedLeftArrow">
                <a:avLst>
                  <a:gd name="adj1" fmla="val 58380"/>
                  <a:gd name="adj2" fmla="val 116760"/>
                  <a:gd name="adj3" fmla="val 33333"/>
                </a:avLst>
              </a:prstGeom>
              <a:solidFill>
                <a:srgbClr val="F8131B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99190" dir="238833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pic>
            <p:nvPicPr>
              <p:cNvPr id="540815" name="Picture 143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9" y="2694"/>
                <a:ext cx="790" cy="632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99190" dir="2388334" algn="ctr" rotWithShape="0">
                  <a:schemeClr val="bg2"/>
                </a:outerShdw>
              </a:effectLst>
            </p:spPr>
          </p:pic>
        </p:grpSp>
        <p:sp>
          <p:nvSpPr>
            <p:cNvPr id="540824" name="Text Box 152"/>
            <p:cNvSpPr txBox="1">
              <a:spLocks noChangeArrowheads="1"/>
            </p:cNvSpPr>
            <p:nvPr/>
          </p:nvSpPr>
          <p:spPr bwMode="auto">
            <a:xfrm>
              <a:off x="2187" y="1784"/>
              <a:ext cx="2143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tx1"/>
                  </a:solidFill>
                  <a:latin typeface="Comic Sans MS" charset="0"/>
                </a:rPr>
                <a:t>Đền Thờ trên Núi</a:t>
              </a:r>
            </a:p>
          </p:txBody>
        </p:sp>
      </p:grpSp>
      <p:sp>
        <p:nvSpPr>
          <p:cNvPr id="93224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93225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3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113"/>
          <p:cNvGrpSpPr>
            <a:grpSpLocks/>
          </p:cNvGrpSpPr>
          <p:nvPr/>
        </p:nvGrpSpPr>
        <p:grpSpPr bwMode="auto">
          <a:xfrm>
            <a:off x="6022975" y="1136650"/>
            <a:ext cx="1289050" cy="1435100"/>
            <a:chOff x="1084" y="711"/>
            <a:chExt cx="2950" cy="2769"/>
          </a:xfrm>
        </p:grpSpPr>
        <p:grpSp>
          <p:nvGrpSpPr>
            <p:cNvPr id="95310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5316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5318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319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5317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5311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2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3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4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15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5235" name="Group 113"/>
          <p:cNvGrpSpPr>
            <a:grpSpLocks/>
          </p:cNvGrpSpPr>
          <p:nvPr/>
        </p:nvGrpSpPr>
        <p:grpSpPr bwMode="auto">
          <a:xfrm>
            <a:off x="6022975" y="3154363"/>
            <a:ext cx="1289050" cy="1435100"/>
            <a:chOff x="1084" y="711"/>
            <a:chExt cx="2950" cy="2769"/>
          </a:xfrm>
        </p:grpSpPr>
        <p:grpSp>
          <p:nvGrpSpPr>
            <p:cNvPr id="95300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5306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5308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309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5307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5301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2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3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4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05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65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9523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9" name="Rectangle 5"/>
          <p:cNvSpPr>
            <a:spLocks noChangeArrowheads="1"/>
          </p:cNvSpPr>
          <p:nvPr/>
        </p:nvSpPr>
        <p:spPr bwMode="auto">
          <a:xfrm>
            <a:off x="2881313" y="9429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9524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3" name="Rectangle 7"/>
          <p:cNvSpPr>
            <a:spLocks noChangeArrowheads="1"/>
          </p:cNvSpPr>
          <p:nvPr/>
        </p:nvSpPr>
        <p:spPr bwMode="auto">
          <a:xfrm>
            <a:off x="4786313" y="928688"/>
            <a:ext cx="12223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95242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3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Đ - S</a:t>
            </a:r>
          </a:p>
        </p:txBody>
      </p:sp>
      <p:sp>
        <p:nvSpPr>
          <p:cNvPr id="536587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3658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36595" name="Rectangle 19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3033713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 BẮC        NAM</a:t>
            </a:r>
          </a:p>
        </p:txBody>
      </p:sp>
      <p:sp>
        <p:nvSpPr>
          <p:cNvPr id="95248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2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3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4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5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6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7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8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9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0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1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4" name="Rectangle 38"/>
          <p:cNvSpPr>
            <a:spLocks noChangeArrowheads="1"/>
          </p:cNvSpPr>
          <p:nvPr/>
        </p:nvSpPr>
        <p:spPr bwMode="auto">
          <a:xfrm>
            <a:off x="6226175" y="2159000"/>
            <a:ext cx="24574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Sử 17:3-15</a:t>
            </a:r>
          </a:p>
        </p:txBody>
      </p:sp>
      <p:sp>
        <p:nvSpPr>
          <p:cNvPr id="536615" name="Rectangle 39"/>
          <p:cNvSpPr>
            <a:spLocks noChangeArrowheads="1"/>
          </p:cNvSpPr>
          <p:nvPr/>
        </p:nvSpPr>
        <p:spPr bwMode="auto">
          <a:xfrm>
            <a:off x="3173413" y="1781175"/>
            <a:ext cx="30670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CHIA CẮT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</a:t>
            </a:r>
          </a:p>
        </p:txBody>
      </p:sp>
      <p:sp>
        <p:nvSpPr>
          <p:cNvPr id="95264" name="Line 40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9" name="Line 43"/>
          <p:cNvSpPr>
            <a:spLocks noChangeShapeType="1"/>
          </p:cNvSpPr>
          <p:nvPr/>
        </p:nvSpPr>
        <p:spPr bwMode="auto">
          <a:xfrm>
            <a:off x="4614863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46" name="Text Box 70"/>
          <p:cNvSpPr txBox="1">
            <a:spLocks noChangeArrowheads="1"/>
          </p:cNvSpPr>
          <p:nvPr/>
        </p:nvSpPr>
        <p:spPr bwMode="auto">
          <a:xfrm>
            <a:off x="1765300" y="-9525"/>
            <a:ext cx="70342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Các Vua 12:25 đến 14:31</a:t>
            </a:r>
          </a:p>
        </p:txBody>
      </p:sp>
      <p:sp>
        <p:nvSpPr>
          <p:cNvPr id="536649" name="Line 73"/>
          <p:cNvSpPr>
            <a:spLocks noChangeShapeType="1"/>
          </p:cNvSpPr>
          <p:nvPr/>
        </p:nvSpPr>
        <p:spPr bwMode="auto">
          <a:xfrm>
            <a:off x="4905375" y="1333500"/>
            <a:ext cx="301625" cy="603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135003" dir="247115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36650" name="Line 74"/>
          <p:cNvSpPr>
            <a:spLocks noChangeShapeType="1"/>
          </p:cNvSpPr>
          <p:nvPr/>
        </p:nvSpPr>
        <p:spPr bwMode="auto">
          <a:xfrm flipH="1">
            <a:off x="4803775" y="1343025"/>
            <a:ext cx="460375" cy="619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135003" dir="247115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95269" name="Group 173"/>
          <p:cNvGrpSpPr>
            <a:grpSpLocks/>
          </p:cNvGrpSpPr>
          <p:nvPr/>
        </p:nvGrpSpPr>
        <p:grpSpPr bwMode="auto">
          <a:xfrm>
            <a:off x="7942263" y="3436938"/>
            <a:ext cx="1133475" cy="1843087"/>
            <a:chOff x="5003" y="2165"/>
            <a:chExt cx="714" cy="1161"/>
          </a:xfrm>
        </p:grpSpPr>
        <p:sp>
          <p:nvSpPr>
            <p:cNvPr id="95277" name="Freeform 118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78" name="AutoShape 119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79" name="Rectangle 120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0" name="Line 121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1" name="Rectangle 122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2" name="Rectangle 123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3" name="Line 124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4" name="Line 125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5" name="Line 126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6" name="Line 127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7" name="Line 128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8" name="Line 129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89" name="Line 130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90" name="Line 131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91" name="Line 132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92" name="Line 133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93" name="Rectangle 134"/>
            <p:cNvSpPr>
              <a:spLocks noChangeArrowheads="1"/>
            </p:cNvSpPr>
            <p:nvPr/>
          </p:nvSpPr>
          <p:spPr bwMode="auto">
            <a:xfrm>
              <a:off x="5019" y="2165"/>
              <a:ext cx="63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  <p:sp>
          <p:nvSpPr>
            <p:cNvPr id="95294" name="Rectangle 13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  <p:sp>
          <p:nvSpPr>
            <p:cNvPr id="536712" name="Rectangle 136"/>
            <p:cNvSpPr>
              <a:spLocks noChangeArrowheads="1"/>
            </p:cNvSpPr>
            <p:nvPr/>
          </p:nvSpPr>
          <p:spPr bwMode="auto">
            <a:xfrm>
              <a:off x="5008" y="2379"/>
              <a:ext cx="688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CHIA CẮT ••• </a:t>
              </a:r>
            </a:p>
          </p:txBody>
        </p:sp>
        <p:sp>
          <p:nvSpPr>
            <p:cNvPr id="95296" name="Rectangle 138"/>
            <p:cNvSpPr>
              <a:spLocks noChangeArrowheads="1"/>
            </p:cNvSpPr>
            <p:nvPr/>
          </p:nvSpPr>
          <p:spPr bwMode="auto">
            <a:xfrm>
              <a:off x="5060" y="2503"/>
              <a:ext cx="57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BẮC          NAM</a:t>
              </a:r>
            </a:p>
          </p:txBody>
        </p:sp>
        <p:sp>
          <p:nvSpPr>
            <p:cNvPr id="95297" name="Rectangle 137"/>
            <p:cNvSpPr>
              <a:spLocks noChangeArrowheads="1"/>
            </p:cNvSpPr>
            <p:nvPr/>
          </p:nvSpPr>
          <p:spPr bwMode="auto">
            <a:xfrm>
              <a:off x="5003" y="2615"/>
              <a:ext cx="567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  <a:latin typeface="Helvetica" charset="0"/>
                </a:rPr>
                <a:t>Y-SƠ-RA-ÊN</a:t>
              </a:r>
            </a:p>
          </p:txBody>
        </p:sp>
        <p:sp>
          <p:nvSpPr>
            <p:cNvPr id="95298" name="Rectangle 139"/>
            <p:cNvSpPr>
              <a:spLocks noChangeArrowheads="1"/>
            </p:cNvSpPr>
            <p:nvPr/>
          </p:nvSpPr>
          <p:spPr bwMode="auto">
            <a:xfrm>
              <a:off x="5358" y="2606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GIUĐA</a:t>
              </a:r>
            </a:p>
          </p:txBody>
        </p:sp>
        <p:sp>
          <p:nvSpPr>
            <p:cNvPr id="95299" name="Rectangle 140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95270" name="Text Box 14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6720" name="Rectangle 144"/>
          <p:cNvSpPr>
            <a:spLocks noChangeArrowheads="1"/>
          </p:cNvSpPr>
          <p:nvPr/>
        </p:nvSpPr>
        <p:spPr bwMode="auto">
          <a:xfrm>
            <a:off x="8075613" y="65468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536744" name="Text Box 168"/>
          <p:cNvSpPr txBox="1">
            <a:spLocks noChangeArrowheads="1"/>
          </p:cNvSpPr>
          <p:nvPr/>
        </p:nvSpPr>
        <p:spPr bwMode="auto">
          <a:xfrm>
            <a:off x="6278563" y="1439863"/>
            <a:ext cx="1104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GĐv</a:t>
            </a:r>
            <a:endParaRPr lang="en-US" sz="3200" b="1" i="1" dirty="0">
              <a:solidFill>
                <a:schemeClr val="tx1"/>
              </a:solidFill>
              <a:latin typeface="Kosher-Normal" charset="0"/>
              <a:ea typeface="+mn-ea"/>
              <a:cs typeface="+mn-cs"/>
            </a:endParaRPr>
          </a:p>
        </p:txBody>
      </p:sp>
      <p:sp>
        <p:nvSpPr>
          <p:cNvPr id="536748" name="AutoShape 172"/>
          <p:cNvSpPr>
            <a:spLocks noChangeArrowheads="1"/>
          </p:cNvSpPr>
          <p:nvPr/>
        </p:nvSpPr>
        <p:spPr bwMode="auto">
          <a:xfrm>
            <a:off x="3006725" y="2214563"/>
            <a:ext cx="3178175" cy="15509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95274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536597" name="Rectangle 21"/>
          <p:cNvSpPr>
            <a:spLocks noChangeArrowheads="1"/>
          </p:cNvSpPr>
          <p:nvPr/>
        </p:nvSpPr>
        <p:spPr bwMode="auto">
          <a:xfrm>
            <a:off x="2924175" y="2746375"/>
            <a:ext cx="32543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Y-SƠ-RA-ÊN  GIU-ĐA</a:t>
            </a:r>
          </a:p>
        </p:txBody>
      </p:sp>
      <p:sp>
        <p:nvSpPr>
          <p:cNvPr id="95276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7" grpId="0" autoUpdateAnimBg="0"/>
      <p:bldP spid="536596" grpId="0" autoUpdateAnimBg="0"/>
      <p:bldP spid="536615" grpId="0" autoUpdateAnimBg="0"/>
      <p:bldP spid="536619" grpId="0" animBg="1"/>
      <p:bldP spid="536748" grpId="0" animBg="1"/>
      <p:bldP spid="53659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32" name="Text Box 152"/>
          <p:cNvSpPr txBox="1">
            <a:spLocks noChangeArrowheads="1"/>
          </p:cNvSpPr>
          <p:nvPr/>
        </p:nvSpPr>
        <p:spPr bwMode="auto">
          <a:xfrm>
            <a:off x="1765300" y="0"/>
            <a:ext cx="70342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Các Vua 12:25 đến 14:31</a:t>
            </a:r>
          </a:p>
        </p:txBody>
      </p:sp>
      <p:pic>
        <p:nvPicPr>
          <p:cNvPr id="9728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150" y="717550"/>
            <a:ext cx="36957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2711450" y="692150"/>
            <a:ext cx="3721100" cy="541655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684" name="Rectangle 4"/>
          <p:cNvSpPr>
            <a:spLocks noChangeArrowheads="1"/>
          </p:cNvSpPr>
          <p:nvPr/>
        </p:nvSpPr>
        <p:spPr bwMode="auto">
          <a:xfrm>
            <a:off x="5889625" y="3900488"/>
            <a:ext cx="20161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97286" name="Oval 5"/>
          <p:cNvSpPr>
            <a:spLocks noChangeArrowheads="1"/>
          </p:cNvSpPr>
          <p:nvPr/>
        </p:nvSpPr>
        <p:spPr bwMode="auto">
          <a:xfrm>
            <a:off x="4502150" y="421640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Oval 6"/>
          <p:cNvSpPr>
            <a:spLocks noChangeArrowheads="1"/>
          </p:cNvSpPr>
          <p:nvPr/>
        </p:nvSpPr>
        <p:spPr bwMode="auto">
          <a:xfrm>
            <a:off x="4559300" y="294005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82800" y="2178050"/>
            <a:ext cx="5010150" cy="2774950"/>
            <a:chOff x="1320" y="1356"/>
            <a:chExt cx="3156" cy="1748"/>
          </a:xfrm>
        </p:grpSpPr>
        <p:sp>
          <p:nvSpPr>
            <p:cNvPr id="455688" name="Line 8"/>
            <p:cNvSpPr>
              <a:spLocks noChangeShapeType="1"/>
            </p:cNvSpPr>
            <p:nvPr/>
          </p:nvSpPr>
          <p:spPr bwMode="auto">
            <a:xfrm flipV="1">
              <a:off x="1320" y="1836"/>
              <a:ext cx="3156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97330" name="Line 9"/>
            <p:cNvSpPr>
              <a:spLocks noChangeShapeType="1"/>
            </p:cNvSpPr>
            <p:nvPr/>
          </p:nvSpPr>
          <p:spPr bwMode="auto">
            <a:xfrm flipV="1">
              <a:off x="2340" y="1356"/>
              <a:ext cx="0" cy="7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31" name="Line 10"/>
            <p:cNvSpPr>
              <a:spLocks noChangeShapeType="1"/>
            </p:cNvSpPr>
            <p:nvPr/>
          </p:nvSpPr>
          <p:spPr bwMode="auto">
            <a:xfrm>
              <a:off x="3612" y="2284"/>
              <a:ext cx="0" cy="8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5694" name="Rectangle 14"/>
          <p:cNvSpPr>
            <a:spLocks noChangeArrowheads="1"/>
          </p:cNvSpPr>
          <p:nvPr/>
        </p:nvSpPr>
        <p:spPr bwMode="auto">
          <a:xfrm>
            <a:off x="1608138" y="1677988"/>
            <a:ext cx="23495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>
                <a:solidFill>
                  <a:srgbClr val="FAFD00"/>
                </a:solidFill>
                <a:latin typeface="Times" charset="0"/>
              </a:rPr>
              <a:t>10 CHI TỘC</a:t>
            </a: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574800" y="317500"/>
            <a:ext cx="7416800" cy="1320800"/>
            <a:chOff x="992" y="104"/>
            <a:chExt cx="4672" cy="832"/>
          </a:xfrm>
        </p:grpSpPr>
        <p:sp>
          <p:nvSpPr>
            <p:cNvPr id="455696" name="Rectangle 16"/>
            <p:cNvSpPr>
              <a:spLocks noChangeArrowheads="1"/>
            </p:cNvSpPr>
            <p:nvPr/>
          </p:nvSpPr>
          <p:spPr bwMode="auto">
            <a:xfrm>
              <a:off x="992" y="104"/>
              <a:ext cx="4608" cy="832"/>
            </a:xfrm>
            <a:prstGeom prst="rect">
              <a:avLst/>
            </a:prstGeom>
            <a:solidFill>
              <a:srgbClr val="14C2F8"/>
            </a:solidFill>
            <a:ln w="12700">
              <a:noFill/>
              <a:miter lim="800000"/>
              <a:headEnd/>
              <a:tailEnd/>
            </a:ln>
            <a:effectLst>
              <a:outerShdw dist="179605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55697" name="Rectangle 17"/>
            <p:cNvSpPr>
              <a:spLocks noChangeArrowheads="1"/>
            </p:cNvSpPr>
            <p:nvPr/>
          </p:nvSpPr>
          <p:spPr bwMode="auto">
            <a:xfrm>
              <a:off x="1261" y="149"/>
              <a:ext cx="4403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VƯƠNG QUỐC PHÍA BẮC:</a:t>
              </a:r>
            </a:p>
            <a:p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                  </a:t>
              </a:r>
              <a:r>
                <a:rPr lang="en-US" sz="3400" b="1">
                  <a:solidFill>
                    <a:srgbClr val="800000"/>
                  </a:solidFill>
                  <a:latin typeface="Times" charset="0"/>
                </a:rPr>
                <a:t>Y-SƠ-RA-ÊN</a:t>
              </a:r>
            </a:p>
          </p:txBody>
        </p:sp>
      </p:grpSp>
      <p:sp>
        <p:nvSpPr>
          <p:cNvPr id="455699" name="Rectangle 19"/>
          <p:cNvSpPr>
            <a:spLocks noChangeArrowheads="1"/>
          </p:cNvSpPr>
          <p:nvPr/>
        </p:nvSpPr>
        <p:spPr bwMode="auto">
          <a:xfrm>
            <a:off x="555625" y="4275138"/>
            <a:ext cx="21463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 i="1">
                <a:solidFill>
                  <a:srgbClr val="FAFD00"/>
                </a:solidFill>
                <a:latin typeface="Times" charset="0"/>
              </a:rPr>
              <a:t>2 CHI TỘC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66700" y="5054600"/>
            <a:ext cx="7416800" cy="1320800"/>
            <a:chOff x="168" y="3368"/>
            <a:chExt cx="4672" cy="832"/>
          </a:xfrm>
        </p:grpSpPr>
        <p:sp>
          <p:nvSpPr>
            <p:cNvPr id="455701" name="Rectangle 21"/>
            <p:cNvSpPr>
              <a:spLocks noChangeArrowheads="1"/>
            </p:cNvSpPr>
            <p:nvPr/>
          </p:nvSpPr>
          <p:spPr bwMode="auto">
            <a:xfrm>
              <a:off x="168" y="3368"/>
              <a:ext cx="4608" cy="832"/>
            </a:xfrm>
            <a:prstGeom prst="rect">
              <a:avLst/>
            </a:prstGeom>
            <a:solidFill>
              <a:srgbClr val="14C2F8"/>
            </a:solidFill>
            <a:ln w="12700">
              <a:noFill/>
              <a:miter lim="800000"/>
              <a:headEnd/>
              <a:tailEnd/>
            </a:ln>
            <a:effectLst>
              <a:outerShdw dist="179605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55702" name="Rectangle 22"/>
            <p:cNvSpPr>
              <a:spLocks noChangeArrowheads="1"/>
            </p:cNvSpPr>
            <p:nvPr/>
          </p:nvSpPr>
          <p:spPr bwMode="auto">
            <a:xfrm>
              <a:off x="437" y="3413"/>
              <a:ext cx="4403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1">
                  <a:solidFill>
                    <a:srgbClr val="FF5008"/>
                  </a:solidFill>
                  <a:latin typeface="Times" charset="0"/>
                </a:rPr>
                <a:t>VƯƠNG QUỐC PHÍA NAM:</a:t>
              </a:r>
            </a:p>
            <a:p>
              <a:r>
                <a:rPr lang="en-US" sz="3600" b="1">
                  <a:solidFill>
                    <a:srgbClr val="1A0004"/>
                  </a:solidFill>
                  <a:latin typeface="Times" charset="0"/>
                </a:rPr>
                <a:t>                     </a:t>
              </a:r>
              <a:r>
                <a:rPr lang="en-US" sz="3600" b="1">
                  <a:solidFill>
                    <a:srgbClr val="800000"/>
                  </a:solidFill>
                  <a:latin typeface="Times" charset="0"/>
                </a:rPr>
                <a:t>GIU-ĐA</a:t>
              </a:r>
            </a:p>
          </p:txBody>
        </p:sp>
      </p:grpSp>
      <p:sp>
        <p:nvSpPr>
          <p:cNvPr id="455733" name="Text Box 53"/>
          <p:cNvSpPr txBox="1">
            <a:spLocks noChangeArrowheads="1"/>
          </p:cNvSpPr>
          <p:nvPr/>
        </p:nvSpPr>
        <p:spPr bwMode="auto">
          <a:xfrm>
            <a:off x="533400" y="2635250"/>
            <a:ext cx="3055938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rPr>
              <a:t>SA-MA-RI</a:t>
            </a:r>
          </a:p>
        </p:txBody>
      </p:sp>
      <p:sp>
        <p:nvSpPr>
          <p:cNvPr id="455734" name="Text Box 54"/>
          <p:cNvSpPr txBox="1">
            <a:spLocks noChangeArrowheads="1"/>
          </p:cNvSpPr>
          <p:nvPr/>
        </p:nvSpPr>
        <p:spPr bwMode="auto">
          <a:xfrm>
            <a:off x="4435475" y="4286250"/>
            <a:ext cx="453072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latin typeface="Comic Sans MS" pitchFamily="66" charset="0"/>
                <a:ea typeface="+mn-ea"/>
                <a:cs typeface="+mn-cs"/>
              </a:rPr>
              <a:t>GIÊ-RU-SA-LEM</a:t>
            </a:r>
          </a:p>
        </p:txBody>
      </p:sp>
      <p:sp>
        <p:nvSpPr>
          <p:cNvPr id="455735" name="Oval 55"/>
          <p:cNvSpPr>
            <a:spLocks noChangeArrowheads="1"/>
          </p:cNvSpPr>
          <p:nvPr/>
        </p:nvSpPr>
        <p:spPr bwMode="auto">
          <a:xfrm>
            <a:off x="3840163" y="790575"/>
            <a:ext cx="2947987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55736" name="Oval 56"/>
          <p:cNvSpPr>
            <a:spLocks noChangeArrowheads="1"/>
          </p:cNvSpPr>
          <p:nvPr/>
        </p:nvSpPr>
        <p:spPr bwMode="auto">
          <a:xfrm>
            <a:off x="2511425" y="5526088"/>
            <a:ext cx="2947988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97297" name="Text Box 14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5831" name="Rectangle 151"/>
          <p:cNvSpPr>
            <a:spLocks noChangeArrowheads="1"/>
          </p:cNvSpPr>
          <p:nvPr/>
        </p:nvSpPr>
        <p:spPr bwMode="auto">
          <a:xfrm>
            <a:off x="807561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40</a:t>
            </a:r>
          </a:p>
        </p:txBody>
      </p:sp>
      <p:grpSp>
        <p:nvGrpSpPr>
          <p:cNvPr id="97299" name="Group 157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sp>
          <p:nvSpPr>
            <p:cNvPr id="97304" name="Freeform 158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305" name="AutoShape 159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6" name="Rectangle 160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7" name="Line 161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8" name="Rectangle 162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9" name="Rectangle 163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0" name="Line 164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1" name="Line 165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2" name="Line 166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3" name="Line 167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4" name="Line 168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5" name="Line 169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6" name="Line 170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7" name="Line 171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8" name="Line 172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9" name="Line 173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0" name="Rectangle 174"/>
            <p:cNvSpPr>
              <a:spLocks noChangeArrowheads="1"/>
            </p:cNvSpPr>
            <p:nvPr/>
          </p:nvSpPr>
          <p:spPr bwMode="auto">
            <a:xfrm>
              <a:off x="5019" y="2165"/>
              <a:ext cx="63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  <p:sp>
          <p:nvSpPr>
            <p:cNvPr id="97321" name="Rectangle 175"/>
            <p:cNvSpPr>
              <a:spLocks noChangeArrowheads="1"/>
            </p:cNvSpPr>
            <p:nvPr/>
          </p:nvSpPr>
          <p:spPr bwMode="auto">
            <a:xfrm>
              <a:off x="5139" y="2267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  <p:sp>
          <p:nvSpPr>
            <p:cNvPr id="455856" name="Rectangle 176"/>
            <p:cNvSpPr>
              <a:spLocks noChangeArrowheads="1"/>
            </p:cNvSpPr>
            <p:nvPr/>
          </p:nvSpPr>
          <p:spPr bwMode="auto">
            <a:xfrm>
              <a:off x="5008" y="2379"/>
              <a:ext cx="688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CHIA CẮT ••• </a:t>
              </a:r>
            </a:p>
          </p:txBody>
        </p:sp>
        <p:sp>
          <p:nvSpPr>
            <p:cNvPr id="97323" name="Rectangle 177"/>
            <p:cNvSpPr>
              <a:spLocks noChangeArrowheads="1"/>
            </p:cNvSpPr>
            <p:nvPr/>
          </p:nvSpPr>
          <p:spPr bwMode="auto">
            <a:xfrm>
              <a:off x="5103" y="2503"/>
              <a:ext cx="5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BẮC        NAM</a:t>
              </a:r>
            </a:p>
          </p:txBody>
        </p:sp>
        <p:sp>
          <p:nvSpPr>
            <p:cNvPr id="97324" name="Rectangle 180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97300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97301" name="Rectangle 137"/>
          <p:cNvSpPr>
            <a:spLocks noChangeArrowheads="1"/>
          </p:cNvSpPr>
          <p:nvPr/>
        </p:nvSpPr>
        <p:spPr bwMode="auto">
          <a:xfrm>
            <a:off x="7983538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97302" name="Rectangle 139"/>
          <p:cNvSpPr>
            <a:spLocks noChangeArrowheads="1"/>
          </p:cNvSpPr>
          <p:nvPr/>
        </p:nvSpPr>
        <p:spPr bwMode="auto">
          <a:xfrm>
            <a:off x="8545513" y="4137025"/>
            <a:ext cx="56991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GIUĐA</a:t>
            </a:r>
          </a:p>
        </p:txBody>
      </p:sp>
      <p:sp>
        <p:nvSpPr>
          <p:cNvPr id="97303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5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94" grpId="0" autoUpdateAnimBg="0"/>
      <p:bldP spid="455699" grpId="0" autoUpdateAnimBg="0"/>
      <p:bldP spid="455733" grpId="0" autoUpdateAnimBg="0"/>
      <p:bldP spid="455734" grpId="0" autoUpdateAnimBg="0"/>
      <p:bldP spid="455735" grpId="0" animBg="1"/>
      <p:bldP spid="45573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113"/>
          <p:cNvGrpSpPr>
            <a:grpSpLocks/>
          </p:cNvGrpSpPr>
          <p:nvPr/>
        </p:nvGrpSpPr>
        <p:grpSpPr bwMode="auto">
          <a:xfrm>
            <a:off x="6022975" y="1136650"/>
            <a:ext cx="1289050" cy="1435100"/>
            <a:chOff x="1084" y="711"/>
            <a:chExt cx="2950" cy="2769"/>
          </a:xfrm>
        </p:grpSpPr>
        <p:grpSp>
          <p:nvGrpSpPr>
            <p:cNvPr id="99408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9414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9416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417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9415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9409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0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1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2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3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9331" name="Group 113"/>
          <p:cNvGrpSpPr>
            <a:grpSpLocks/>
          </p:cNvGrpSpPr>
          <p:nvPr/>
        </p:nvGrpSpPr>
        <p:grpSpPr bwMode="auto">
          <a:xfrm>
            <a:off x="6022975" y="3154363"/>
            <a:ext cx="1289050" cy="1435100"/>
            <a:chOff x="1084" y="711"/>
            <a:chExt cx="2950" cy="2769"/>
          </a:xfrm>
        </p:grpSpPr>
        <p:grpSp>
          <p:nvGrpSpPr>
            <p:cNvPr id="99398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9404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9406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407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9405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9399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0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1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2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3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9933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Rectangle 5"/>
          <p:cNvSpPr>
            <a:spLocks noChangeArrowheads="1"/>
          </p:cNvSpPr>
          <p:nvPr/>
        </p:nvSpPr>
        <p:spPr bwMode="auto">
          <a:xfrm>
            <a:off x="2894013" y="9429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9933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auto">
          <a:xfrm>
            <a:off x="4786313" y="928688"/>
            <a:ext cx="16002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ca. 1000 B.C.</a:t>
            </a:r>
          </a:p>
        </p:txBody>
      </p:sp>
      <p:sp>
        <p:nvSpPr>
          <p:cNvPr id="99338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Đ - S</a:t>
            </a:r>
          </a:p>
        </p:txBody>
      </p:sp>
      <p:sp>
        <p:nvSpPr>
          <p:cNvPr id="99340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56717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56723" name="Rectangle 19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99343" name="Rectangle 20"/>
          <p:cNvSpPr>
            <a:spLocks noChangeArrowheads="1"/>
          </p:cNvSpPr>
          <p:nvPr/>
        </p:nvSpPr>
        <p:spPr bwMode="auto">
          <a:xfrm>
            <a:off x="3128963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  BẮC       NAM</a:t>
            </a:r>
          </a:p>
        </p:txBody>
      </p:sp>
      <p:sp>
        <p:nvSpPr>
          <p:cNvPr id="99344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3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4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5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6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45" name="Rectangle 41"/>
          <p:cNvSpPr>
            <a:spLocks noChangeArrowheads="1"/>
          </p:cNvSpPr>
          <p:nvPr/>
        </p:nvSpPr>
        <p:spPr bwMode="auto">
          <a:xfrm>
            <a:off x="6188075" y="2247900"/>
            <a:ext cx="24574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Sử 17:3-15</a:t>
            </a:r>
          </a:p>
        </p:txBody>
      </p:sp>
      <p:sp>
        <p:nvSpPr>
          <p:cNvPr id="456746" name="Rectangle 42"/>
          <p:cNvSpPr>
            <a:spLocks noChangeArrowheads="1"/>
          </p:cNvSpPr>
          <p:nvPr/>
        </p:nvSpPr>
        <p:spPr bwMode="auto">
          <a:xfrm>
            <a:off x="3173413" y="1781175"/>
            <a:ext cx="30670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CHIA CẮT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</a:t>
            </a:r>
          </a:p>
        </p:txBody>
      </p:sp>
      <p:sp>
        <p:nvSpPr>
          <p:cNvPr id="99360" name="Line 4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1" name="Line 46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51" name="Rectangle 47"/>
          <p:cNvSpPr>
            <a:spLocks noChangeArrowheads="1"/>
          </p:cNvSpPr>
          <p:nvPr/>
        </p:nvSpPr>
        <p:spPr bwMode="auto">
          <a:xfrm>
            <a:off x="3313113" y="3635375"/>
            <a:ext cx="25098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CÁC TIÊN TRI</a:t>
            </a:r>
          </a:p>
        </p:txBody>
      </p:sp>
      <p:sp>
        <p:nvSpPr>
          <p:cNvPr id="456786" name="Text Box 82"/>
          <p:cNvSpPr txBox="1">
            <a:spLocks noChangeArrowheads="1"/>
          </p:cNvSpPr>
          <p:nvPr/>
        </p:nvSpPr>
        <p:spPr bwMode="auto">
          <a:xfrm>
            <a:off x="1778000" y="-22225"/>
            <a:ext cx="56499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Các Vua 17-22; I-sa đến Ma-la-chi</a:t>
            </a:r>
          </a:p>
        </p:txBody>
      </p:sp>
      <p:sp>
        <p:nvSpPr>
          <p:cNvPr id="99364" name="Text Box 13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99365" name="Text Box 132"/>
          <p:cNvSpPr txBox="1">
            <a:spLocks noChangeArrowheads="1"/>
          </p:cNvSpPr>
          <p:nvPr/>
        </p:nvSpPr>
        <p:spPr bwMode="auto">
          <a:xfrm>
            <a:off x="8659813" y="64277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56841" name="Rectangle 137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41</a:t>
            </a:r>
          </a:p>
        </p:txBody>
      </p:sp>
      <p:sp>
        <p:nvSpPr>
          <p:cNvPr id="456888" name="Text Box 184"/>
          <p:cNvSpPr txBox="1">
            <a:spLocks noChangeArrowheads="1"/>
          </p:cNvSpPr>
          <p:nvPr/>
        </p:nvSpPr>
        <p:spPr bwMode="auto">
          <a:xfrm>
            <a:off x="6281738" y="1452563"/>
            <a:ext cx="8636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GĐ</a:t>
            </a:r>
          </a:p>
        </p:txBody>
      </p:sp>
      <p:sp>
        <p:nvSpPr>
          <p:cNvPr id="456784" name="Oval 80"/>
          <p:cNvSpPr>
            <a:spLocks noChangeArrowheads="1"/>
          </p:cNvSpPr>
          <p:nvPr/>
        </p:nvSpPr>
        <p:spPr bwMode="auto">
          <a:xfrm>
            <a:off x="2895600" y="3492500"/>
            <a:ext cx="3556000" cy="8001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56890" name="Rectangle 186"/>
          <p:cNvSpPr>
            <a:spLocks noChangeArrowheads="1"/>
          </p:cNvSpPr>
          <p:nvPr/>
        </p:nvSpPr>
        <p:spPr bwMode="auto">
          <a:xfrm>
            <a:off x="519113" y="312738"/>
            <a:ext cx="182562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grpSp>
        <p:nvGrpSpPr>
          <p:cNvPr id="99370" name="Group 237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grpSp>
          <p:nvGrpSpPr>
            <p:cNvPr id="99375" name="Group 236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sp>
            <p:nvSpPr>
              <p:cNvPr id="99377" name="Freeform 213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8" name="AutoShape 214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79" name="Rectangle 215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0" name="Line 216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1" name="Rectangle 217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2" name="Rectangle 218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3" name="Line 219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4" name="Line 220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5" name="Line 221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6" name="Line 222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7" name="Line 223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8" name="Line 224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89" name="Line 225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90" name="Line 226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91" name="Line 227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92" name="Line 228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93" name="Rectangle 229"/>
              <p:cNvSpPr>
                <a:spLocks noChangeArrowheads="1"/>
              </p:cNvSpPr>
              <p:nvPr/>
            </p:nvSpPr>
            <p:spPr bwMode="auto">
              <a:xfrm>
                <a:off x="5019" y="2165"/>
                <a:ext cx="63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HOÀNG GIA</a:t>
                </a:r>
              </a:p>
            </p:txBody>
          </p:sp>
          <p:sp>
            <p:nvSpPr>
              <p:cNvPr id="99394" name="Rectangle 230"/>
              <p:cNvSpPr>
                <a:spLocks noChangeArrowheads="1"/>
              </p:cNvSpPr>
              <p:nvPr/>
            </p:nvSpPr>
            <p:spPr bwMode="auto">
              <a:xfrm>
                <a:off x="5139" y="2267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Đ - S</a:t>
                </a:r>
              </a:p>
            </p:txBody>
          </p:sp>
          <p:sp>
            <p:nvSpPr>
              <p:cNvPr id="456935" name="Rectangle 231"/>
              <p:cNvSpPr>
                <a:spLocks noChangeArrowheads="1"/>
              </p:cNvSpPr>
              <p:nvPr/>
            </p:nvSpPr>
            <p:spPr bwMode="auto">
              <a:xfrm>
                <a:off x="5008" y="2379"/>
                <a:ext cx="688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CHIA CẮT ••• </a:t>
                </a:r>
              </a:p>
            </p:txBody>
          </p:sp>
          <p:sp>
            <p:nvSpPr>
              <p:cNvPr id="99396" name="Rectangle 232"/>
              <p:cNvSpPr>
                <a:spLocks noChangeArrowheads="1"/>
              </p:cNvSpPr>
              <p:nvPr/>
            </p:nvSpPr>
            <p:spPr bwMode="auto">
              <a:xfrm>
                <a:off x="5112" y="2503"/>
                <a:ext cx="51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BẮC      NAM</a:t>
                </a:r>
              </a:p>
            </p:txBody>
          </p:sp>
          <p:sp>
            <p:nvSpPr>
              <p:cNvPr id="99397" name="Rectangle 235"/>
              <p:cNvSpPr>
                <a:spLocks noChangeArrowheads="1"/>
              </p:cNvSpPr>
              <p:nvPr/>
            </p:nvSpPr>
            <p:spPr bwMode="auto">
              <a:xfrm>
                <a:off x="5105" y="2720"/>
                <a:ext cx="47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</p:grpSp>
        <p:sp>
          <p:nvSpPr>
            <p:cNvPr id="456833" name="Rectangle 129"/>
            <p:cNvSpPr>
              <a:spLocks noChangeArrowheads="1"/>
            </p:cNvSpPr>
            <p:nvPr/>
          </p:nvSpPr>
          <p:spPr bwMode="auto">
            <a:xfrm>
              <a:off x="5065" y="2824"/>
              <a:ext cx="537" cy="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CÁC TIÊN TRI</a:t>
              </a:r>
            </a:p>
          </p:txBody>
        </p:sp>
      </p:grpSp>
      <p:sp>
        <p:nvSpPr>
          <p:cNvPr id="99371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99372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99373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GIUĐA</a:t>
            </a:r>
          </a:p>
        </p:txBody>
      </p:sp>
      <p:sp>
        <p:nvSpPr>
          <p:cNvPr id="99374" name="Rectangle 21"/>
          <p:cNvSpPr>
            <a:spLocks noChangeArrowheads="1"/>
          </p:cNvSpPr>
          <p:nvPr/>
        </p:nvSpPr>
        <p:spPr bwMode="auto">
          <a:xfrm>
            <a:off x="2992438" y="2746375"/>
            <a:ext cx="32543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" charset="0"/>
              </a:rPr>
              <a:t>Y-SƠ-RA-ÊN  GIU-ĐA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51" grpId="0" autoUpdateAnimBg="0"/>
      <p:bldP spid="4567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0137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03399"/>
              </a:solidFill>
              <a:latin typeface="Comic Sans MS" charset="0"/>
            </a:endParaRP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2906713" y="9175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rgbClr val="0066FF"/>
                </a:solidFill>
                <a:latin typeface="Times" charset="0"/>
              </a:rPr>
              <a:t>HOÀNG GIA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4786313" y="928688"/>
            <a:ext cx="12223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66FF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D - S</a:t>
            </a: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62187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3275013" y="2246313"/>
            <a:ext cx="28448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BẮC       NAM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938463" y="2746375"/>
            <a:ext cx="32527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Times" charset="0"/>
              </a:rPr>
              <a:t>Y-SƠ-RA-ÊN  GIU-ĐA</a:t>
            </a:r>
          </a:p>
        </p:txBody>
      </p:sp>
      <p:sp>
        <p:nvSpPr>
          <p:cNvPr id="101390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1" name="Line 1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2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3" name="Line 1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Line 1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5" name="Line 1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6" name="Line 2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7" name="Line 2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8" name="Line 2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9" name="Rectangle 2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0" name="Rectangle 2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1" name="Rectangle 2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2" name="Rectangle 2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3021013" y="1781175"/>
            <a:ext cx="32448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 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CHIA CẮT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&gt;&gt;&gt;</a:t>
            </a:r>
          </a:p>
        </p:txBody>
      </p:sp>
      <p:sp>
        <p:nvSpPr>
          <p:cNvPr id="101404" name="Line 2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405" name="Line 31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8" name="Rectangle 32"/>
          <p:cNvSpPr>
            <a:spLocks noChangeArrowheads="1"/>
          </p:cNvSpPr>
          <p:nvPr/>
        </p:nvSpPr>
        <p:spPr bwMode="auto">
          <a:xfrm>
            <a:off x="2474913" y="3470275"/>
            <a:ext cx="4176712" cy="82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CÁC TIÊN TRI</a:t>
            </a:r>
            <a:endParaRPr lang="en-US" sz="4800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62209" name="Text Box 33"/>
          <p:cNvSpPr txBox="1">
            <a:spLocks noChangeArrowheads="1"/>
          </p:cNvSpPr>
          <p:nvPr/>
        </p:nvSpPr>
        <p:spPr bwMode="auto">
          <a:xfrm>
            <a:off x="927100" y="534987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I-SA</a:t>
            </a:r>
          </a:p>
        </p:txBody>
      </p:sp>
      <p:sp>
        <p:nvSpPr>
          <p:cNvPr id="562210" name="Text Box 34"/>
          <p:cNvSpPr txBox="1">
            <a:spLocks noChangeArrowheads="1"/>
          </p:cNvSpPr>
          <p:nvPr/>
        </p:nvSpPr>
        <p:spPr bwMode="auto">
          <a:xfrm>
            <a:off x="2311400" y="2284413"/>
            <a:ext cx="22606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GIÊ-RÊ-MI</a:t>
            </a:r>
          </a:p>
        </p:txBody>
      </p:sp>
      <p:sp>
        <p:nvSpPr>
          <p:cNvPr id="562211" name="Text Box 35"/>
          <p:cNvSpPr txBox="1">
            <a:spLocks noChangeArrowheads="1"/>
          </p:cNvSpPr>
          <p:nvPr/>
        </p:nvSpPr>
        <p:spPr bwMode="auto">
          <a:xfrm>
            <a:off x="3670300" y="145732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ĐA-NI-ÊN</a:t>
            </a:r>
          </a:p>
        </p:txBody>
      </p:sp>
      <p:sp>
        <p:nvSpPr>
          <p:cNvPr id="562212" name="Text Box 36"/>
          <p:cNvSpPr txBox="1">
            <a:spLocks noChangeArrowheads="1"/>
          </p:cNvSpPr>
          <p:nvPr/>
        </p:nvSpPr>
        <p:spPr bwMode="auto">
          <a:xfrm>
            <a:off x="5916613" y="1069975"/>
            <a:ext cx="2743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Ê-XÊ-CHI-ÊN</a:t>
            </a:r>
          </a:p>
        </p:txBody>
      </p:sp>
      <p:sp>
        <p:nvSpPr>
          <p:cNvPr id="562213" name="Text Box 37"/>
          <p:cNvSpPr txBox="1">
            <a:spLocks noChangeArrowheads="1"/>
          </p:cNvSpPr>
          <p:nvPr/>
        </p:nvSpPr>
        <p:spPr bwMode="auto">
          <a:xfrm>
            <a:off x="4856163" y="5264150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Ô-SÊ</a:t>
            </a:r>
          </a:p>
        </p:txBody>
      </p:sp>
      <p:sp>
        <p:nvSpPr>
          <p:cNvPr id="562214" name="Text Box 38"/>
          <p:cNvSpPr txBox="1">
            <a:spLocks noChangeArrowheads="1"/>
          </p:cNvSpPr>
          <p:nvPr/>
        </p:nvSpPr>
        <p:spPr bwMode="auto">
          <a:xfrm>
            <a:off x="1206500" y="3135313"/>
            <a:ext cx="22606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GIÔ-ÊN</a:t>
            </a:r>
          </a:p>
        </p:txBody>
      </p:sp>
      <p:sp>
        <p:nvSpPr>
          <p:cNvPr id="562215" name="Text Box 39"/>
          <p:cNvSpPr txBox="1">
            <a:spLocks noChangeArrowheads="1"/>
          </p:cNvSpPr>
          <p:nvPr/>
        </p:nvSpPr>
        <p:spPr bwMode="auto">
          <a:xfrm>
            <a:off x="6883400" y="281622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A-MỐT</a:t>
            </a:r>
          </a:p>
        </p:txBody>
      </p:sp>
      <p:sp>
        <p:nvSpPr>
          <p:cNvPr id="562216" name="Text Box 40"/>
          <p:cNvSpPr txBox="1">
            <a:spLocks noChangeArrowheads="1"/>
          </p:cNvSpPr>
          <p:nvPr/>
        </p:nvSpPr>
        <p:spPr bwMode="auto">
          <a:xfrm>
            <a:off x="4572000" y="4186238"/>
            <a:ext cx="22606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ÁP-ĐIA</a:t>
            </a:r>
          </a:p>
        </p:txBody>
      </p:sp>
      <p:sp>
        <p:nvSpPr>
          <p:cNvPr id="562217" name="Text Box 41"/>
          <p:cNvSpPr txBox="1">
            <a:spLocks noChangeArrowheads="1"/>
          </p:cNvSpPr>
          <p:nvPr/>
        </p:nvSpPr>
        <p:spPr bwMode="auto">
          <a:xfrm>
            <a:off x="6313488" y="5740400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Comic Sans MS" charset="0"/>
              </a:rPr>
              <a:t>GIÔ-NA…</a:t>
            </a:r>
          </a:p>
        </p:txBody>
      </p:sp>
      <p:sp>
        <p:nvSpPr>
          <p:cNvPr id="562218" name="Text Box 42"/>
          <p:cNvSpPr txBox="1">
            <a:spLocks noChangeArrowheads="1"/>
          </p:cNvSpPr>
          <p:nvPr/>
        </p:nvSpPr>
        <p:spPr bwMode="auto">
          <a:xfrm>
            <a:off x="1847850" y="733425"/>
            <a:ext cx="17018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MI-CA</a:t>
            </a:r>
          </a:p>
        </p:txBody>
      </p:sp>
      <p:sp>
        <p:nvSpPr>
          <p:cNvPr id="562219" name="Text Box 43"/>
          <p:cNvSpPr txBox="1">
            <a:spLocks noChangeArrowheads="1"/>
          </p:cNvSpPr>
          <p:nvPr/>
        </p:nvSpPr>
        <p:spPr bwMode="auto">
          <a:xfrm>
            <a:off x="2976563" y="562292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NA-HUM</a:t>
            </a:r>
          </a:p>
        </p:txBody>
      </p:sp>
      <p:sp>
        <p:nvSpPr>
          <p:cNvPr id="562220" name="Text Box 44"/>
          <p:cNvSpPr txBox="1">
            <a:spLocks noChangeArrowheads="1"/>
          </p:cNvSpPr>
          <p:nvPr/>
        </p:nvSpPr>
        <p:spPr bwMode="auto">
          <a:xfrm>
            <a:off x="3860800" y="2844800"/>
            <a:ext cx="26035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HA-BA-CÚC</a:t>
            </a:r>
          </a:p>
        </p:txBody>
      </p:sp>
      <p:sp>
        <p:nvSpPr>
          <p:cNvPr id="562221" name="Text Box 45"/>
          <p:cNvSpPr txBox="1">
            <a:spLocks noChangeArrowheads="1"/>
          </p:cNvSpPr>
          <p:nvPr/>
        </p:nvSpPr>
        <p:spPr bwMode="auto">
          <a:xfrm>
            <a:off x="933450" y="1571625"/>
            <a:ext cx="25908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SÔ-PHÔ-NI</a:t>
            </a:r>
          </a:p>
        </p:txBody>
      </p:sp>
      <p:sp>
        <p:nvSpPr>
          <p:cNvPr id="562222" name="Text Box 46"/>
          <p:cNvSpPr txBox="1">
            <a:spLocks noChangeArrowheads="1"/>
          </p:cNvSpPr>
          <p:nvPr/>
        </p:nvSpPr>
        <p:spPr bwMode="auto">
          <a:xfrm>
            <a:off x="611188" y="3886200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HA-GAI</a:t>
            </a:r>
          </a:p>
        </p:txBody>
      </p:sp>
      <p:sp>
        <p:nvSpPr>
          <p:cNvPr id="562223" name="Text Box 47"/>
          <p:cNvSpPr txBox="1">
            <a:spLocks noChangeArrowheads="1"/>
          </p:cNvSpPr>
          <p:nvPr/>
        </p:nvSpPr>
        <p:spPr bwMode="auto">
          <a:xfrm>
            <a:off x="5434013" y="2138363"/>
            <a:ext cx="2717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XA-CHA-RI</a:t>
            </a:r>
          </a:p>
        </p:txBody>
      </p:sp>
      <p:sp>
        <p:nvSpPr>
          <p:cNvPr id="562224" name="Text Box 48"/>
          <p:cNvSpPr txBox="1">
            <a:spLocks noChangeArrowheads="1"/>
          </p:cNvSpPr>
          <p:nvPr/>
        </p:nvSpPr>
        <p:spPr bwMode="auto">
          <a:xfrm>
            <a:off x="4237038" y="427038"/>
            <a:ext cx="2463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MA-LA-CHI</a:t>
            </a:r>
          </a:p>
        </p:txBody>
      </p:sp>
      <p:sp>
        <p:nvSpPr>
          <p:cNvPr id="562225" name="Text Box 49"/>
          <p:cNvSpPr txBox="1">
            <a:spLocks noChangeArrowheads="1"/>
          </p:cNvSpPr>
          <p:nvPr/>
        </p:nvSpPr>
        <p:spPr bwMode="auto">
          <a:xfrm>
            <a:off x="6130925" y="4752975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Ê-LI</a:t>
            </a:r>
          </a:p>
        </p:txBody>
      </p:sp>
      <p:sp>
        <p:nvSpPr>
          <p:cNvPr id="562226" name="Text Box 50"/>
          <p:cNvSpPr txBox="1">
            <a:spLocks noChangeArrowheads="1"/>
          </p:cNvSpPr>
          <p:nvPr/>
        </p:nvSpPr>
        <p:spPr bwMode="auto">
          <a:xfrm>
            <a:off x="2311400" y="4381500"/>
            <a:ext cx="2260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Ê-LI-SÊ</a:t>
            </a:r>
          </a:p>
        </p:txBody>
      </p:sp>
      <p:sp>
        <p:nvSpPr>
          <p:cNvPr id="562227" name="Text Box 51"/>
          <p:cNvSpPr txBox="1">
            <a:spLocks noChangeArrowheads="1"/>
          </p:cNvSpPr>
          <p:nvPr/>
        </p:nvSpPr>
        <p:spPr bwMode="auto">
          <a:xfrm>
            <a:off x="1778000" y="-12700"/>
            <a:ext cx="374173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I-Sa đến Ma-la-chi</a:t>
            </a:r>
          </a:p>
        </p:txBody>
      </p:sp>
      <p:sp>
        <p:nvSpPr>
          <p:cNvPr id="562266" name="Rectangle 90"/>
          <p:cNvSpPr>
            <a:spLocks noChangeArrowheads="1"/>
          </p:cNvSpPr>
          <p:nvPr/>
        </p:nvSpPr>
        <p:spPr bwMode="auto">
          <a:xfrm>
            <a:off x="80914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grpSp>
        <p:nvGrpSpPr>
          <p:cNvPr id="101427" name="Group 143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grpSp>
          <p:nvGrpSpPr>
            <p:cNvPr id="101431" name="Group 144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sp>
            <p:nvSpPr>
              <p:cNvPr id="101433" name="Freeform 145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434" name="AutoShape 146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35" name="Rectangle 147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36" name="Line 148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37" name="Rectangle 149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38" name="Rectangle 150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39" name="Line 151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0" name="Line 152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1" name="Line 153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2" name="Line 154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3" name="Line 155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4" name="Line 156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5" name="Line 157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6" name="Line 158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7" name="Line 159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8" name="Line 160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49" name="Rectangle 161"/>
              <p:cNvSpPr>
                <a:spLocks noChangeArrowheads="1"/>
              </p:cNvSpPr>
              <p:nvPr/>
            </p:nvSpPr>
            <p:spPr bwMode="auto">
              <a:xfrm>
                <a:off x="5019" y="2165"/>
                <a:ext cx="63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HOÀNG GIA</a:t>
                </a:r>
              </a:p>
            </p:txBody>
          </p:sp>
          <p:sp>
            <p:nvSpPr>
              <p:cNvPr id="101450" name="Rectangle 162"/>
              <p:cNvSpPr>
                <a:spLocks noChangeArrowheads="1"/>
              </p:cNvSpPr>
              <p:nvPr/>
            </p:nvSpPr>
            <p:spPr bwMode="auto">
              <a:xfrm>
                <a:off x="5139" y="2267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Đ - S</a:t>
                </a:r>
              </a:p>
            </p:txBody>
          </p:sp>
          <p:sp>
            <p:nvSpPr>
              <p:cNvPr id="562339" name="Rectangle 163"/>
              <p:cNvSpPr>
                <a:spLocks noChangeArrowheads="1"/>
              </p:cNvSpPr>
              <p:nvPr/>
            </p:nvSpPr>
            <p:spPr bwMode="auto">
              <a:xfrm>
                <a:off x="5008" y="2379"/>
                <a:ext cx="688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CHIA CẮT ••• </a:t>
                </a:r>
              </a:p>
            </p:txBody>
          </p:sp>
          <p:sp>
            <p:nvSpPr>
              <p:cNvPr id="101452" name="Rectangle 164"/>
              <p:cNvSpPr>
                <a:spLocks noChangeArrowheads="1"/>
              </p:cNvSpPr>
              <p:nvPr/>
            </p:nvSpPr>
            <p:spPr bwMode="auto">
              <a:xfrm>
                <a:off x="5094" y="2503"/>
                <a:ext cx="54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BẮC       NAM</a:t>
                </a:r>
              </a:p>
            </p:txBody>
          </p:sp>
          <p:sp>
            <p:nvSpPr>
              <p:cNvPr id="101453" name="Rectangle 167"/>
              <p:cNvSpPr>
                <a:spLocks noChangeArrowheads="1"/>
              </p:cNvSpPr>
              <p:nvPr/>
            </p:nvSpPr>
            <p:spPr bwMode="auto">
              <a:xfrm>
                <a:off x="5105" y="2720"/>
                <a:ext cx="47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</p:grpSp>
        <p:sp>
          <p:nvSpPr>
            <p:cNvPr id="562344" name="Rectangle 168"/>
            <p:cNvSpPr>
              <a:spLocks noChangeArrowheads="1"/>
            </p:cNvSpPr>
            <p:nvPr/>
          </p:nvSpPr>
          <p:spPr bwMode="auto">
            <a:xfrm>
              <a:off x="5065" y="2824"/>
              <a:ext cx="537" cy="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CÁC TIÊN TRI</a:t>
              </a:r>
            </a:p>
          </p:txBody>
        </p:sp>
      </p:grpSp>
      <p:sp>
        <p:nvSpPr>
          <p:cNvPr id="101428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01429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01430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GIU-ĐA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209" grpId="0" autoUpdateAnimBg="0"/>
      <p:bldP spid="562210" grpId="0" autoUpdateAnimBg="0"/>
      <p:bldP spid="562211" grpId="0" autoUpdateAnimBg="0"/>
      <p:bldP spid="562212" grpId="0" autoUpdateAnimBg="0"/>
      <p:bldP spid="562213" grpId="0" autoUpdateAnimBg="0"/>
      <p:bldP spid="562214" grpId="0" autoUpdateAnimBg="0"/>
      <p:bldP spid="562215" grpId="0" autoUpdateAnimBg="0"/>
      <p:bldP spid="562216" grpId="0" autoUpdateAnimBg="0"/>
      <p:bldP spid="562217" grpId="0" autoUpdateAnimBg="0"/>
      <p:bldP spid="562218" grpId="0" autoUpdateAnimBg="0"/>
      <p:bldP spid="562219" grpId="0" autoUpdateAnimBg="0"/>
      <p:bldP spid="562220" grpId="0" autoUpdateAnimBg="0"/>
      <p:bldP spid="562221" grpId="0" autoUpdateAnimBg="0"/>
      <p:bldP spid="562222" grpId="0" autoUpdateAnimBg="0"/>
      <p:bldP spid="562223" grpId="0" autoUpdateAnimBg="0"/>
      <p:bldP spid="562224" grpId="0" autoUpdateAnimBg="0"/>
      <p:bldP spid="562225" grpId="0" autoUpdateAnimBg="0"/>
      <p:bldP spid="562226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6" name="Group 113"/>
          <p:cNvGrpSpPr>
            <a:grpSpLocks/>
          </p:cNvGrpSpPr>
          <p:nvPr/>
        </p:nvGrpSpPr>
        <p:grpSpPr bwMode="auto">
          <a:xfrm>
            <a:off x="6022975" y="1136650"/>
            <a:ext cx="1289050" cy="1435100"/>
            <a:chOff x="1084" y="711"/>
            <a:chExt cx="2950" cy="2769"/>
          </a:xfrm>
        </p:grpSpPr>
        <p:grpSp>
          <p:nvGrpSpPr>
            <p:cNvPr id="10350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0351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0351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1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03514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50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0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3427" name="Group 113"/>
          <p:cNvGrpSpPr>
            <a:grpSpLocks/>
          </p:cNvGrpSpPr>
          <p:nvPr/>
        </p:nvGrpSpPr>
        <p:grpSpPr bwMode="auto">
          <a:xfrm>
            <a:off x="6022975" y="3154363"/>
            <a:ext cx="1289050" cy="1435100"/>
            <a:chOff x="1084" y="711"/>
            <a:chExt cx="2950" cy="2769"/>
          </a:xfrm>
        </p:grpSpPr>
        <p:grpSp>
          <p:nvGrpSpPr>
            <p:cNvPr id="10349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0350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0350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0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03504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349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9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0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0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0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1698" name="Rectangle 2"/>
          <p:cNvSpPr>
            <a:spLocks noChangeArrowheads="1"/>
          </p:cNvSpPr>
          <p:nvPr/>
        </p:nvSpPr>
        <p:spPr bwMode="auto">
          <a:xfrm>
            <a:off x="3138488" y="1368425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0342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1" name="Rectangle 5"/>
          <p:cNvSpPr>
            <a:spLocks noChangeArrowheads="1"/>
          </p:cNvSpPr>
          <p:nvPr/>
        </p:nvSpPr>
        <p:spPr bwMode="auto">
          <a:xfrm>
            <a:off x="2982913" y="955675"/>
            <a:ext cx="19843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10343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3" name="Rectangle 7"/>
          <p:cNvSpPr>
            <a:spLocks noChangeArrowheads="1"/>
          </p:cNvSpPr>
          <p:nvPr/>
        </p:nvSpPr>
        <p:spPr bwMode="auto">
          <a:xfrm>
            <a:off x="4786313" y="928688"/>
            <a:ext cx="12461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103434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Đ - S</a:t>
            </a:r>
          </a:p>
        </p:txBody>
      </p:sp>
      <p:sp>
        <p:nvSpPr>
          <p:cNvPr id="103436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54170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41715" name="Rectangle 19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103439" name="Rectangle 20"/>
          <p:cNvSpPr>
            <a:spLocks noChangeArrowheads="1"/>
          </p:cNvSpPr>
          <p:nvPr/>
        </p:nvSpPr>
        <p:spPr bwMode="auto">
          <a:xfrm>
            <a:off x="3197225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  BẮC      NAM</a:t>
            </a:r>
          </a:p>
        </p:txBody>
      </p:sp>
      <p:sp>
        <p:nvSpPr>
          <p:cNvPr id="103440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1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2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3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4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5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6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7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9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0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1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2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3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4" name="Rectangle 38"/>
          <p:cNvSpPr>
            <a:spLocks noChangeArrowheads="1"/>
          </p:cNvSpPr>
          <p:nvPr/>
        </p:nvSpPr>
        <p:spPr bwMode="auto">
          <a:xfrm>
            <a:off x="6451600" y="4502150"/>
            <a:ext cx="14954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Giê 31: 31-33</a:t>
            </a:r>
          </a:p>
        </p:txBody>
      </p:sp>
      <p:sp>
        <p:nvSpPr>
          <p:cNvPr id="541738" name="Rectangle 42"/>
          <p:cNvSpPr>
            <a:spLocks noChangeArrowheads="1"/>
          </p:cNvSpPr>
          <p:nvPr/>
        </p:nvSpPr>
        <p:spPr bwMode="auto">
          <a:xfrm>
            <a:off x="3173413" y="1781175"/>
            <a:ext cx="30670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CHIA CẮT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</a:t>
            </a:r>
          </a:p>
        </p:txBody>
      </p:sp>
      <p:sp>
        <p:nvSpPr>
          <p:cNvPr id="103456" name="Line 4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7" name="Line 46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3" name="Rectangle 47"/>
          <p:cNvSpPr>
            <a:spLocks noChangeArrowheads="1"/>
          </p:cNvSpPr>
          <p:nvPr/>
        </p:nvSpPr>
        <p:spPr bwMode="auto">
          <a:xfrm>
            <a:off x="3338513" y="3635375"/>
            <a:ext cx="25098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CÁC TIÊN TRI</a:t>
            </a:r>
          </a:p>
        </p:txBody>
      </p:sp>
      <p:sp>
        <p:nvSpPr>
          <p:cNvPr id="103459" name="Text Box 18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1904" name="Rectangle 208"/>
          <p:cNvSpPr>
            <a:spLocks noChangeArrowheads="1"/>
          </p:cNvSpPr>
          <p:nvPr/>
        </p:nvSpPr>
        <p:spPr bwMode="auto">
          <a:xfrm>
            <a:off x="8093075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43</a:t>
            </a:r>
          </a:p>
        </p:txBody>
      </p:sp>
      <p:sp>
        <p:nvSpPr>
          <p:cNvPr id="541930" name="Rectangle 234"/>
          <p:cNvSpPr>
            <a:spLocks noChangeArrowheads="1"/>
          </p:cNvSpPr>
          <p:nvPr/>
        </p:nvSpPr>
        <p:spPr bwMode="auto">
          <a:xfrm>
            <a:off x="6188075" y="2247900"/>
            <a:ext cx="24574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Sử 17:3-15</a:t>
            </a:r>
          </a:p>
        </p:txBody>
      </p:sp>
      <p:sp>
        <p:nvSpPr>
          <p:cNvPr id="541953" name="Text Box 257"/>
          <p:cNvSpPr txBox="1">
            <a:spLocks noChangeArrowheads="1"/>
          </p:cNvSpPr>
          <p:nvPr/>
        </p:nvSpPr>
        <p:spPr bwMode="auto">
          <a:xfrm>
            <a:off x="6280150" y="1465263"/>
            <a:ext cx="1049338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GĐv</a:t>
            </a:r>
            <a:endParaRPr lang="en-US" sz="3200" b="1" i="1" dirty="0">
              <a:solidFill>
                <a:schemeClr val="tx1"/>
              </a:solidFill>
              <a:latin typeface="Kosher-Normal" charset="0"/>
              <a:ea typeface="+mn-ea"/>
              <a:cs typeface="+mn-cs"/>
            </a:endParaRPr>
          </a:p>
        </p:txBody>
      </p:sp>
      <p:sp>
        <p:nvSpPr>
          <p:cNvPr id="541954" name="Text Box 258"/>
          <p:cNvSpPr txBox="1">
            <a:spLocks noChangeArrowheads="1"/>
          </p:cNvSpPr>
          <p:nvPr/>
        </p:nvSpPr>
        <p:spPr bwMode="auto">
          <a:xfrm>
            <a:off x="6267450" y="3505200"/>
            <a:ext cx="8636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GM</a:t>
            </a:r>
          </a:p>
        </p:txBody>
      </p:sp>
      <p:grpSp>
        <p:nvGrpSpPr>
          <p:cNvPr id="103464" name="Group 329"/>
          <p:cNvGrpSpPr>
            <a:grpSpLocks/>
          </p:cNvGrpSpPr>
          <p:nvPr/>
        </p:nvGrpSpPr>
        <p:grpSpPr bwMode="auto">
          <a:xfrm>
            <a:off x="5013325" y="3438525"/>
            <a:ext cx="3735388" cy="2043113"/>
            <a:chOff x="3158" y="2166"/>
            <a:chExt cx="2353" cy="1287"/>
          </a:xfrm>
        </p:grpSpPr>
        <p:sp>
          <p:nvSpPr>
            <p:cNvPr id="541747" name="AutoShape 51"/>
            <p:cNvSpPr>
              <a:spLocks noChangeArrowheads="1"/>
            </p:cNvSpPr>
            <p:nvPr/>
          </p:nvSpPr>
          <p:spPr bwMode="auto">
            <a:xfrm>
              <a:off x="3855" y="2166"/>
              <a:ext cx="1656" cy="1287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D8310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541746" name="AutoShape 50"/>
            <p:cNvSpPr>
              <a:spLocks noChangeArrowheads="1"/>
            </p:cNvSpPr>
            <p:nvPr/>
          </p:nvSpPr>
          <p:spPr bwMode="auto">
            <a:xfrm rot="-8250459">
              <a:off x="3158" y="2726"/>
              <a:ext cx="1004" cy="48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D831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541990" name="Text Box 294"/>
          <p:cNvSpPr txBox="1">
            <a:spLocks noChangeArrowheads="1"/>
          </p:cNvSpPr>
          <p:nvPr/>
        </p:nvSpPr>
        <p:spPr bwMode="auto">
          <a:xfrm>
            <a:off x="6176963" y="3851275"/>
            <a:ext cx="1630362" cy="676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EA18"/>
                </a:solidFill>
                <a:latin typeface="Arial" charset="0"/>
              </a:rPr>
              <a:t>Giao            Ước Mới</a:t>
            </a:r>
          </a:p>
        </p:txBody>
      </p:sp>
      <p:sp>
        <p:nvSpPr>
          <p:cNvPr id="103466" name="Rectangle 295"/>
          <p:cNvSpPr>
            <a:spLocks noChangeArrowheads="1"/>
          </p:cNvSpPr>
          <p:nvPr/>
        </p:nvSpPr>
        <p:spPr bwMode="auto">
          <a:xfrm>
            <a:off x="3429000" y="257175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grpSp>
        <p:nvGrpSpPr>
          <p:cNvPr id="103467" name="Group 303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grpSp>
          <p:nvGrpSpPr>
            <p:cNvPr id="103472" name="Group 304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sp>
            <p:nvSpPr>
              <p:cNvPr id="103474" name="Freeform 305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5" name="AutoShape 306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76" name="Rectangle 307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77" name="Line 308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78" name="Rectangle 309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79" name="Rectangle 310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0" name="Line 311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1" name="Line 312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2" name="Line 313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3" name="Line 314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4" name="Line 315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5" name="Line 316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6" name="Line 317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7" name="Line 318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8" name="Line 319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89" name="Line 320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90" name="Rectangle 321"/>
              <p:cNvSpPr>
                <a:spLocks noChangeArrowheads="1"/>
              </p:cNvSpPr>
              <p:nvPr/>
            </p:nvSpPr>
            <p:spPr bwMode="auto">
              <a:xfrm>
                <a:off x="5019" y="2165"/>
                <a:ext cx="63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HOÀNG GIA</a:t>
                </a:r>
              </a:p>
            </p:txBody>
          </p:sp>
          <p:sp>
            <p:nvSpPr>
              <p:cNvPr id="103491" name="Rectangle 322"/>
              <p:cNvSpPr>
                <a:spLocks noChangeArrowheads="1"/>
              </p:cNvSpPr>
              <p:nvPr/>
            </p:nvSpPr>
            <p:spPr bwMode="auto">
              <a:xfrm>
                <a:off x="5139" y="2267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Đ - S</a:t>
                </a:r>
              </a:p>
            </p:txBody>
          </p:sp>
          <p:sp>
            <p:nvSpPr>
              <p:cNvPr id="542019" name="Rectangle 323"/>
              <p:cNvSpPr>
                <a:spLocks noChangeArrowheads="1"/>
              </p:cNvSpPr>
              <p:nvPr/>
            </p:nvSpPr>
            <p:spPr bwMode="auto">
              <a:xfrm>
                <a:off x="5008" y="2379"/>
                <a:ext cx="688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CHIA CẮT ••• </a:t>
                </a:r>
              </a:p>
            </p:txBody>
          </p:sp>
          <p:sp>
            <p:nvSpPr>
              <p:cNvPr id="103493" name="Rectangle 324"/>
              <p:cNvSpPr>
                <a:spLocks noChangeArrowheads="1"/>
              </p:cNvSpPr>
              <p:nvPr/>
            </p:nvSpPr>
            <p:spPr bwMode="auto">
              <a:xfrm>
                <a:off x="5103" y="2503"/>
                <a:ext cx="54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BẮC       NAM</a:t>
                </a:r>
              </a:p>
            </p:txBody>
          </p:sp>
          <p:sp>
            <p:nvSpPr>
              <p:cNvPr id="103494" name="Rectangle 327"/>
              <p:cNvSpPr>
                <a:spLocks noChangeArrowheads="1"/>
              </p:cNvSpPr>
              <p:nvPr/>
            </p:nvSpPr>
            <p:spPr bwMode="auto">
              <a:xfrm>
                <a:off x="5105" y="2720"/>
                <a:ext cx="47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</p:grpSp>
        <p:sp>
          <p:nvSpPr>
            <p:cNvPr id="542024" name="Rectangle 328"/>
            <p:cNvSpPr>
              <a:spLocks noChangeArrowheads="1"/>
            </p:cNvSpPr>
            <p:nvPr/>
          </p:nvSpPr>
          <p:spPr bwMode="auto">
            <a:xfrm>
              <a:off x="5065" y="2824"/>
              <a:ext cx="537" cy="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CÁC TIÊN TRI</a:t>
              </a:r>
            </a:p>
          </p:txBody>
        </p:sp>
      </p:grpSp>
      <p:sp>
        <p:nvSpPr>
          <p:cNvPr id="103468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03469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03470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GIU-ĐA</a:t>
            </a:r>
          </a:p>
        </p:txBody>
      </p:sp>
      <p:sp>
        <p:nvSpPr>
          <p:cNvPr id="103471" name="Rectangle 21"/>
          <p:cNvSpPr>
            <a:spLocks noChangeArrowheads="1"/>
          </p:cNvSpPr>
          <p:nvPr/>
        </p:nvSpPr>
        <p:spPr bwMode="auto">
          <a:xfrm>
            <a:off x="2897188" y="2746375"/>
            <a:ext cx="32527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" charset="0"/>
              </a:rPr>
              <a:t>Y-SƠ-RA-ÊN  GIU-ĐA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34" grpId="0" autoUpdateAnimBg="0"/>
      <p:bldP spid="54199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457731" name="Rectangle 3"/>
          <p:cNvSpPr>
            <a:spLocks noChangeArrowheads="1"/>
          </p:cNvSpPr>
          <p:nvPr/>
        </p:nvSpPr>
        <p:spPr bwMode="auto">
          <a:xfrm>
            <a:off x="1757363" y="938213"/>
            <a:ext cx="65801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2391" dir="1784693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" charset="0"/>
              </a:rPr>
              <a:t>Giê-rê-mi 31</a:t>
            </a:r>
          </a:p>
          <a:p>
            <a:pPr algn="ctr"/>
            <a:r>
              <a:rPr lang="en-US" sz="3200" b="1">
                <a:solidFill>
                  <a:schemeClr val="folHlink"/>
                </a:solidFill>
                <a:latin typeface="Times" charset="0"/>
              </a:rPr>
              <a:t>GIAO ƯỚC MỚI</a:t>
            </a:r>
            <a:endParaRPr lang="en-US" sz="32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1003300" y="2725738"/>
            <a:ext cx="7397750" cy="2058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600" b="1" baseline="30000">
                <a:solidFill>
                  <a:schemeClr val="tx1"/>
                </a:solidFill>
                <a:latin typeface="Times" charset="0"/>
              </a:rPr>
              <a:t>31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 CHÚA phán </a:t>
            </a:r>
            <a:r>
              <a:rPr lang="ja-JP" altLang="en-US" sz="3200" b="1">
                <a:solidFill>
                  <a:schemeClr val="tx1"/>
                </a:solidFill>
                <a:latin typeface="Times" charset="0"/>
              </a:rPr>
              <a:t>“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trong những ngày tới Ta sẽ lập </a:t>
            </a:r>
            <a:r>
              <a:rPr lang="en-US" sz="3200" b="1">
                <a:solidFill>
                  <a:srgbClr val="EEFF4B"/>
                </a:solidFill>
                <a:latin typeface="Times" charset="0"/>
              </a:rPr>
              <a:t>giao ước mới</a:t>
            </a:r>
            <a:r>
              <a:rPr lang="en-US" sz="3200" b="1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với nhà</a:t>
            </a:r>
            <a:r>
              <a:rPr lang="en-US" sz="3200" b="1">
                <a:solidFill>
                  <a:schemeClr val="folHlink"/>
                </a:solidFill>
                <a:latin typeface="Times" charset="0"/>
              </a:rPr>
              <a:t> Y-sơ-ra-ên</a:t>
            </a:r>
            <a:r>
              <a:rPr lang="en-US" sz="3200" b="1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" charset="0"/>
              </a:rPr>
              <a:t>và với nhà Giu-đa</a:t>
            </a:r>
            <a:r>
              <a:rPr lang="en-US" sz="3200" b="1">
                <a:solidFill>
                  <a:schemeClr val="folHlink"/>
                </a:solidFill>
                <a:latin typeface="Times" charset="0"/>
              </a:rPr>
              <a:t>.</a:t>
            </a:r>
          </a:p>
          <a:p>
            <a:endParaRPr lang="en-US" sz="3200" b="1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457761" name="Text Box 33"/>
          <p:cNvSpPr txBox="1">
            <a:spLocks noChangeArrowheads="1"/>
          </p:cNvSpPr>
          <p:nvPr/>
        </p:nvSpPr>
        <p:spPr bwMode="auto">
          <a:xfrm>
            <a:off x="1346200" y="5105400"/>
            <a:ext cx="73406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latin typeface="Casablanca-u" charset="0"/>
              </a:rPr>
              <a:t>LỜI HỨA VỀ ĐẤNG MÊ-SI!</a:t>
            </a:r>
          </a:p>
        </p:txBody>
      </p:sp>
      <p:sp>
        <p:nvSpPr>
          <p:cNvPr id="457764" name="Rectangle 36"/>
          <p:cNvSpPr>
            <a:spLocks noChangeArrowheads="1"/>
          </p:cNvSpPr>
          <p:nvPr/>
        </p:nvSpPr>
        <p:spPr bwMode="auto">
          <a:xfrm>
            <a:off x="1012825" y="3208338"/>
            <a:ext cx="7427913" cy="107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0F90C7"/>
                </a:solidFill>
                <a:latin typeface="Times" charset="0"/>
              </a:rPr>
              <a:t>                                    với nhà Y-sơ-ra-ên</a:t>
            </a:r>
          </a:p>
          <a:p>
            <a:r>
              <a:rPr lang="en-US" sz="3200" b="1">
                <a:solidFill>
                  <a:srgbClr val="0F90C7"/>
                </a:solidFill>
                <a:latin typeface="Times" charset="0"/>
              </a:rPr>
              <a:t>và với nhà Giu-đa</a:t>
            </a:r>
          </a:p>
        </p:txBody>
      </p:sp>
      <p:sp>
        <p:nvSpPr>
          <p:cNvPr id="105479" name="Text Box 10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7735" name="Oval 7"/>
          <p:cNvSpPr>
            <a:spLocks noChangeArrowheads="1"/>
          </p:cNvSpPr>
          <p:nvPr/>
        </p:nvSpPr>
        <p:spPr bwMode="auto">
          <a:xfrm>
            <a:off x="1873250" y="3252788"/>
            <a:ext cx="3001963" cy="569912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57864" name="Rectangle 136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44</a:t>
            </a:r>
          </a:p>
        </p:txBody>
      </p:sp>
      <p:sp>
        <p:nvSpPr>
          <p:cNvPr id="105482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05483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61" grpId="0" autoUpdateAnimBg="0"/>
      <p:bldP spid="457764" grpId="0" autoUpdateAnimBg="0"/>
      <p:bldP spid="4577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2835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66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 b="1">
                <a:solidFill>
                  <a:srgbClr val="FAFD00"/>
                </a:solidFill>
                <a:latin typeface="Arial" charset="0"/>
              </a:rPr>
              <a:t>Giao Ước Áp-ra-ham</a:t>
            </a:r>
            <a:endParaRPr lang="en-US" sz="3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2838" name="Rectangle 6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07525" name="Text Box 7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Arial" charset="0"/>
              </a:rPr>
              <a:t> </a:t>
            </a:r>
          </a:p>
        </p:txBody>
      </p:sp>
      <p:sp>
        <p:nvSpPr>
          <p:cNvPr id="107526" name="Text Box 9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3600" b="1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632848" name="Text Box 16"/>
          <p:cNvSpPr txBox="1">
            <a:spLocks noChangeArrowheads="1"/>
          </p:cNvSpPr>
          <p:nvPr/>
        </p:nvSpPr>
        <p:spPr bwMode="auto">
          <a:xfrm>
            <a:off x="2555875" y="1878013"/>
            <a:ext cx="4062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00FF00"/>
                </a:solidFill>
                <a:latin typeface="Arial" charset="0"/>
              </a:rPr>
              <a:t>Sáng Thế Ký 12: 1-3</a:t>
            </a:r>
          </a:p>
        </p:txBody>
      </p:sp>
      <p:sp>
        <p:nvSpPr>
          <p:cNvPr id="632849" name="Rectangle 17"/>
          <p:cNvSpPr>
            <a:spLocks noChangeArrowheads="1"/>
          </p:cNvSpPr>
          <p:nvPr/>
        </p:nvSpPr>
        <p:spPr bwMode="auto">
          <a:xfrm>
            <a:off x="3033713" y="1323975"/>
            <a:ext cx="32480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3806097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>
                <a:solidFill>
                  <a:srgbClr val="FAFD00"/>
                </a:solidFill>
                <a:latin typeface="Arial" charset="0"/>
              </a:rPr>
              <a:t>(</a:t>
            </a:r>
            <a:r>
              <a:rPr lang="ja-JP" altLang="en-US" sz="3200" b="1">
                <a:solidFill>
                  <a:srgbClr val="FAFD00"/>
                </a:solidFill>
                <a:latin typeface="Arial" charset="0"/>
              </a:rPr>
              <a:t>“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Sự Kêu Gọi</a:t>
            </a:r>
            <a:r>
              <a:rPr lang="ja-JP" altLang="en-US" sz="3200" b="1">
                <a:solidFill>
                  <a:srgbClr val="FAFD00"/>
                </a:solidFill>
                <a:latin typeface="Arial" charset="0"/>
              </a:rPr>
              <a:t>”</a:t>
            </a:r>
            <a:r>
              <a:rPr lang="en-US" sz="3200" b="1">
                <a:solidFill>
                  <a:srgbClr val="FAFD00"/>
                </a:solidFill>
                <a:latin typeface="Arial" charset="0"/>
              </a:rPr>
              <a:t>)</a:t>
            </a:r>
            <a:endParaRPr lang="en-US" sz="240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00288" y="2451100"/>
            <a:ext cx="4387850" cy="1246188"/>
            <a:chOff x="1449" y="1544"/>
            <a:chExt cx="2764" cy="785"/>
          </a:xfrm>
        </p:grpSpPr>
        <p:sp>
          <p:nvSpPr>
            <p:cNvPr id="632850" name="Line 18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632851" name="Line 19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632852" name="Line 20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632885" name="Rectangle 53"/>
          <p:cNvSpPr>
            <a:spLocks noChangeArrowheads="1"/>
          </p:cNvSpPr>
          <p:nvPr/>
        </p:nvSpPr>
        <p:spPr bwMode="auto">
          <a:xfrm>
            <a:off x="8091488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1141413" y="3644900"/>
            <a:ext cx="6800850" cy="2447925"/>
            <a:chOff x="721" y="2305"/>
            <a:chExt cx="4284" cy="1542"/>
          </a:xfrm>
        </p:grpSpPr>
        <p:sp>
          <p:nvSpPr>
            <p:cNvPr id="632887" name="Rectangle 55"/>
            <p:cNvSpPr>
              <a:spLocks noChangeArrowheads="1"/>
            </p:cNvSpPr>
            <p:nvPr/>
          </p:nvSpPr>
          <p:spPr bwMode="auto">
            <a:xfrm>
              <a:off x="2158" y="3248"/>
              <a:ext cx="1389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2 Sa-mu-ên</a:t>
              </a:r>
            </a:p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7:4-16</a:t>
              </a:r>
            </a:p>
          </p:txBody>
        </p:sp>
        <p:sp>
          <p:nvSpPr>
            <p:cNvPr id="632888" name="Rectangle 56"/>
            <p:cNvSpPr>
              <a:spLocks noChangeArrowheads="1"/>
            </p:cNvSpPr>
            <p:nvPr/>
          </p:nvSpPr>
          <p:spPr bwMode="auto">
            <a:xfrm>
              <a:off x="721" y="3247"/>
              <a:ext cx="1536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Phục Truyền</a:t>
              </a:r>
            </a:p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30:1-10</a:t>
              </a:r>
            </a:p>
          </p:txBody>
        </p:sp>
        <p:sp>
          <p:nvSpPr>
            <p:cNvPr id="632889" name="Rectangle 57"/>
            <p:cNvSpPr>
              <a:spLocks noChangeArrowheads="1"/>
            </p:cNvSpPr>
            <p:nvPr/>
          </p:nvSpPr>
          <p:spPr bwMode="auto">
            <a:xfrm>
              <a:off x="3628" y="3246"/>
              <a:ext cx="1163" cy="5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Giê-rê-mi</a:t>
              </a:r>
            </a:p>
            <a:p>
              <a:pPr algn="ctr"/>
              <a:r>
                <a:rPr lang="en-US" b="1" i="1">
                  <a:solidFill>
                    <a:srgbClr val="00FF00"/>
                  </a:solidFill>
                  <a:latin typeface="Arial" charset="0"/>
                </a:rPr>
                <a:t>31:31-33</a:t>
              </a:r>
            </a:p>
          </p:txBody>
        </p:sp>
        <p:sp>
          <p:nvSpPr>
            <p:cNvPr id="632890" name="Text Box 58"/>
            <p:cNvSpPr txBox="1">
              <a:spLocks noChangeArrowheads="1"/>
            </p:cNvSpPr>
            <p:nvPr/>
          </p:nvSpPr>
          <p:spPr bwMode="auto">
            <a:xfrm>
              <a:off x="3677" y="2330"/>
              <a:ext cx="1328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rgbClr val="00FF00"/>
                  </a:solidFill>
                  <a:latin typeface="Arial" charset="0"/>
                </a:rPr>
                <a:t>PHƯỚC LÀNH</a:t>
              </a:r>
            </a:p>
          </p:txBody>
        </p:sp>
        <p:sp>
          <p:nvSpPr>
            <p:cNvPr id="632891" name="Text Box 59"/>
            <p:cNvSpPr txBox="1">
              <a:spLocks noChangeArrowheads="1"/>
            </p:cNvSpPr>
            <p:nvPr/>
          </p:nvSpPr>
          <p:spPr bwMode="auto">
            <a:xfrm>
              <a:off x="1954" y="2338"/>
              <a:ext cx="1814" cy="4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rgbClr val="00FF00"/>
                  </a:solidFill>
                  <a:latin typeface="Arial" charset="0"/>
                </a:rPr>
                <a:t>HẠT GIỐNG</a:t>
              </a:r>
            </a:p>
          </p:txBody>
        </p:sp>
        <p:sp>
          <p:nvSpPr>
            <p:cNvPr id="632892" name="Text Box 60"/>
            <p:cNvSpPr txBox="1">
              <a:spLocks noChangeArrowheads="1"/>
            </p:cNvSpPr>
            <p:nvPr/>
          </p:nvSpPr>
          <p:spPr bwMode="auto">
            <a:xfrm>
              <a:off x="944" y="2305"/>
              <a:ext cx="1014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rgbClr val="00FF00"/>
                  </a:solidFill>
                  <a:latin typeface="Arial" charset="0"/>
                </a:rPr>
                <a:t>ĐẤT</a:t>
              </a:r>
            </a:p>
          </p:txBody>
        </p:sp>
        <p:sp>
          <p:nvSpPr>
            <p:cNvPr id="632893" name="Text Box 61"/>
            <p:cNvSpPr txBox="1">
              <a:spLocks noChangeArrowheads="1"/>
            </p:cNvSpPr>
            <p:nvPr/>
          </p:nvSpPr>
          <p:spPr bwMode="auto">
            <a:xfrm>
              <a:off x="920" y="2749"/>
              <a:ext cx="1061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4000">
                  <a:solidFill>
                    <a:srgbClr val="FAFD00"/>
                  </a:solidFill>
                  <a:latin typeface="Arial" charset="0"/>
                </a:rPr>
                <a:t>ĐẤT</a:t>
              </a:r>
            </a:p>
          </p:txBody>
        </p:sp>
        <p:sp>
          <p:nvSpPr>
            <p:cNvPr id="632894" name="Text Box 62"/>
            <p:cNvSpPr txBox="1">
              <a:spLocks noChangeArrowheads="1"/>
            </p:cNvSpPr>
            <p:nvPr/>
          </p:nvSpPr>
          <p:spPr bwMode="auto">
            <a:xfrm>
              <a:off x="3532" y="2801"/>
              <a:ext cx="1386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4000">
                  <a:solidFill>
                    <a:srgbClr val="FAFD00"/>
                  </a:solidFill>
                  <a:latin typeface="Arial" charset="0"/>
                </a:rPr>
                <a:t>Mới</a:t>
              </a:r>
            </a:p>
          </p:txBody>
        </p:sp>
        <p:sp>
          <p:nvSpPr>
            <p:cNvPr id="632895" name="Text Box 63"/>
            <p:cNvSpPr txBox="1">
              <a:spLocks noChangeArrowheads="1"/>
            </p:cNvSpPr>
            <p:nvPr/>
          </p:nvSpPr>
          <p:spPr bwMode="auto">
            <a:xfrm>
              <a:off x="2171" y="2757"/>
              <a:ext cx="1386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Arial" charset="0"/>
                  <a:ea typeface="+mn-ea"/>
                  <a:cs typeface="+mn-cs"/>
                </a:rPr>
                <a:t>Đa-vít</a:t>
              </a:r>
            </a:p>
          </p:txBody>
        </p:sp>
      </p:grpSp>
      <p:sp>
        <p:nvSpPr>
          <p:cNvPr id="632896" name="Text Box 64"/>
          <p:cNvSpPr txBox="1">
            <a:spLocks noChangeArrowheads="1"/>
          </p:cNvSpPr>
          <p:nvPr/>
        </p:nvSpPr>
        <p:spPr bwMode="auto">
          <a:xfrm>
            <a:off x="5534025" y="3675063"/>
            <a:ext cx="2752725" cy="1076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tx1"/>
                </a:solidFill>
                <a:latin typeface="Arial" charset="0"/>
              </a:rPr>
              <a:t>PHƯỚC LÀNH</a:t>
            </a:r>
          </a:p>
        </p:txBody>
      </p:sp>
      <p:sp>
        <p:nvSpPr>
          <p:cNvPr id="632897" name="Text Box 65"/>
          <p:cNvSpPr txBox="1">
            <a:spLocks noChangeArrowheads="1"/>
          </p:cNvSpPr>
          <p:nvPr/>
        </p:nvSpPr>
        <p:spPr bwMode="auto">
          <a:xfrm>
            <a:off x="2970213" y="3673475"/>
            <a:ext cx="313055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Arial" charset="0"/>
              </a:rPr>
              <a:t>HẠT GIỐNG</a:t>
            </a:r>
          </a:p>
        </p:txBody>
      </p:sp>
      <p:sp>
        <p:nvSpPr>
          <p:cNvPr id="632898" name="Text Box 66"/>
          <p:cNvSpPr txBox="1">
            <a:spLocks noChangeArrowheads="1"/>
          </p:cNvSpPr>
          <p:nvPr/>
        </p:nvSpPr>
        <p:spPr bwMode="auto">
          <a:xfrm>
            <a:off x="1495425" y="3662363"/>
            <a:ext cx="16097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tx1"/>
                </a:solidFill>
                <a:latin typeface="Arial" charset="0"/>
              </a:rPr>
              <a:t>ĐẤT</a:t>
            </a:r>
          </a:p>
        </p:txBody>
      </p:sp>
      <p:sp>
        <p:nvSpPr>
          <p:cNvPr id="632899" name="AutoShape 67"/>
          <p:cNvSpPr>
            <a:spLocks noChangeArrowheads="1"/>
          </p:cNvSpPr>
          <p:nvPr/>
        </p:nvSpPr>
        <p:spPr bwMode="auto">
          <a:xfrm>
            <a:off x="1552575" y="3683000"/>
            <a:ext cx="6386513" cy="13557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107536" name="Group 69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grpSp>
          <p:nvGrpSpPr>
            <p:cNvPr id="107541" name="Group 70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sp>
            <p:nvSpPr>
              <p:cNvPr id="107543" name="Freeform 71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44" name="AutoShape 72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5" name="Rectangle 73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6" name="Line 74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7" name="Rectangle 75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8" name="Rectangle 76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49" name="Line 77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0" name="Line 78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1" name="Line 79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2" name="Line 80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3" name="Line 81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4" name="Line 82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5" name="Line 83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6" name="Line 84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7" name="Line 85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8" name="Line 86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59" name="Rectangle 87"/>
              <p:cNvSpPr>
                <a:spLocks noChangeArrowheads="1"/>
              </p:cNvSpPr>
              <p:nvPr/>
            </p:nvSpPr>
            <p:spPr bwMode="auto">
              <a:xfrm>
                <a:off x="5019" y="2165"/>
                <a:ext cx="63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Chicago" charset="0"/>
                  </a:rPr>
                  <a:t>HOÀNG GIA</a:t>
                </a:r>
              </a:p>
            </p:txBody>
          </p:sp>
          <p:sp>
            <p:nvSpPr>
              <p:cNvPr id="107560" name="Rectangle 88"/>
              <p:cNvSpPr>
                <a:spLocks noChangeArrowheads="1"/>
              </p:cNvSpPr>
              <p:nvPr/>
            </p:nvSpPr>
            <p:spPr bwMode="auto">
              <a:xfrm>
                <a:off x="5139" y="2267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Helvetica" charset="0"/>
                  </a:rPr>
                  <a:t>S - Đ - S</a:t>
                </a:r>
              </a:p>
            </p:txBody>
          </p:sp>
          <p:sp>
            <p:nvSpPr>
              <p:cNvPr id="632921" name="Rectangle 89"/>
              <p:cNvSpPr>
                <a:spLocks noChangeArrowheads="1"/>
              </p:cNvSpPr>
              <p:nvPr/>
            </p:nvSpPr>
            <p:spPr bwMode="auto">
              <a:xfrm>
                <a:off x="5008" y="2379"/>
                <a:ext cx="688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CHIA CẮT ••• </a:t>
                </a:r>
              </a:p>
            </p:txBody>
          </p:sp>
          <p:sp>
            <p:nvSpPr>
              <p:cNvPr id="107562" name="Rectangle 90"/>
              <p:cNvSpPr>
                <a:spLocks noChangeArrowheads="1"/>
              </p:cNvSpPr>
              <p:nvPr/>
            </p:nvSpPr>
            <p:spPr bwMode="auto">
              <a:xfrm>
                <a:off x="5103" y="2503"/>
                <a:ext cx="510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BẮC      NAM</a:t>
                </a:r>
              </a:p>
            </p:txBody>
          </p:sp>
          <p:sp>
            <p:nvSpPr>
              <p:cNvPr id="107563" name="Rectangle 93"/>
              <p:cNvSpPr>
                <a:spLocks noChangeArrowheads="1"/>
              </p:cNvSpPr>
              <p:nvPr/>
            </p:nvSpPr>
            <p:spPr bwMode="auto">
              <a:xfrm>
                <a:off x="5105" y="2720"/>
                <a:ext cx="47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</p:grpSp>
        <p:sp>
          <p:nvSpPr>
            <p:cNvPr id="632926" name="Rectangle 94"/>
            <p:cNvSpPr>
              <a:spLocks noChangeArrowheads="1"/>
            </p:cNvSpPr>
            <p:nvPr/>
          </p:nvSpPr>
          <p:spPr bwMode="auto">
            <a:xfrm>
              <a:off x="5065" y="2824"/>
              <a:ext cx="537" cy="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CÁC TIÊN TRI</a:t>
              </a:r>
            </a:p>
          </p:txBody>
        </p:sp>
      </p:grpSp>
      <p:sp>
        <p:nvSpPr>
          <p:cNvPr id="107537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07538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07539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GIUĐA</a:t>
            </a:r>
          </a:p>
        </p:txBody>
      </p:sp>
      <p:sp>
        <p:nvSpPr>
          <p:cNvPr id="107540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5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96" grpId="0" autoUpdateAnimBg="0"/>
      <p:bldP spid="632897" grpId="0" autoUpdateAnimBg="0"/>
      <p:bldP spid="632898" grpId="0" autoUpdateAnimBg="0"/>
      <p:bldP spid="63289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113"/>
          <p:cNvGrpSpPr>
            <a:grpSpLocks/>
          </p:cNvGrpSpPr>
          <p:nvPr/>
        </p:nvGrpSpPr>
        <p:grpSpPr bwMode="auto">
          <a:xfrm>
            <a:off x="6022975" y="1136650"/>
            <a:ext cx="1289050" cy="1435100"/>
            <a:chOff x="1084" y="711"/>
            <a:chExt cx="2950" cy="2769"/>
          </a:xfrm>
        </p:grpSpPr>
        <p:grpSp>
          <p:nvGrpSpPr>
            <p:cNvPr id="10965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0966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0966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6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09664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965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5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6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6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6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571" name="Group 113"/>
          <p:cNvGrpSpPr>
            <a:grpSpLocks/>
          </p:cNvGrpSpPr>
          <p:nvPr/>
        </p:nvGrpSpPr>
        <p:grpSpPr bwMode="auto">
          <a:xfrm>
            <a:off x="6022975" y="3154363"/>
            <a:ext cx="1289050" cy="1435100"/>
            <a:chOff x="1084" y="711"/>
            <a:chExt cx="2950" cy="2769"/>
          </a:xfrm>
        </p:grpSpPr>
        <p:grpSp>
          <p:nvGrpSpPr>
            <p:cNvPr id="10964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0965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0965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5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09654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964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4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5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5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5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9778" name="Rectangle 2"/>
          <p:cNvSpPr>
            <a:spLocks noChangeArrowheads="1"/>
          </p:cNvSpPr>
          <p:nvPr/>
        </p:nvSpPr>
        <p:spPr bwMode="auto">
          <a:xfrm>
            <a:off x="3130550" y="13906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0957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5" name="Rectangle 5"/>
          <p:cNvSpPr>
            <a:spLocks noChangeArrowheads="1"/>
          </p:cNvSpPr>
          <p:nvPr/>
        </p:nvSpPr>
        <p:spPr bwMode="auto">
          <a:xfrm>
            <a:off x="2881313" y="9556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10957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3" name="Rectangle 7"/>
          <p:cNvSpPr>
            <a:spLocks noChangeArrowheads="1"/>
          </p:cNvSpPr>
          <p:nvPr/>
        </p:nvSpPr>
        <p:spPr bwMode="auto">
          <a:xfrm>
            <a:off x="4786313" y="928688"/>
            <a:ext cx="12223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109578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9" name="Rectangle 10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Đ - S</a:t>
            </a:r>
          </a:p>
        </p:txBody>
      </p:sp>
      <p:sp>
        <p:nvSpPr>
          <p:cNvPr id="109580" name="Rectangle 11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59788" name="Rectangle 12"/>
          <p:cNvSpPr>
            <a:spLocks noChangeArrowheads="1"/>
          </p:cNvSpPr>
          <p:nvPr/>
        </p:nvSpPr>
        <p:spPr bwMode="auto">
          <a:xfrm>
            <a:off x="3338513" y="4130675"/>
            <a:ext cx="25622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 20-Gi      20-R</a:t>
            </a:r>
          </a:p>
        </p:txBody>
      </p:sp>
      <p:sp>
        <p:nvSpPr>
          <p:cNvPr id="459790" name="Rectangle 14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59796" name="Rectangle 20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 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L</a:t>
            </a:r>
          </a:p>
        </p:txBody>
      </p:sp>
      <p:sp>
        <p:nvSpPr>
          <p:cNvPr id="109584" name="Rectangle 21"/>
          <p:cNvSpPr>
            <a:spLocks noChangeArrowheads="1"/>
          </p:cNvSpPr>
          <p:nvPr/>
        </p:nvSpPr>
        <p:spPr bwMode="auto">
          <a:xfrm>
            <a:off x="3197225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  BẮC      NAM</a:t>
            </a:r>
          </a:p>
        </p:txBody>
      </p:sp>
      <p:sp>
        <p:nvSpPr>
          <p:cNvPr id="109585" name="Rectangle 23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6" name="Line 2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7" name="Line 2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8" name="Line 2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89" name="Line 2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0" name="Line 2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1" name="Line 2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2" name="Line 3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3" name="Line 3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4" name="Line 3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5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6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7" name="Rectangle 3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8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9" name="Rectangle 43"/>
          <p:cNvSpPr>
            <a:spLocks noChangeArrowheads="1"/>
          </p:cNvSpPr>
          <p:nvPr/>
        </p:nvSpPr>
        <p:spPr bwMode="auto">
          <a:xfrm>
            <a:off x="3173413" y="1781175"/>
            <a:ext cx="30670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CHIA CẮT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</a:t>
            </a:r>
          </a:p>
        </p:txBody>
      </p:sp>
      <p:sp>
        <p:nvSpPr>
          <p:cNvPr id="109600" name="Line 44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601" name="Line 47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24" name="Rectangle 48"/>
          <p:cNvSpPr>
            <a:spLocks noChangeArrowheads="1"/>
          </p:cNvSpPr>
          <p:nvPr/>
        </p:nvSpPr>
        <p:spPr bwMode="auto">
          <a:xfrm>
            <a:off x="3363913" y="3635375"/>
            <a:ext cx="25098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CÁC TIÊN TRI</a:t>
            </a:r>
          </a:p>
        </p:txBody>
      </p:sp>
      <p:grpSp>
        <p:nvGrpSpPr>
          <p:cNvPr id="8" name="Group 194"/>
          <p:cNvGrpSpPr>
            <a:grpSpLocks/>
          </p:cNvGrpSpPr>
          <p:nvPr/>
        </p:nvGrpSpPr>
        <p:grpSpPr bwMode="auto">
          <a:xfrm>
            <a:off x="1254125" y="4618038"/>
            <a:ext cx="6692900" cy="541337"/>
            <a:chOff x="790" y="2909"/>
            <a:chExt cx="4216" cy="341"/>
          </a:xfrm>
        </p:grpSpPr>
        <p:sp>
          <p:nvSpPr>
            <p:cNvPr id="459825" name="Rectangle 49"/>
            <p:cNvSpPr>
              <a:spLocks noChangeArrowheads="1"/>
            </p:cNvSpPr>
            <p:nvPr/>
          </p:nvSpPr>
          <p:spPr bwMode="auto">
            <a:xfrm>
              <a:off x="790" y="2916"/>
              <a:ext cx="1887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Bắc:Giê-rô-bô-am</a:t>
              </a:r>
              <a:endParaRPr lang="en-US" b="1">
                <a:solidFill>
                  <a:srgbClr val="A8001C"/>
                </a:solidFill>
                <a:latin typeface="Comic Sans MS" charset="0"/>
              </a:endParaRPr>
            </a:p>
          </p:txBody>
        </p:sp>
        <p:sp>
          <p:nvSpPr>
            <p:cNvPr id="459826" name="Rectangle 50"/>
            <p:cNvSpPr>
              <a:spLocks noChangeArrowheads="1"/>
            </p:cNvSpPr>
            <p:nvPr/>
          </p:nvSpPr>
          <p:spPr bwMode="auto">
            <a:xfrm>
              <a:off x="3119" y="2909"/>
              <a:ext cx="1887" cy="334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Nam: Rô-bô-am</a:t>
              </a:r>
              <a:endParaRPr lang="en-US" b="1">
                <a:solidFill>
                  <a:srgbClr val="A8001C"/>
                </a:solidFill>
                <a:latin typeface="Comic Sans MS" charset="0"/>
              </a:endParaRPr>
            </a:p>
          </p:txBody>
        </p:sp>
      </p:grpSp>
      <p:grpSp>
        <p:nvGrpSpPr>
          <p:cNvPr id="9" name="Group 195"/>
          <p:cNvGrpSpPr>
            <a:grpSpLocks/>
          </p:cNvGrpSpPr>
          <p:nvPr/>
        </p:nvGrpSpPr>
        <p:grpSpPr bwMode="auto">
          <a:xfrm>
            <a:off x="657225" y="5365750"/>
            <a:ext cx="8281988" cy="458788"/>
            <a:chOff x="414" y="3380"/>
            <a:chExt cx="5217" cy="289"/>
          </a:xfrm>
        </p:grpSpPr>
        <p:sp>
          <p:nvSpPr>
            <p:cNvPr id="459827" name="Rectangle 51"/>
            <p:cNvSpPr>
              <a:spLocks noChangeArrowheads="1"/>
            </p:cNvSpPr>
            <p:nvPr/>
          </p:nvSpPr>
          <p:spPr bwMode="auto">
            <a:xfrm>
              <a:off x="414" y="3380"/>
              <a:ext cx="2311" cy="289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KHÔNG CÓ VUA TỐT</a:t>
              </a:r>
              <a:endParaRPr lang="en-US" b="1">
                <a:solidFill>
                  <a:srgbClr val="A8001C"/>
                </a:solidFill>
                <a:latin typeface="Comic Sans MS" charset="0"/>
              </a:endParaRPr>
            </a:p>
          </p:txBody>
        </p:sp>
        <p:sp>
          <p:nvSpPr>
            <p:cNvPr id="459828" name="Rectangle 52"/>
            <p:cNvSpPr>
              <a:spLocks noChangeArrowheads="1"/>
            </p:cNvSpPr>
            <p:nvPr/>
          </p:nvSpPr>
          <p:spPr bwMode="auto">
            <a:xfrm>
              <a:off x="3356" y="3380"/>
              <a:ext cx="2275" cy="289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</a:t>
              </a:r>
              <a:r>
                <a:rPr lang="en-US" sz="2400" b="1" u="sng">
                  <a:solidFill>
                    <a:srgbClr val="A8001C"/>
                  </a:solidFill>
                  <a:latin typeface="Comic Sans MS" charset="0"/>
                </a:rPr>
                <a:t>MỘT VÀI</a:t>
              </a:r>
              <a:r>
                <a:rPr lang="en-US" sz="2400" b="1">
                  <a:solidFill>
                    <a:srgbClr val="A8001C"/>
                  </a:solidFill>
                  <a:latin typeface="Comic Sans MS" charset="0"/>
                </a:rPr>
                <a:t> VUA TỐT</a:t>
              </a:r>
              <a:endParaRPr lang="en-US" b="1">
                <a:solidFill>
                  <a:srgbClr val="A8001C"/>
                </a:solidFill>
                <a:latin typeface="Comic Sans MS" charset="0"/>
              </a:endParaRPr>
            </a:p>
          </p:txBody>
        </p:sp>
      </p:grpSp>
      <p:grpSp>
        <p:nvGrpSpPr>
          <p:cNvPr id="109605" name="Group 230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grpSp>
          <p:nvGrpSpPr>
            <p:cNvPr id="109618" name="Group 204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grpSp>
            <p:nvGrpSpPr>
              <p:cNvPr id="109620" name="Group 205"/>
              <p:cNvGrpSpPr>
                <a:grpSpLocks/>
              </p:cNvGrpSpPr>
              <p:nvPr/>
            </p:nvGrpSpPr>
            <p:grpSpPr bwMode="auto">
              <a:xfrm>
                <a:off x="5008" y="2165"/>
                <a:ext cx="688" cy="1161"/>
                <a:chOff x="5008" y="2165"/>
                <a:chExt cx="688" cy="1161"/>
              </a:xfrm>
            </p:grpSpPr>
            <p:sp>
              <p:nvSpPr>
                <p:cNvPr id="109622" name="Freeform 206"/>
                <p:cNvSpPr>
                  <a:spLocks/>
                </p:cNvSpPr>
                <p:nvPr/>
              </p:nvSpPr>
              <p:spPr bwMode="auto">
                <a:xfrm>
                  <a:off x="5539" y="2244"/>
                  <a:ext cx="129" cy="49"/>
                </a:xfrm>
                <a:custGeom>
                  <a:avLst/>
                  <a:gdLst>
                    <a:gd name="T0" fmla="*/ 128 w 129"/>
                    <a:gd name="T1" fmla="*/ 48 h 49"/>
                    <a:gd name="T2" fmla="*/ 0 w 129"/>
                    <a:gd name="T3" fmla="*/ 48 h 49"/>
                    <a:gd name="T4" fmla="*/ 0 w 129"/>
                    <a:gd name="T5" fmla="*/ 0 h 49"/>
                    <a:gd name="T6" fmla="*/ 128 w 129"/>
                    <a:gd name="T7" fmla="*/ 48 h 4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9"/>
                    <a:gd name="T13" fmla="*/ 0 h 49"/>
                    <a:gd name="T14" fmla="*/ 129 w 129"/>
                    <a:gd name="T15" fmla="*/ 49 h 4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9" h="49">
                      <a:moveTo>
                        <a:pt x="128" y="48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128" y="48"/>
                      </a:lnTo>
                    </a:path>
                  </a:pathLst>
                </a:custGeom>
                <a:solidFill>
                  <a:srgbClr val="5F5F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623" name="AutoShape 207"/>
                <p:cNvSpPr>
                  <a:spLocks noChangeArrowheads="1"/>
                </p:cNvSpPr>
                <p:nvPr/>
              </p:nvSpPr>
              <p:spPr bwMode="auto">
                <a:xfrm>
                  <a:off x="5056" y="2172"/>
                  <a:ext cx="469" cy="17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4" name="Rectangle 208"/>
                <p:cNvSpPr>
                  <a:spLocks noChangeArrowheads="1"/>
                </p:cNvSpPr>
                <p:nvPr/>
              </p:nvSpPr>
              <p:spPr bwMode="auto">
                <a:xfrm>
                  <a:off x="5057" y="2273"/>
                  <a:ext cx="612" cy="1053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5" name="Line 209"/>
                <p:cNvSpPr>
                  <a:spLocks noChangeShapeType="1"/>
                </p:cNvSpPr>
                <p:nvPr/>
              </p:nvSpPr>
              <p:spPr bwMode="auto">
                <a:xfrm>
                  <a:off x="5094" y="2372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6" name="Rectangle 210"/>
                <p:cNvSpPr>
                  <a:spLocks noChangeArrowheads="1"/>
                </p:cNvSpPr>
                <p:nvPr/>
              </p:nvSpPr>
              <p:spPr bwMode="auto">
                <a:xfrm>
                  <a:off x="5291" y="2240"/>
                  <a:ext cx="224" cy="7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7" name="Rectangle 211"/>
                <p:cNvSpPr>
                  <a:spLocks noChangeArrowheads="1"/>
                </p:cNvSpPr>
                <p:nvPr/>
              </p:nvSpPr>
              <p:spPr bwMode="auto">
                <a:xfrm>
                  <a:off x="5074" y="2226"/>
                  <a:ext cx="232" cy="8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8" name="Line 212"/>
                <p:cNvSpPr>
                  <a:spLocks noChangeShapeType="1"/>
                </p:cNvSpPr>
                <p:nvPr/>
              </p:nvSpPr>
              <p:spPr bwMode="auto">
                <a:xfrm>
                  <a:off x="5094" y="2488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29" name="Line 213"/>
                <p:cNvSpPr>
                  <a:spLocks noChangeShapeType="1"/>
                </p:cNvSpPr>
                <p:nvPr/>
              </p:nvSpPr>
              <p:spPr bwMode="auto">
                <a:xfrm>
                  <a:off x="5094" y="2600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0" name="Line 214"/>
                <p:cNvSpPr>
                  <a:spLocks noChangeShapeType="1"/>
                </p:cNvSpPr>
                <p:nvPr/>
              </p:nvSpPr>
              <p:spPr bwMode="auto">
                <a:xfrm>
                  <a:off x="5094" y="2712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1" name="Line 215"/>
                <p:cNvSpPr>
                  <a:spLocks noChangeShapeType="1"/>
                </p:cNvSpPr>
                <p:nvPr/>
              </p:nvSpPr>
              <p:spPr bwMode="auto">
                <a:xfrm>
                  <a:off x="5095" y="3040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2" name="Line 216"/>
                <p:cNvSpPr>
                  <a:spLocks noChangeShapeType="1"/>
                </p:cNvSpPr>
                <p:nvPr/>
              </p:nvSpPr>
              <p:spPr bwMode="auto">
                <a:xfrm>
                  <a:off x="5094" y="2816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3" name="Line 217"/>
                <p:cNvSpPr>
                  <a:spLocks noChangeShapeType="1"/>
                </p:cNvSpPr>
                <p:nvPr/>
              </p:nvSpPr>
              <p:spPr bwMode="auto">
                <a:xfrm>
                  <a:off x="5094" y="3152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4" name="Line 218"/>
                <p:cNvSpPr>
                  <a:spLocks noChangeShapeType="1"/>
                </p:cNvSpPr>
                <p:nvPr/>
              </p:nvSpPr>
              <p:spPr bwMode="auto">
                <a:xfrm>
                  <a:off x="5094" y="3264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5" name="Line 219"/>
                <p:cNvSpPr>
                  <a:spLocks noChangeShapeType="1"/>
                </p:cNvSpPr>
                <p:nvPr/>
              </p:nvSpPr>
              <p:spPr bwMode="auto">
                <a:xfrm>
                  <a:off x="5094" y="2928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6" name="Line 220"/>
                <p:cNvSpPr>
                  <a:spLocks noChangeShapeType="1"/>
                </p:cNvSpPr>
                <p:nvPr/>
              </p:nvSpPr>
              <p:spPr bwMode="auto">
                <a:xfrm>
                  <a:off x="5359" y="2540"/>
                  <a:ext cx="0" cy="744"/>
                </a:xfrm>
                <a:prstGeom prst="line">
                  <a:avLst/>
                </a:prstGeom>
                <a:noFill/>
                <a:ln w="508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7" name="Line 221"/>
                <p:cNvSpPr>
                  <a:spLocks noChangeShapeType="1"/>
                </p:cNvSpPr>
                <p:nvPr/>
              </p:nvSpPr>
              <p:spPr bwMode="auto">
                <a:xfrm>
                  <a:off x="5351" y="2496"/>
                  <a:ext cx="12" cy="328"/>
                </a:xfrm>
                <a:prstGeom prst="line">
                  <a:avLst/>
                </a:prstGeom>
                <a:noFill/>
                <a:ln w="508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38" name="Rectangle 222"/>
                <p:cNvSpPr>
                  <a:spLocks noChangeArrowheads="1"/>
                </p:cNvSpPr>
                <p:nvPr/>
              </p:nvSpPr>
              <p:spPr bwMode="auto">
                <a:xfrm>
                  <a:off x="5019" y="2165"/>
                  <a:ext cx="639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r>
                    <a:rPr lang="en-US" sz="900" b="1">
                      <a:solidFill>
                        <a:srgbClr val="000000"/>
                      </a:solidFill>
                      <a:latin typeface="Chicago" charset="0"/>
                    </a:rPr>
                    <a:t>HOÀNG GIA</a:t>
                  </a:r>
                </a:p>
              </p:txBody>
            </p:sp>
            <p:sp>
              <p:nvSpPr>
                <p:cNvPr id="109639" name="Rectangle 223"/>
                <p:cNvSpPr>
                  <a:spLocks noChangeArrowheads="1"/>
                </p:cNvSpPr>
                <p:nvPr/>
              </p:nvSpPr>
              <p:spPr bwMode="auto">
                <a:xfrm>
                  <a:off x="5139" y="2267"/>
                  <a:ext cx="390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900" b="1">
                      <a:solidFill>
                        <a:srgbClr val="000000"/>
                      </a:solidFill>
                      <a:latin typeface="Helvetica" charset="0"/>
                    </a:rPr>
                    <a:t>S - Đ - S</a:t>
                  </a:r>
                </a:p>
              </p:txBody>
            </p:sp>
            <p:sp>
              <p:nvSpPr>
                <p:cNvPr id="460000" name="Rectangle 224"/>
                <p:cNvSpPr>
                  <a:spLocks noChangeArrowheads="1"/>
                </p:cNvSpPr>
                <p:nvPr/>
              </p:nvSpPr>
              <p:spPr bwMode="auto">
                <a:xfrm>
                  <a:off x="5008" y="2379"/>
                  <a:ext cx="688" cy="14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9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 ••• CHIA CẮT ••• </a:t>
                  </a:r>
                </a:p>
              </p:txBody>
            </p:sp>
            <p:sp>
              <p:nvSpPr>
                <p:cNvPr id="109641" name="Rectangle 225"/>
                <p:cNvSpPr>
                  <a:spLocks noChangeArrowheads="1"/>
                </p:cNvSpPr>
                <p:nvPr/>
              </p:nvSpPr>
              <p:spPr bwMode="auto">
                <a:xfrm>
                  <a:off x="5094" y="2503"/>
                  <a:ext cx="510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latin typeface="Helvetica" charset="0"/>
                    </a:rPr>
                    <a:t>BẮC      NAM</a:t>
                  </a:r>
                </a:p>
              </p:txBody>
            </p:sp>
            <p:sp>
              <p:nvSpPr>
                <p:cNvPr id="109642" name="Rectangle 228"/>
                <p:cNvSpPr>
                  <a:spLocks noChangeArrowheads="1"/>
                </p:cNvSpPr>
                <p:nvPr/>
              </p:nvSpPr>
              <p:spPr bwMode="auto">
                <a:xfrm>
                  <a:off x="5105" y="2720"/>
                  <a:ext cx="474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latin typeface="Helvetica" charset="0"/>
                    </a:rPr>
                    <a:t>10              2</a:t>
                  </a:r>
                </a:p>
              </p:txBody>
            </p:sp>
          </p:grpSp>
          <p:sp>
            <p:nvSpPr>
              <p:cNvPr id="460005" name="Rectangle 229"/>
              <p:cNvSpPr>
                <a:spLocks noChangeArrowheads="1"/>
              </p:cNvSpPr>
              <p:nvPr/>
            </p:nvSpPr>
            <p:spPr bwMode="auto">
              <a:xfrm>
                <a:off x="5065" y="2824"/>
                <a:ext cx="537" cy="1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CÁC TIÊN TRI</a:t>
                </a:r>
              </a:p>
            </p:txBody>
          </p:sp>
        </p:grpSp>
        <p:sp>
          <p:nvSpPr>
            <p:cNvPr id="109619" name="Rectangle 159"/>
            <p:cNvSpPr>
              <a:spLocks noChangeArrowheads="1"/>
            </p:cNvSpPr>
            <p:nvPr/>
          </p:nvSpPr>
          <p:spPr bwMode="auto">
            <a:xfrm>
              <a:off x="5056" y="2935"/>
              <a:ext cx="59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20-Gi         20-R</a:t>
              </a:r>
            </a:p>
          </p:txBody>
        </p:sp>
      </p:grpSp>
      <p:sp>
        <p:nvSpPr>
          <p:cNvPr id="109606" name="Text Box 16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9942" name="Rectangle 166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459945" name="Rectangle 169"/>
          <p:cNvSpPr>
            <a:spLocks noChangeArrowheads="1"/>
          </p:cNvSpPr>
          <p:nvPr/>
        </p:nvSpPr>
        <p:spPr bwMode="auto">
          <a:xfrm>
            <a:off x="6188075" y="2247900"/>
            <a:ext cx="24574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Sử 17:3-15</a:t>
            </a:r>
          </a:p>
        </p:txBody>
      </p:sp>
      <p:sp>
        <p:nvSpPr>
          <p:cNvPr id="459968" name="Text Box 192"/>
          <p:cNvSpPr txBox="1">
            <a:spLocks noChangeArrowheads="1"/>
          </p:cNvSpPr>
          <p:nvPr/>
        </p:nvSpPr>
        <p:spPr bwMode="auto">
          <a:xfrm>
            <a:off x="6240463" y="1425575"/>
            <a:ext cx="12620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GĐv</a:t>
            </a:r>
            <a:endParaRPr lang="en-US" sz="3200" b="1" i="1" dirty="0">
              <a:solidFill>
                <a:schemeClr val="tx1"/>
              </a:solidFill>
              <a:latin typeface="Kosher-Normal" charset="0"/>
              <a:ea typeface="+mn-ea"/>
              <a:cs typeface="+mn-cs"/>
            </a:endParaRPr>
          </a:p>
        </p:txBody>
      </p:sp>
      <p:sp>
        <p:nvSpPr>
          <p:cNvPr id="459969" name="Text Box 193"/>
          <p:cNvSpPr txBox="1">
            <a:spLocks noChangeArrowheads="1"/>
          </p:cNvSpPr>
          <p:nvPr/>
        </p:nvSpPr>
        <p:spPr bwMode="auto">
          <a:xfrm>
            <a:off x="6246813" y="3497263"/>
            <a:ext cx="8636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GM</a:t>
            </a:r>
          </a:p>
        </p:txBody>
      </p:sp>
      <p:sp>
        <p:nvSpPr>
          <p:cNvPr id="459978" name="Oval 202"/>
          <p:cNvSpPr>
            <a:spLocks noChangeArrowheads="1"/>
          </p:cNvSpPr>
          <p:nvPr/>
        </p:nvSpPr>
        <p:spPr bwMode="auto">
          <a:xfrm>
            <a:off x="3205163" y="4100513"/>
            <a:ext cx="3001962" cy="56991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09612" name="Text Box 83"/>
          <p:cNvSpPr txBox="1">
            <a:spLocks noChangeArrowheads="1"/>
          </p:cNvSpPr>
          <p:nvPr/>
        </p:nvSpPr>
        <p:spPr bwMode="auto">
          <a:xfrm>
            <a:off x="1765300" y="-12700"/>
            <a:ext cx="3505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 Các Vua 12 đến 2 Các Vua 24</a:t>
            </a:r>
          </a:p>
        </p:txBody>
      </p:sp>
      <p:sp>
        <p:nvSpPr>
          <p:cNvPr id="109613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09614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09615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GIU-ĐA</a:t>
            </a:r>
          </a:p>
        </p:txBody>
      </p:sp>
      <p:sp>
        <p:nvSpPr>
          <p:cNvPr id="109616" name="Rectangle 22"/>
          <p:cNvSpPr>
            <a:spLocks noChangeArrowheads="1"/>
          </p:cNvSpPr>
          <p:nvPr/>
        </p:nvSpPr>
        <p:spPr bwMode="auto">
          <a:xfrm>
            <a:off x="3006725" y="2746375"/>
            <a:ext cx="32527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" charset="0"/>
              </a:rPr>
              <a:t>Y-SƠ-RA-ÊN  GIU-ĐA</a:t>
            </a:r>
          </a:p>
        </p:txBody>
      </p:sp>
      <p:sp>
        <p:nvSpPr>
          <p:cNvPr id="109617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88" grpId="0" autoUpdateAnimBg="0"/>
      <p:bldP spid="45997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113"/>
          <p:cNvGrpSpPr>
            <a:grpSpLocks/>
          </p:cNvGrpSpPr>
          <p:nvPr/>
        </p:nvGrpSpPr>
        <p:grpSpPr bwMode="auto">
          <a:xfrm>
            <a:off x="6022975" y="1136650"/>
            <a:ext cx="1289050" cy="1435100"/>
            <a:chOff x="1084" y="711"/>
            <a:chExt cx="2950" cy="2769"/>
          </a:xfrm>
        </p:grpSpPr>
        <p:grpSp>
          <p:nvGrpSpPr>
            <p:cNvPr id="11170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1171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1171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71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11714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170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70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71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71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71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1619" name="Group 113"/>
          <p:cNvGrpSpPr>
            <a:grpSpLocks/>
          </p:cNvGrpSpPr>
          <p:nvPr/>
        </p:nvGrpSpPr>
        <p:grpSpPr bwMode="auto">
          <a:xfrm>
            <a:off x="6022975" y="3154363"/>
            <a:ext cx="1289050" cy="1435100"/>
            <a:chOff x="1084" y="711"/>
            <a:chExt cx="2950" cy="2769"/>
          </a:xfrm>
        </p:grpSpPr>
        <p:grpSp>
          <p:nvGrpSpPr>
            <p:cNvPr id="11169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1170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1170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70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11704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169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9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70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70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70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14" name="Rectangle 14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0820" name="Rectangle 20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111622" name="Text Box 13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944" name="Rectangle 144"/>
          <p:cNvSpPr>
            <a:spLocks noChangeArrowheads="1"/>
          </p:cNvSpPr>
          <p:nvPr/>
        </p:nvSpPr>
        <p:spPr bwMode="auto">
          <a:xfrm>
            <a:off x="80946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47</a:t>
            </a:r>
          </a:p>
        </p:txBody>
      </p:sp>
      <p:grpSp>
        <p:nvGrpSpPr>
          <p:cNvPr id="111624" name="Group 173"/>
          <p:cNvGrpSpPr>
            <a:grpSpLocks/>
          </p:cNvGrpSpPr>
          <p:nvPr/>
        </p:nvGrpSpPr>
        <p:grpSpPr bwMode="auto">
          <a:xfrm>
            <a:off x="6188075" y="1376363"/>
            <a:ext cx="2457450" cy="3881437"/>
            <a:chOff x="3898" y="867"/>
            <a:chExt cx="1548" cy="2445"/>
          </a:xfrm>
        </p:grpSpPr>
        <p:sp>
          <p:nvSpPr>
            <p:cNvPr id="460947" name="Rectangle 147"/>
            <p:cNvSpPr>
              <a:spLocks noChangeArrowheads="1"/>
            </p:cNvSpPr>
            <p:nvPr/>
          </p:nvSpPr>
          <p:spPr bwMode="auto">
            <a:xfrm>
              <a:off x="3933" y="2718"/>
              <a:ext cx="1015" cy="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chemeClr val="tx1"/>
                  </a:solidFill>
                  <a:latin typeface="Helvetica" charset="0"/>
                  <a:ea typeface="+mn-ea"/>
                  <a:cs typeface="+mn-cs"/>
                </a:rPr>
                <a:t>Giê 31:       31-33</a:t>
              </a:r>
            </a:p>
          </p:txBody>
        </p:sp>
        <p:sp>
          <p:nvSpPr>
            <p:cNvPr id="460948" name="Rectangle 148"/>
            <p:cNvSpPr>
              <a:spLocks noChangeArrowheads="1"/>
            </p:cNvSpPr>
            <p:nvPr/>
          </p:nvSpPr>
          <p:spPr bwMode="auto">
            <a:xfrm>
              <a:off x="3898" y="1416"/>
              <a:ext cx="1548" cy="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b="1" i="1">
                  <a:solidFill>
                    <a:schemeClr val="tx1"/>
                  </a:solidFill>
                  <a:latin typeface="Helvetica" charset="0"/>
                </a:rPr>
                <a:t>2 Sam 7:4-16</a:t>
              </a:r>
            </a:p>
            <a:p>
              <a:r>
                <a:rPr lang="en-US" b="1" i="1">
                  <a:solidFill>
                    <a:schemeClr val="tx1"/>
                  </a:solidFill>
                  <a:latin typeface="Helvetica" charset="0"/>
                </a:rPr>
                <a:t>1 Sử 17:3-15</a:t>
              </a:r>
            </a:p>
          </p:txBody>
        </p:sp>
        <p:sp>
          <p:nvSpPr>
            <p:cNvPr id="460960" name="Text Box 160"/>
            <p:cNvSpPr txBox="1">
              <a:spLocks noChangeArrowheads="1"/>
            </p:cNvSpPr>
            <p:nvPr/>
          </p:nvSpPr>
          <p:spPr bwMode="auto">
            <a:xfrm>
              <a:off x="4021" y="867"/>
              <a:ext cx="54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4000" i="1">
                <a:solidFill>
                  <a:schemeClr val="tx1"/>
                </a:solidFill>
                <a:latin typeface="Kosher-Normal" charset="0"/>
                <a:ea typeface="+mn-ea"/>
                <a:cs typeface="+mn-cs"/>
              </a:endParaRPr>
            </a:p>
          </p:txBody>
        </p:sp>
      </p:grpSp>
      <p:sp>
        <p:nvSpPr>
          <p:cNvPr id="461021" name="Rectangle 221"/>
          <p:cNvSpPr>
            <a:spLocks noChangeArrowheads="1"/>
          </p:cNvSpPr>
          <p:nvPr/>
        </p:nvSpPr>
        <p:spPr bwMode="auto">
          <a:xfrm>
            <a:off x="3130550" y="13906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1626" name="AutoShape 222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Rectangle 223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224"/>
          <p:cNvSpPr>
            <a:spLocks noChangeArrowheads="1"/>
          </p:cNvSpPr>
          <p:nvPr/>
        </p:nvSpPr>
        <p:spPr bwMode="auto">
          <a:xfrm>
            <a:off x="2881313" y="9556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111629" name="Rectangle 225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6" name="Rectangle 226"/>
          <p:cNvSpPr>
            <a:spLocks noChangeArrowheads="1"/>
          </p:cNvSpPr>
          <p:nvPr/>
        </p:nvSpPr>
        <p:spPr bwMode="auto">
          <a:xfrm>
            <a:off x="4786313" y="928688"/>
            <a:ext cx="12461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111631" name="Rectangle 227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2" name="Rectangle 228"/>
          <p:cNvSpPr>
            <a:spLocks noChangeArrowheads="1"/>
          </p:cNvSpPr>
          <p:nvPr/>
        </p:nvSpPr>
        <p:spPr bwMode="auto">
          <a:xfrm>
            <a:off x="3846513" y="13874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Đ - S</a:t>
            </a:r>
          </a:p>
        </p:txBody>
      </p:sp>
      <p:sp>
        <p:nvSpPr>
          <p:cNvPr id="111633" name="Rectangle 229"/>
          <p:cNvSpPr>
            <a:spLocks noChangeArrowheads="1"/>
          </p:cNvSpPr>
          <p:nvPr/>
        </p:nvSpPr>
        <p:spPr bwMode="auto">
          <a:xfrm>
            <a:off x="3643313" y="32162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61030" name="Rectangle 230"/>
          <p:cNvSpPr>
            <a:spLocks noChangeArrowheads="1"/>
          </p:cNvSpPr>
          <p:nvPr/>
        </p:nvSpPr>
        <p:spPr bwMode="auto">
          <a:xfrm>
            <a:off x="3338513" y="4130675"/>
            <a:ext cx="25622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 20-Gi      20-R</a:t>
            </a:r>
          </a:p>
        </p:txBody>
      </p:sp>
      <p:sp>
        <p:nvSpPr>
          <p:cNvPr id="111635" name="Rectangle 231"/>
          <p:cNvSpPr>
            <a:spLocks noChangeArrowheads="1"/>
          </p:cNvSpPr>
          <p:nvPr/>
        </p:nvSpPr>
        <p:spPr bwMode="auto">
          <a:xfrm>
            <a:off x="3252788" y="22463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  BẮC     NAM</a:t>
            </a:r>
          </a:p>
        </p:txBody>
      </p:sp>
      <p:sp>
        <p:nvSpPr>
          <p:cNvPr id="111636" name="Rectangle 233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7" name="Line 23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8" name="Line 23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9" name="Line 23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0" name="Line 23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Line 23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2" name="Line 23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3" name="Line 24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4" name="Line 24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5" name="Line 24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6" name="Rectangle 24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7" name="Rectangle 24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8" name="Rectangle 24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9" name="Rectangle 24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7" name="Rectangle 247"/>
          <p:cNvSpPr>
            <a:spLocks noChangeArrowheads="1"/>
          </p:cNvSpPr>
          <p:nvPr/>
        </p:nvSpPr>
        <p:spPr bwMode="auto">
          <a:xfrm>
            <a:off x="3173413" y="1781175"/>
            <a:ext cx="30670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CHIA CẮT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</a:t>
            </a:r>
          </a:p>
        </p:txBody>
      </p:sp>
      <p:sp>
        <p:nvSpPr>
          <p:cNvPr id="111651" name="Line 24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52" name="Line 249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0" name="Rectangle 250"/>
          <p:cNvSpPr>
            <a:spLocks noChangeArrowheads="1"/>
          </p:cNvSpPr>
          <p:nvPr/>
        </p:nvSpPr>
        <p:spPr bwMode="auto">
          <a:xfrm>
            <a:off x="3363913" y="3635375"/>
            <a:ext cx="25098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CÁC TIÊN TRI</a:t>
            </a:r>
          </a:p>
        </p:txBody>
      </p:sp>
      <p:sp>
        <p:nvSpPr>
          <p:cNvPr id="461051" name="Text Box 251"/>
          <p:cNvSpPr txBox="1">
            <a:spLocks noChangeArrowheads="1"/>
          </p:cNvSpPr>
          <p:nvPr/>
        </p:nvSpPr>
        <p:spPr bwMode="auto">
          <a:xfrm>
            <a:off x="6278563" y="1438275"/>
            <a:ext cx="116681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 err="1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GĐv</a:t>
            </a:r>
            <a:endParaRPr lang="en-US" sz="3200" b="1" i="1" dirty="0">
              <a:solidFill>
                <a:schemeClr val="tx1"/>
              </a:solidFill>
              <a:latin typeface="Kosher-Normal" charset="0"/>
              <a:ea typeface="+mn-ea"/>
              <a:cs typeface="+mn-cs"/>
            </a:endParaRPr>
          </a:p>
        </p:txBody>
      </p:sp>
      <p:sp>
        <p:nvSpPr>
          <p:cNvPr id="461052" name="Text Box 252"/>
          <p:cNvSpPr txBox="1">
            <a:spLocks noChangeArrowheads="1"/>
          </p:cNvSpPr>
          <p:nvPr/>
        </p:nvSpPr>
        <p:spPr bwMode="auto">
          <a:xfrm>
            <a:off x="6270625" y="3486150"/>
            <a:ext cx="8636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GM</a:t>
            </a:r>
          </a:p>
        </p:txBody>
      </p:sp>
      <p:sp>
        <p:nvSpPr>
          <p:cNvPr id="461053" name="Oval 253"/>
          <p:cNvSpPr>
            <a:spLocks noChangeArrowheads="1"/>
          </p:cNvSpPr>
          <p:nvPr/>
        </p:nvSpPr>
        <p:spPr bwMode="auto">
          <a:xfrm>
            <a:off x="3205163" y="4100513"/>
            <a:ext cx="3001962" cy="56991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1657" name="Rectangle 23"/>
          <p:cNvSpPr>
            <a:spLocks noChangeArrowheads="1"/>
          </p:cNvSpPr>
          <p:nvPr/>
        </p:nvSpPr>
        <p:spPr bwMode="auto">
          <a:xfrm>
            <a:off x="3389313" y="4600575"/>
            <a:ext cx="11969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200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        </a:t>
            </a:r>
          </a:p>
        </p:txBody>
      </p:sp>
      <p:sp>
        <p:nvSpPr>
          <p:cNvPr id="111658" name="Rectangle 51"/>
          <p:cNvSpPr>
            <a:spLocks noChangeArrowheads="1"/>
          </p:cNvSpPr>
          <p:nvPr/>
        </p:nvSpPr>
        <p:spPr bwMode="auto">
          <a:xfrm>
            <a:off x="3294063" y="5040313"/>
            <a:ext cx="12334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A-SI-RI</a:t>
            </a:r>
            <a:endParaRPr lang="en-US" sz="2400" b="1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460852" name="Oval 52"/>
          <p:cNvSpPr>
            <a:spLocks noChangeArrowheads="1"/>
          </p:cNvSpPr>
          <p:nvPr/>
        </p:nvSpPr>
        <p:spPr bwMode="auto">
          <a:xfrm>
            <a:off x="3136900" y="4584700"/>
            <a:ext cx="1562100" cy="1143000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111660" name="Group 294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grpSp>
          <p:nvGrpSpPr>
            <p:cNvPr id="111666" name="Group 266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grpSp>
            <p:nvGrpSpPr>
              <p:cNvPr id="111669" name="Group 267"/>
              <p:cNvGrpSpPr>
                <a:grpSpLocks/>
              </p:cNvGrpSpPr>
              <p:nvPr/>
            </p:nvGrpSpPr>
            <p:grpSpPr bwMode="auto">
              <a:xfrm>
                <a:off x="5008" y="2165"/>
                <a:ext cx="688" cy="1161"/>
                <a:chOff x="5008" y="2165"/>
                <a:chExt cx="688" cy="1161"/>
              </a:xfrm>
            </p:grpSpPr>
            <p:grpSp>
              <p:nvGrpSpPr>
                <p:cNvPr id="111671" name="Group 268"/>
                <p:cNvGrpSpPr>
                  <a:grpSpLocks/>
                </p:cNvGrpSpPr>
                <p:nvPr/>
              </p:nvGrpSpPr>
              <p:grpSpPr bwMode="auto">
                <a:xfrm>
                  <a:off x="5008" y="2165"/>
                  <a:ext cx="688" cy="1161"/>
                  <a:chOff x="5008" y="2165"/>
                  <a:chExt cx="688" cy="1161"/>
                </a:xfrm>
              </p:grpSpPr>
              <p:sp>
                <p:nvSpPr>
                  <p:cNvPr id="111673" name="Freeform 269"/>
                  <p:cNvSpPr>
                    <a:spLocks/>
                  </p:cNvSpPr>
                  <p:nvPr/>
                </p:nvSpPr>
                <p:spPr bwMode="auto">
                  <a:xfrm>
                    <a:off x="5539" y="2244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9"/>
                      <a:gd name="T13" fmla="*/ 0 h 49"/>
                      <a:gd name="T14" fmla="*/ 129 w 129"/>
                      <a:gd name="T15" fmla="*/ 49 h 4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674" name="AutoShape 270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172"/>
                    <a:ext cx="469" cy="17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75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5057" y="2273"/>
                    <a:ext cx="612" cy="1053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76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37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77" name="Rectangle 273"/>
                  <p:cNvSpPr>
                    <a:spLocks noChangeArrowheads="1"/>
                  </p:cNvSpPr>
                  <p:nvPr/>
                </p:nvSpPr>
                <p:spPr bwMode="auto">
                  <a:xfrm>
                    <a:off x="5291" y="2240"/>
                    <a:ext cx="224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78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5074" y="2226"/>
                    <a:ext cx="232" cy="8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79" name="Line 275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488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0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600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1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71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2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5095" y="3040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3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816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4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315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5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3264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6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928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7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5359" y="2540"/>
                    <a:ext cx="0" cy="744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8" name="Line 284"/>
                  <p:cNvSpPr>
                    <a:spLocks noChangeShapeType="1"/>
                  </p:cNvSpPr>
                  <p:nvPr/>
                </p:nvSpPr>
                <p:spPr bwMode="auto">
                  <a:xfrm>
                    <a:off x="5351" y="2496"/>
                    <a:ext cx="12" cy="328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689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5019" y="2165"/>
                    <a:ext cx="639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latin typeface="Chicago" charset="0"/>
                      </a:rPr>
                      <a:t>HOÀNG GIA</a:t>
                    </a:r>
                  </a:p>
                </p:txBody>
              </p:sp>
              <p:sp>
                <p:nvSpPr>
                  <p:cNvPr id="111690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5139" y="2267"/>
                    <a:ext cx="39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latin typeface="Helvetica" charset="0"/>
                      </a:rPr>
                      <a:t>S - Đ - S</a:t>
                    </a:r>
                  </a:p>
                </p:txBody>
              </p:sp>
              <p:sp>
                <p:nvSpPr>
                  <p:cNvPr id="461087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379"/>
                    <a:ext cx="688" cy="14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••• CHIA CẮT ••• </a:t>
                    </a:r>
                  </a:p>
                </p:txBody>
              </p:sp>
              <p:sp>
                <p:nvSpPr>
                  <p:cNvPr id="111692" name="Rectangle 288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03"/>
                    <a:ext cx="510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BẮC      NAM</a:t>
                    </a:r>
                  </a:p>
                </p:txBody>
              </p:sp>
              <p:sp>
                <p:nvSpPr>
                  <p:cNvPr id="111693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5105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461092" name="Rectangle 292"/>
                <p:cNvSpPr>
                  <a:spLocks noChangeArrowheads="1"/>
                </p:cNvSpPr>
                <p:nvPr/>
              </p:nvSpPr>
              <p:spPr bwMode="auto">
                <a:xfrm>
                  <a:off x="5065" y="2824"/>
                  <a:ext cx="537" cy="13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CÁC TIÊN TRI</a:t>
                  </a:r>
                </a:p>
              </p:txBody>
            </p:sp>
          </p:grpSp>
          <p:sp>
            <p:nvSpPr>
              <p:cNvPr id="111670" name="Rectangle 293"/>
              <p:cNvSpPr>
                <a:spLocks noChangeArrowheads="1"/>
              </p:cNvSpPr>
              <p:nvPr/>
            </p:nvSpPr>
            <p:spPr bwMode="auto">
              <a:xfrm>
                <a:off x="5056" y="2935"/>
                <a:ext cx="59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20-Gi         20-R</a:t>
                </a:r>
              </a:p>
            </p:txBody>
          </p:sp>
        </p:grpSp>
        <p:sp>
          <p:nvSpPr>
            <p:cNvPr id="111667" name="Rectangle 197"/>
            <p:cNvSpPr>
              <a:spLocks noChangeArrowheads="1"/>
            </p:cNvSpPr>
            <p:nvPr/>
          </p:nvSpPr>
          <p:spPr bwMode="auto">
            <a:xfrm>
              <a:off x="5091" y="3056"/>
              <a:ext cx="38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200        </a:t>
              </a:r>
            </a:p>
          </p:txBody>
        </p:sp>
        <p:sp>
          <p:nvSpPr>
            <p:cNvPr id="111668" name="Rectangle 198"/>
            <p:cNvSpPr>
              <a:spLocks noChangeArrowheads="1"/>
            </p:cNvSpPr>
            <p:nvPr/>
          </p:nvSpPr>
          <p:spPr bwMode="auto">
            <a:xfrm>
              <a:off x="5059" y="3152"/>
              <a:ext cx="38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A-SI-RI   </a:t>
              </a:r>
            </a:p>
          </p:txBody>
        </p:sp>
      </p:grpSp>
      <p:sp>
        <p:nvSpPr>
          <p:cNvPr id="105" name="Text Box 83"/>
          <p:cNvSpPr txBox="1">
            <a:spLocks noChangeArrowheads="1"/>
          </p:cNvSpPr>
          <p:nvPr/>
        </p:nvSpPr>
        <p:spPr bwMode="auto">
          <a:xfrm>
            <a:off x="1765300" y="-95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2 Các Vua 17:6</a:t>
            </a:r>
          </a:p>
        </p:txBody>
      </p:sp>
      <p:sp>
        <p:nvSpPr>
          <p:cNvPr id="111662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11663" name="Rectangle 232"/>
          <p:cNvSpPr>
            <a:spLocks noChangeArrowheads="1"/>
          </p:cNvSpPr>
          <p:nvPr/>
        </p:nvSpPr>
        <p:spPr bwMode="auto">
          <a:xfrm>
            <a:off x="2884488" y="2746375"/>
            <a:ext cx="32527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" charset="0"/>
              </a:rPr>
              <a:t>Y-SƠ-RA-ÊN  GIU-ĐA</a:t>
            </a:r>
          </a:p>
        </p:txBody>
      </p:sp>
      <p:sp>
        <p:nvSpPr>
          <p:cNvPr id="111664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11665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GIU-ĐA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30" grpId="0" autoUpdateAnimBg="0"/>
      <p:bldP spid="4610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578100" y="6858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07" name="Group 56"/>
          <p:cNvGrpSpPr>
            <a:grpSpLocks/>
          </p:cNvGrpSpPr>
          <p:nvPr/>
        </p:nvGrpSpPr>
        <p:grpSpPr bwMode="auto">
          <a:xfrm>
            <a:off x="8018463" y="3455988"/>
            <a:ext cx="952500" cy="646112"/>
            <a:chOff x="5051" y="2177"/>
            <a:chExt cx="600" cy="407"/>
          </a:xfrm>
        </p:grpSpPr>
        <p:sp>
          <p:nvSpPr>
            <p:cNvPr id="21550" name="Freeform 6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Rectangle 7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2" name="Freeform 8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444 w 129"/>
                <a:gd name="T1" fmla="*/ 2479 h 49"/>
                <a:gd name="T2" fmla="*/ 0 w 129"/>
                <a:gd name="T3" fmla="*/ 2479 h 49"/>
                <a:gd name="T4" fmla="*/ 0 w 129"/>
                <a:gd name="T5" fmla="*/ 0 h 49"/>
                <a:gd name="T6" fmla="*/ 444 w 129"/>
                <a:gd name="T7" fmla="*/ 247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AutoShape 9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4" name="Rectangle 10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Rectangle 11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6" name="AutoShape 12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7" name="Line 13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8" name="Line 14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08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21546" name="Group 19" descr="Large confetti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8404" name="Freeform 20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8405" name="Freeform 21" descr="Large confetti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28406" name="Freeform 22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1509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8408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528409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528410" name="Text Box 26"/>
          <p:cNvSpPr txBox="1">
            <a:spLocks noChangeArrowheads="1"/>
          </p:cNvSpPr>
          <p:nvPr/>
        </p:nvSpPr>
        <p:spPr bwMode="auto">
          <a:xfrm>
            <a:off x="5664200" y="1574800"/>
            <a:ext cx="16129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i="1">
                <a:solidFill>
                  <a:srgbClr val="00FF00"/>
                </a:solidFill>
                <a:latin typeface="Comic Sans MS" pitchFamily="66" charset="0"/>
                <a:ea typeface="+mn-ea"/>
                <a:cs typeface="+mn-cs"/>
              </a:rPr>
              <a:t>Sea of   	  Galilee</a:t>
            </a:r>
          </a:p>
        </p:txBody>
      </p:sp>
      <p:sp>
        <p:nvSpPr>
          <p:cNvPr id="528411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FF00"/>
                </a:solidFill>
                <a:latin typeface="Comic Sans MS" pitchFamily="66" charset="0"/>
                <a:ea typeface="+mn-ea"/>
                <a:cs typeface="+mn-cs"/>
              </a:rPr>
              <a:t>Mt. Gilboa</a:t>
            </a:r>
          </a:p>
        </p:txBody>
      </p:sp>
      <p:sp>
        <p:nvSpPr>
          <p:cNvPr id="528412" name="Text Box 28"/>
          <p:cNvSpPr txBox="1">
            <a:spLocks noChangeArrowheads="1"/>
          </p:cNvSpPr>
          <p:nvPr/>
        </p:nvSpPr>
        <p:spPr bwMode="auto">
          <a:xfrm>
            <a:off x="4838700" y="46609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>
                <a:solidFill>
                  <a:srgbClr val="00FF00"/>
                </a:solidFill>
                <a:latin typeface="Century Gothic" charset="0"/>
              </a:rPr>
              <a:t>Hếp-rôn</a:t>
            </a:r>
          </a:p>
        </p:txBody>
      </p:sp>
      <p:sp>
        <p:nvSpPr>
          <p:cNvPr id="528413" name="Text Box 29"/>
          <p:cNvSpPr txBox="1">
            <a:spLocks noChangeArrowheads="1"/>
          </p:cNvSpPr>
          <p:nvPr/>
        </p:nvSpPr>
        <p:spPr bwMode="auto">
          <a:xfrm rot="-5286213">
            <a:off x="4381500" y="13589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3300"/>
                </a:solidFill>
                <a:latin typeface="Comic Sans MS" pitchFamily="66" charset="0"/>
                <a:ea typeface="+mn-ea"/>
                <a:cs typeface="+mn-cs"/>
              </a:rPr>
              <a:t>ASHER</a:t>
            </a:r>
          </a:p>
        </p:txBody>
      </p:sp>
      <p:sp>
        <p:nvSpPr>
          <p:cNvPr id="528414" name="Text Box 30"/>
          <p:cNvSpPr txBox="1">
            <a:spLocks noChangeArrowheads="1"/>
          </p:cNvSpPr>
          <p:nvPr/>
        </p:nvSpPr>
        <p:spPr bwMode="auto">
          <a:xfrm rot="20755335">
            <a:off x="5080000" y="2430463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I-SA-CHÊ</a:t>
            </a:r>
          </a:p>
        </p:txBody>
      </p:sp>
      <p:sp>
        <p:nvSpPr>
          <p:cNvPr id="528415" name="Text Box 31"/>
          <p:cNvSpPr txBox="1">
            <a:spLocks noChangeArrowheads="1"/>
          </p:cNvSpPr>
          <p:nvPr/>
        </p:nvSpPr>
        <p:spPr bwMode="auto">
          <a:xfrm rot="469584">
            <a:off x="4419600" y="3065463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FF00"/>
                </a:solidFill>
                <a:latin typeface="Comic Sans MS" pitchFamily="66" charset="0"/>
                <a:ea typeface="+mn-ea"/>
                <a:cs typeface="+mn-cs"/>
              </a:rPr>
              <a:t>MA-NA-SÊ</a:t>
            </a:r>
          </a:p>
        </p:txBody>
      </p:sp>
      <p:sp>
        <p:nvSpPr>
          <p:cNvPr id="528416" name="Text Box 32"/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GAD</a:t>
            </a:r>
          </a:p>
        </p:txBody>
      </p:sp>
      <p:sp>
        <p:nvSpPr>
          <p:cNvPr id="528417" name="Text Box 33"/>
          <p:cNvSpPr txBox="1">
            <a:spLocks noChangeArrowheads="1"/>
          </p:cNvSpPr>
          <p:nvPr/>
        </p:nvSpPr>
        <p:spPr bwMode="auto">
          <a:xfrm rot="19374955">
            <a:off x="4572000" y="3611563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latin typeface="Comic Sans MS" charset="0"/>
                <a:ea typeface="+mn-ea"/>
                <a:cs typeface="+mn-cs"/>
              </a:rPr>
              <a:t>ÉP-RA-IM</a:t>
            </a:r>
          </a:p>
        </p:txBody>
      </p:sp>
      <p:sp>
        <p:nvSpPr>
          <p:cNvPr id="528418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1778000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BÊN-GIA-MIN</a:t>
            </a:r>
          </a:p>
        </p:txBody>
      </p:sp>
      <p:sp>
        <p:nvSpPr>
          <p:cNvPr id="528419" name="Text Box 35"/>
          <p:cNvSpPr txBox="1">
            <a:spLocks noChangeArrowheads="1"/>
          </p:cNvSpPr>
          <p:nvPr/>
        </p:nvSpPr>
        <p:spPr bwMode="auto">
          <a:xfrm rot="2953560">
            <a:off x="5753101" y="5046662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3300"/>
                </a:solidFill>
                <a:latin typeface="Comic Sans MS" pitchFamily="66" charset="0"/>
                <a:ea typeface="+mn-ea"/>
                <a:cs typeface="+mn-cs"/>
              </a:rPr>
              <a:t>RU-BÊN</a:t>
            </a:r>
          </a:p>
        </p:txBody>
      </p:sp>
      <p:sp>
        <p:nvSpPr>
          <p:cNvPr id="528420" name="Text Box 36"/>
          <p:cNvSpPr txBox="1">
            <a:spLocks noChangeArrowheads="1"/>
          </p:cNvSpPr>
          <p:nvPr/>
        </p:nvSpPr>
        <p:spPr bwMode="auto">
          <a:xfrm rot="-3254640">
            <a:off x="3838575" y="39751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3300"/>
                </a:solidFill>
                <a:latin typeface="Comic Sans MS" pitchFamily="66" charset="0"/>
                <a:ea typeface="+mn-ea"/>
                <a:cs typeface="+mn-cs"/>
              </a:rPr>
              <a:t>DAN</a:t>
            </a:r>
          </a:p>
        </p:txBody>
      </p:sp>
      <p:sp>
        <p:nvSpPr>
          <p:cNvPr id="528421" name="Text Box 37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GIU-ĐA</a:t>
            </a:r>
          </a:p>
        </p:txBody>
      </p:sp>
      <p:sp>
        <p:nvSpPr>
          <p:cNvPr id="528422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FF00"/>
                </a:solidFill>
                <a:latin typeface="Comic Sans MS" pitchFamily="66" charset="0"/>
                <a:ea typeface="+mn-ea"/>
                <a:cs typeface="+mn-cs"/>
              </a:rPr>
              <a:t>SI-MÊ-ÔN..</a:t>
            </a:r>
          </a:p>
        </p:txBody>
      </p:sp>
      <p:sp>
        <p:nvSpPr>
          <p:cNvPr id="528423" name="Text Box 39"/>
          <p:cNvSpPr txBox="1">
            <a:spLocks noChangeArrowheads="1"/>
          </p:cNvSpPr>
          <p:nvPr/>
        </p:nvSpPr>
        <p:spPr bwMode="auto">
          <a:xfrm rot="20128893">
            <a:off x="5803900" y="3259138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FF00"/>
                </a:solidFill>
                <a:latin typeface="Comic Sans MS" pitchFamily="66" charset="0"/>
                <a:ea typeface="+mn-ea"/>
                <a:cs typeface="+mn-cs"/>
              </a:rPr>
              <a:t>MA-NA-SÊ</a:t>
            </a:r>
          </a:p>
        </p:txBody>
      </p:sp>
      <p:sp>
        <p:nvSpPr>
          <p:cNvPr id="528424" name="Text Box 40"/>
          <p:cNvSpPr txBox="1">
            <a:spLocks noChangeArrowheads="1"/>
          </p:cNvSpPr>
          <p:nvPr/>
        </p:nvSpPr>
        <p:spPr bwMode="auto">
          <a:xfrm rot="17169548">
            <a:off x="5791201" y="1262062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NÁP-TA-LI</a:t>
            </a:r>
          </a:p>
        </p:txBody>
      </p:sp>
      <p:sp>
        <p:nvSpPr>
          <p:cNvPr id="528425" name="Text Box 41"/>
          <p:cNvSpPr txBox="1">
            <a:spLocks noChangeArrowheads="1"/>
          </p:cNvSpPr>
          <p:nvPr/>
        </p:nvSpPr>
        <p:spPr bwMode="auto">
          <a:xfrm rot="16494946">
            <a:off x="4737101" y="1516062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F00FF"/>
                </a:solidFill>
                <a:latin typeface="Comic Sans MS" pitchFamily="66" charset="0"/>
                <a:ea typeface="+mn-ea"/>
                <a:cs typeface="+mn-cs"/>
              </a:rPr>
              <a:t>XÊ-BU-LÔN</a:t>
            </a:r>
          </a:p>
        </p:txBody>
      </p:sp>
      <p:sp>
        <p:nvSpPr>
          <p:cNvPr id="528426" name="Text Box 42"/>
          <p:cNvSpPr txBox="1">
            <a:spLocks noChangeArrowheads="1"/>
          </p:cNvSpPr>
          <p:nvPr/>
        </p:nvSpPr>
        <p:spPr bwMode="auto">
          <a:xfrm>
            <a:off x="4051300" y="23114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Mt. Carmel</a:t>
            </a:r>
          </a:p>
        </p:txBody>
      </p:sp>
      <p:sp>
        <p:nvSpPr>
          <p:cNvPr id="528427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FF00"/>
                </a:solidFill>
                <a:latin typeface="Comic Sans MS" pitchFamily="66" charset="0"/>
                <a:ea typeface="+mn-ea"/>
                <a:cs typeface="+mn-cs"/>
              </a:rPr>
              <a:t>Mt. Tabor</a:t>
            </a:r>
          </a:p>
        </p:txBody>
      </p:sp>
      <p:sp>
        <p:nvSpPr>
          <p:cNvPr id="528428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>
                <a:solidFill>
                  <a:srgbClr val="00FF00"/>
                </a:solidFill>
                <a:latin typeface="Century Gothic" charset="0"/>
              </a:rPr>
              <a:t>Biển Chết</a:t>
            </a:r>
          </a:p>
        </p:txBody>
      </p:sp>
      <p:sp>
        <p:nvSpPr>
          <p:cNvPr id="528429" name="Text Box 45"/>
          <p:cNvSpPr txBox="1">
            <a:spLocks noChangeArrowheads="1"/>
          </p:cNvSpPr>
          <p:nvPr/>
        </p:nvSpPr>
        <p:spPr bwMode="auto">
          <a:xfrm>
            <a:off x="2921000" y="1406525"/>
            <a:ext cx="15494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00FF00"/>
                </a:solidFill>
                <a:latin typeface="Comic Sans MS" charset="0"/>
              </a:rPr>
              <a:t>Vùng Biển Lớn</a:t>
            </a:r>
          </a:p>
        </p:txBody>
      </p:sp>
      <p:sp>
        <p:nvSpPr>
          <p:cNvPr id="528430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28431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28432" name="Oval 48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28433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28434" name="Text Box 50"/>
          <p:cNvSpPr txBox="1">
            <a:spLocks noChangeArrowheads="1"/>
          </p:cNvSpPr>
          <p:nvPr/>
        </p:nvSpPr>
        <p:spPr bwMode="auto">
          <a:xfrm rot="-37201">
            <a:off x="6926263" y="5219700"/>
            <a:ext cx="1241425" cy="97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  <a:latin typeface="Comic Sans MS" charset="0"/>
              </a:rPr>
              <a:t>LÊ-VI: Chỉ sống trong các thành.</a:t>
            </a:r>
          </a:p>
        </p:txBody>
      </p:sp>
      <p:sp>
        <p:nvSpPr>
          <p:cNvPr id="528435" name="Text Box 51"/>
          <p:cNvSpPr txBox="1">
            <a:spLocks noChangeArrowheads="1"/>
          </p:cNvSpPr>
          <p:nvPr/>
        </p:nvSpPr>
        <p:spPr bwMode="auto">
          <a:xfrm>
            <a:off x="584200" y="2514600"/>
            <a:ext cx="2438400" cy="2554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ja-JP" altLang="en-US" sz="3200" b="1" i="1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en-US" sz="3200" b="1" i="1">
                <a:solidFill>
                  <a:srgbClr val="FFFF00"/>
                </a:solidFill>
                <a:latin typeface="Comic Sans MS" charset="0"/>
              </a:rPr>
              <a:t>Mỗi người tự làm điều theo mắt mình cho là đúng .</a:t>
            </a:r>
            <a:r>
              <a:rPr lang="ja-JP" altLang="en-US" sz="3200" b="1" i="1">
                <a:solidFill>
                  <a:srgbClr val="FFFF00"/>
                </a:solidFill>
                <a:latin typeface="Comic Sans MS" charset="0"/>
              </a:rPr>
              <a:t>”</a:t>
            </a:r>
            <a:endParaRPr lang="en-US" sz="3200" b="1" i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8436" name="Rectangle 52"/>
          <p:cNvSpPr>
            <a:spLocks noChangeArrowheads="1"/>
          </p:cNvSpPr>
          <p:nvPr/>
        </p:nvSpPr>
        <p:spPr bwMode="auto">
          <a:xfrm>
            <a:off x="77851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28438" name="Text Box 54"/>
          <p:cNvSpPr txBox="1">
            <a:spLocks noChangeArrowheads="1"/>
          </p:cNvSpPr>
          <p:nvPr/>
        </p:nvSpPr>
        <p:spPr bwMode="auto">
          <a:xfrm>
            <a:off x="1774825" y="-12700"/>
            <a:ext cx="55340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Giô-suê 14:21</a:t>
            </a:r>
          </a:p>
        </p:txBody>
      </p:sp>
      <p:sp>
        <p:nvSpPr>
          <p:cNvPr id="21538" name="Text Box 5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8455" name="Rectangle 71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21540" name="Text Box 73"/>
          <p:cNvSpPr txBox="1">
            <a:spLocks noChangeArrowheads="1"/>
          </p:cNvSpPr>
          <p:nvPr/>
        </p:nvSpPr>
        <p:spPr bwMode="auto">
          <a:xfrm>
            <a:off x="8655050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541" name="Rectangle 86"/>
          <p:cNvSpPr>
            <a:spLocks noChangeArrowheads="1"/>
          </p:cNvSpPr>
          <p:nvPr/>
        </p:nvSpPr>
        <p:spPr bwMode="auto">
          <a:xfrm>
            <a:off x="8053388" y="3429000"/>
            <a:ext cx="657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GIÔ-sUÊ</a:t>
            </a:r>
          </a:p>
        </p:txBody>
      </p:sp>
      <p:sp>
        <p:nvSpPr>
          <p:cNvPr id="21542" name="Rectangle 87"/>
          <p:cNvSpPr>
            <a:spLocks noChangeArrowheads="1"/>
          </p:cNvSpPr>
          <p:nvPr/>
        </p:nvSpPr>
        <p:spPr bwMode="auto">
          <a:xfrm>
            <a:off x="8050213" y="3644900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Giê-ri-cô/A-hi</a:t>
            </a:r>
          </a:p>
        </p:txBody>
      </p:sp>
      <p:sp>
        <p:nvSpPr>
          <p:cNvPr id="21543" name="Rectangle 88"/>
          <p:cNvSpPr>
            <a:spLocks noChangeArrowheads="1"/>
          </p:cNvSpPr>
          <p:nvPr/>
        </p:nvSpPr>
        <p:spPr bwMode="auto">
          <a:xfrm>
            <a:off x="8040688" y="3835400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Phân chia đất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7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13" grpId="0" autoUpdateAnimBg="0"/>
      <p:bldP spid="528414" grpId="0" autoUpdateAnimBg="0"/>
      <p:bldP spid="528415" grpId="0" autoUpdateAnimBg="0"/>
      <p:bldP spid="528416" grpId="0" autoUpdateAnimBg="0"/>
      <p:bldP spid="528417" grpId="0" autoUpdateAnimBg="0"/>
      <p:bldP spid="528418" grpId="0" autoUpdateAnimBg="0"/>
      <p:bldP spid="528419" grpId="0" autoUpdateAnimBg="0"/>
      <p:bldP spid="528420" grpId="0" autoUpdateAnimBg="0"/>
      <p:bldP spid="528421" grpId="0" autoUpdateAnimBg="0"/>
      <p:bldP spid="528422" grpId="0" autoUpdateAnimBg="0"/>
      <p:bldP spid="528423" grpId="0" autoUpdateAnimBg="0"/>
      <p:bldP spid="528424" grpId="0" autoUpdateAnimBg="0"/>
      <p:bldP spid="528425" grpId="0" autoUpdateAnimBg="0"/>
      <p:bldP spid="52843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0"/>
          <p:cNvSpPr>
            <a:spLocks noChangeArrowheads="1"/>
          </p:cNvSpPr>
          <p:nvPr/>
        </p:nvSpPr>
        <p:spPr bwMode="auto">
          <a:xfrm>
            <a:off x="0" y="-134938"/>
            <a:ext cx="1836738" cy="1935163"/>
          </a:xfrm>
          <a:prstGeom prst="rect">
            <a:avLst/>
          </a:prstGeom>
          <a:solidFill>
            <a:srgbClr val="6108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13667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68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3670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71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2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S.Ơ</a:t>
            </a:r>
          </a:p>
        </p:txBody>
      </p:sp>
      <p:sp>
        <p:nvSpPr>
          <p:cNvPr id="113674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PG</a:t>
            </a:r>
          </a:p>
        </p:txBody>
      </p:sp>
      <p:sp>
        <p:nvSpPr>
          <p:cNvPr id="113676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7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8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987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ĐTH</a:t>
            </a:r>
          </a:p>
        </p:txBody>
      </p:sp>
      <p:sp>
        <p:nvSpPr>
          <p:cNvPr id="113682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83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84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BC</a:t>
            </a:r>
          </a:p>
        </p:txBody>
      </p:sp>
      <p:sp>
        <p:nvSpPr>
          <p:cNvPr id="46184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36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4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18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</a:t>
            </a:r>
          </a:p>
        </p:txBody>
      </p:sp>
      <p:sp>
        <p:nvSpPr>
          <p:cNvPr id="11369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H</a:t>
            </a:r>
          </a:p>
        </p:txBody>
      </p:sp>
      <p:sp>
        <p:nvSpPr>
          <p:cNvPr id="11369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N(A)</a:t>
            </a:r>
          </a:p>
        </p:txBody>
      </p:sp>
      <p:sp>
        <p:nvSpPr>
          <p:cNvPr id="113695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1136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59" name="Rectangle 35"/>
          <p:cNvSpPr>
            <a:spLocks noChangeArrowheads="1"/>
          </p:cNvSpPr>
          <p:nvPr/>
        </p:nvSpPr>
        <p:spPr bwMode="auto">
          <a:xfrm>
            <a:off x="2686050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1137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7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KB</a:t>
            </a:r>
          </a:p>
        </p:txBody>
      </p:sp>
      <p:sp>
        <p:nvSpPr>
          <p:cNvPr id="1137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MS</a:t>
            </a:r>
          </a:p>
        </p:txBody>
      </p:sp>
      <p:sp>
        <p:nvSpPr>
          <p:cNvPr id="1137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</a:t>
            </a: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NN</a:t>
            </a:r>
          </a:p>
        </p:txBody>
      </p:sp>
      <p:sp>
        <p:nvSpPr>
          <p:cNvPr id="461868" name="Freeform 44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triangl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299200" y="985838"/>
            <a:ext cx="2000250" cy="1327150"/>
            <a:chOff x="3968" y="621"/>
            <a:chExt cx="1260" cy="836"/>
          </a:xfrm>
        </p:grpSpPr>
        <p:sp>
          <p:nvSpPr>
            <p:cNvPr id="461870" name="Freeform 4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871" name="Freeform 4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872" name="Freeform 4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873" name="Freeform 4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874" name="Freeform 5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875" name="Freeform 5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461876" name="Freeform 52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14C2F8"/>
            </a:solidFill>
            <a:prstDash val="solid"/>
            <a:round/>
            <a:headEnd type="arrow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1877" name="Rectangle 53"/>
          <p:cNvSpPr>
            <a:spLocks noChangeArrowheads="1"/>
          </p:cNvSpPr>
          <p:nvPr/>
        </p:nvSpPr>
        <p:spPr bwMode="auto">
          <a:xfrm>
            <a:off x="647700" y="4184650"/>
            <a:ext cx="7683500" cy="1765300"/>
          </a:xfrm>
          <a:prstGeom prst="rect">
            <a:avLst/>
          </a:prstGeom>
          <a:solidFill>
            <a:srgbClr val="14C2F8"/>
          </a:solidFill>
          <a:ln w="57150">
            <a:solidFill>
              <a:schemeClr val="accent2"/>
            </a:solidFill>
            <a:miter lim="800000"/>
            <a:headEnd/>
            <a:tailEnd/>
          </a:ln>
          <a:effectLst>
            <a:outerShdw dist="179605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1878" name="Rectangle 54"/>
          <p:cNvSpPr>
            <a:spLocks noChangeArrowheads="1"/>
          </p:cNvSpPr>
          <p:nvPr/>
        </p:nvSpPr>
        <p:spPr bwMode="auto">
          <a:xfrm>
            <a:off x="611188" y="4279900"/>
            <a:ext cx="7718425" cy="169068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35921" dir="2700000" algn="ctr" rotWithShape="0">
              <a:srgbClr val="2E7E3B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D83104"/>
                </a:solidFill>
                <a:latin typeface="Times" charset="0"/>
              </a:rPr>
              <a:t>VƯƠNG QUỐC PHÍA BẮC:</a:t>
            </a:r>
            <a:endParaRPr lang="en-US" sz="3600" b="1">
              <a:solidFill>
                <a:srgbClr val="FF5008"/>
              </a:solidFill>
              <a:latin typeface="Times" charset="0"/>
            </a:endParaRPr>
          </a:p>
          <a:p>
            <a:pPr algn="ctr"/>
            <a:r>
              <a:rPr lang="en-US" sz="3600" b="1">
                <a:solidFill>
                  <a:schemeClr val="bg2"/>
                </a:solidFill>
                <a:latin typeface="Times" charset="0"/>
              </a:rPr>
              <a:t>Y-SƠ-RA-ÊN (722 T.C.)</a:t>
            </a:r>
          </a:p>
          <a:p>
            <a:pPr algn="ctr"/>
            <a:r>
              <a:rPr lang="en-US" sz="3000" b="1" i="1">
                <a:solidFill>
                  <a:schemeClr val="accent2"/>
                </a:solidFill>
                <a:latin typeface="Times" charset="0"/>
              </a:rPr>
              <a:t>CUỘC TẢN LẠC LỚN CỦA DÂN DO THÁI</a:t>
            </a:r>
            <a:endParaRPr lang="en-US" sz="3000" b="1" i="1" u="sng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461939" name="Text Box 115"/>
          <p:cNvSpPr txBox="1">
            <a:spLocks noChangeArrowheads="1"/>
          </p:cNvSpPr>
          <p:nvPr/>
        </p:nvSpPr>
        <p:spPr bwMode="auto">
          <a:xfrm>
            <a:off x="1765300" y="-222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2 Các Vua 17:6</a:t>
            </a:r>
          </a:p>
        </p:txBody>
      </p:sp>
      <p:grpSp>
        <p:nvGrpSpPr>
          <p:cNvPr id="3" name="Group 117"/>
          <p:cNvGrpSpPr>
            <a:grpSpLocks/>
          </p:cNvGrpSpPr>
          <p:nvPr/>
        </p:nvGrpSpPr>
        <p:grpSpPr bwMode="auto">
          <a:xfrm>
            <a:off x="6308725" y="981075"/>
            <a:ext cx="2000250" cy="1327150"/>
            <a:chOff x="3968" y="621"/>
            <a:chExt cx="1260" cy="836"/>
          </a:xfrm>
        </p:grpSpPr>
        <p:sp>
          <p:nvSpPr>
            <p:cNvPr id="461942" name="Freeform 118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943" name="Freeform 119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944" name="Freeform 120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945" name="Freeform 121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946" name="Freeform 122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1947" name="Freeform 123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113715" name="Text Box 202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2058" name="Rectangle 234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</a:t>
            </a:r>
          </a:p>
        </p:txBody>
      </p:sp>
      <p:sp>
        <p:nvSpPr>
          <p:cNvPr id="462060" name="AutoShape 236"/>
          <p:cNvSpPr>
            <a:spLocks noChangeArrowheads="1"/>
          </p:cNvSpPr>
          <p:nvPr/>
        </p:nvSpPr>
        <p:spPr bwMode="auto">
          <a:xfrm>
            <a:off x="801688" y="5345113"/>
            <a:ext cx="7299325" cy="6270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30C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879" name="Oval 55"/>
          <p:cNvSpPr>
            <a:spLocks noChangeArrowheads="1"/>
          </p:cNvSpPr>
          <p:nvPr/>
        </p:nvSpPr>
        <p:spPr bwMode="auto">
          <a:xfrm>
            <a:off x="4391025" y="4845050"/>
            <a:ext cx="2527300" cy="54768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113719" name="Group 238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grpSp>
          <p:nvGrpSpPr>
            <p:cNvPr id="113723" name="Group 239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grpSp>
            <p:nvGrpSpPr>
              <p:cNvPr id="113726" name="Group 240"/>
              <p:cNvGrpSpPr>
                <a:grpSpLocks/>
              </p:cNvGrpSpPr>
              <p:nvPr/>
            </p:nvGrpSpPr>
            <p:grpSpPr bwMode="auto">
              <a:xfrm>
                <a:off x="5008" y="2165"/>
                <a:ext cx="688" cy="1161"/>
                <a:chOff x="5008" y="2165"/>
                <a:chExt cx="688" cy="1161"/>
              </a:xfrm>
            </p:grpSpPr>
            <p:grpSp>
              <p:nvGrpSpPr>
                <p:cNvPr id="113728" name="Group 241"/>
                <p:cNvGrpSpPr>
                  <a:grpSpLocks/>
                </p:cNvGrpSpPr>
                <p:nvPr/>
              </p:nvGrpSpPr>
              <p:grpSpPr bwMode="auto">
                <a:xfrm>
                  <a:off x="5008" y="2165"/>
                  <a:ext cx="688" cy="1161"/>
                  <a:chOff x="5008" y="2165"/>
                  <a:chExt cx="688" cy="1161"/>
                </a:xfrm>
              </p:grpSpPr>
              <p:sp>
                <p:nvSpPr>
                  <p:cNvPr id="113730" name="Freeform 242"/>
                  <p:cNvSpPr>
                    <a:spLocks/>
                  </p:cNvSpPr>
                  <p:nvPr/>
                </p:nvSpPr>
                <p:spPr bwMode="auto">
                  <a:xfrm>
                    <a:off x="5539" y="2244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9"/>
                      <a:gd name="T13" fmla="*/ 0 h 49"/>
                      <a:gd name="T14" fmla="*/ 129 w 129"/>
                      <a:gd name="T15" fmla="*/ 49 h 4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731" name="AutoShape 243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172"/>
                    <a:ext cx="469" cy="17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32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5057" y="2273"/>
                    <a:ext cx="612" cy="1053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33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37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34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5291" y="2240"/>
                    <a:ext cx="224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35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5074" y="2226"/>
                    <a:ext cx="232" cy="8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36" name="Line 248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488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37" name="Line 249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600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38" name="Line 250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71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39" name="Line 251"/>
                  <p:cNvSpPr>
                    <a:spLocks noChangeShapeType="1"/>
                  </p:cNvSpPr>
                  <p:nvPr/>
                </p:nvSpPr>
                <p:spPr bwMode="auto">
                  <a:xfrm>
                    <a:off x="5095" y="3040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40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816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41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315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42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3264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43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928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44" name="Line 256"/>
                  <p:cNvSpPr>
                    <a:spLocks noChangeShapeType="1"/>
                  </p:cNvSpPr>
                  <p:nvPr/>
                </p:nvSpPr>
                <p:spPr bwMode="auto">
                  <a:xfrm>
                    <a:off x="5359" y="2540"/>
                    <a:ext cx="0" cy="744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45" name="Line 257"/>
                  <p:cNvSpPr>
                    <a:spLocks noChangeShapeType="1"/>
                  </p:cNvSpPr>
                  <p:nvPr/>
                </p:nvSpPr>
                <p:spPr bwMode="auto">
                  <a:xfrm>
                    <a:off x="5351" y="2496"/>
                    <a:ext cx="12" cy="328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746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019" y="2165"/>
                    <a:ext cx="639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latin typeface="Chicago" charset="0"/>
                      </a:rPr>
                      <a:t>HOÀNG GIA</a:t>
                    </a:r>
                  </a:p>
                </p:txBody>
              </p:sp>
              <p:sp>
                <p:nvSpPr>
                  <p:cNvPr id="113747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5139" y="2267"/>
                    <a:ext cx="39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latin typeface="Helvetica" charset="0"/>
                      </a:rPr>
                      <a:t>S - Đ - S</a:t>
                    </a:r>
                  </a:p>
                </p:txBody>
              </p:sp>
              <p:sp>
                <p:nvSpPr>
                  <p:cNvPr id="462084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379"/>
                    <a:ext cx="688" cy="14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••• CHIA CẮT ••• </a:t>
                    </a:r>
                  </a:p>
                </p:txBody>
              </p:sp>
              <p:sp>
                <p:nvSpPr>
                  <p:cNvPr id="113749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03"/>
                    <a:ext cx="510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BẮC     NAM</a:t>
                    </a:r>
                  </a:p>
                </p:txBody>
              </p:sp>
              <p:sp>
                <p:nvSpPr>
                  <p:cNvPr id="113750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5105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462089" name="Rectangle 265"/>
                <p:cNvSpPr>
                  <a:spLocks noChangeArrowheads="1"/>
                </p:cNvSpPr>
                <p:nvPr/>
              </p:nvSpPr>
              <p:spPr bwMode="auto">
                <a:xfrm>
                  <a:off x="5065" y="2824"/>
                  <a:ext cx="537" cy="13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CÁC TIÊN TRI</a:t>
                  </a:r>
                </a:p>
              </p:txBody>
            </p:sp>
          </p:grpSp>
          <p:sp>
            <p:nvSpPr>
              <p:cNvPr id="113727" name="Rectangle 266"/>
              <p:cNvSpPr>
                <a:spLocks noChangeArrowheads="1"/>
              </p:cNvSpPr>
              <p:nvPr/>
            </p:nvSpPr>
            <p:spPr bwMode="auto">
              <a:xfrm>
                <a:off x="5056" y="2935"/>
                <a:ext cx="59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20-Gi         20-R</a:t>
                </a:r>
              </a:p>
            </p:txBody>
          </p:sp>
        </p:grpSp>
        <p:sp>
          <p:nvSpPr>
            <p:cNvPr id="113724" name="Rectangle 267"/>
            <p:cNvSpPr>
              <a:spLocks noChangeArrowheads="1"/>
            </p:cNvSpPr>
            <p:nvPr/>
          </p:nvSpPr>
          <p:spPr bwMode="auto">
            <a:xfrm>
              <a:off x="5091" y="3056"/>
              <a:ext cx="38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200        </a:t>
              </a:r>
            </a:p>
          </p:txBody>
        </p:sp>
        <p:sp>
          <p:nvSpPr>
            <p:cNvPr id="113725" name="Rectangle 268"/>
            <p:cNvSpPr>
              <a:spLocks noChangeArrowheads="1"/>
            </p:cNvSpPr>
            <p:nvPr/>
          </p:nvSpPr>
          <p:spPr bwMode="auto">
            <a:xfrm>
              <a:off x="5059" y="3152"/>
              <a:ext cx="38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A-SI-RI   </a:t>
              </a:r>
            </a:p>
          </p:txBody>
        </p:sp>
      </p:grpSp>
      <p:sp>
        <p:nvSpPr>
          <p:cNvPr id="113720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13721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13722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GIU-ĐA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6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6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68" grpId="0" animBg="1"/>
      <p:bldP spid="461876" grpId="0" animBg="1"/>
      <p:bldP spid="462060" grpId="0" animBg="1" autoUpdateAnimBg="0"/>
      <p:bldP spid="46187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0"/>
          <p:cNvSpPr>
            <a:spLocks noChangeArrowheads="1"/>
          </p:cNvSpPr>
          <p:nvPr/>
        </p:nvSpPr>
        <p:spPr bwMode="auto">
          <a:xfrm>
            <a:off x="0" y="-134938"/>
            <a:ext cx="1836738" cy="1935163"/>
          </a:xfrm>
          <a:prstGeom prst="rect">
            <a:avLst/>
          </a:prstGeom>
          <a:solidFill>
            <a:srgbClr val="6108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Times" charset="0"/>
            </a:endParaRPr>
          </a:p>
        </p:txBody>
      </p:sp>
      <p:sp>
        <p:nvSpPr>
          <p:cNvPr id="115716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5718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9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0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S.Ơ</a:t>
            </a:r>
          </a:p>
        </p:txBody>
      </p:sp>
      <p:sp>
        <p:nvSpPr>
          <p:cNvPr id="115722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VBT</a:t>
            </a:r>
          </a:p>
        </p:txBody>
      </p:sp>
      <p:sp>
        <p:nvSpPr>
          <p:cNvPr id="115724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5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6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46286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BĐ</a:t>
            </a:r>
          </a:p>
        </p:txBody>
      </p:sp>
      <p:sp>
        <p:nvSpPr>
          <p:cNvPr id="462864" name="Rectangle 16"/>
          <p:cNvSpPr>
            <a:spLocks noChangeArrowheads="1"/>
          </p:cNvSpPr>
          <p:nvPr/>
        </p:nvSpPr>
        <p:spPr bwMode="auto">
          <a:xfrm>
            <a:off x="2020888" y="992188"/>
            <a:ext cx="1101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ĐTH</a:t>
            </a:r>
          </a:p>
        </p:txBody>
      </p:sp>
      <p:sp>
        <p:nvSpPr>
          <p:cNvPr id="115730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1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BC</a:t>
            </a:r>
          </a:p>
        </p:txBody>
      </p:sp>
      <p:sp>
        <p:nvSpPr>
          <p:cNvPr id="46287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57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7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287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46287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</a:t>
            </a:r>
          </a:p>
        </p:txBody>
      </p:sp>
      <p:sp>
        <p:nvSpPr>
          <p:cNvPr id="1157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7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H</a:t>
            </a:r>
          </a:p>
        </p:txBody>
      </p:sp>
      <p:sp>
        <p:nvSpPr>
          <p:cNvPr id="11574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78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N(A)</a:t>
            </a:r>
          </a:p>
        </p:txBody>
      </p:sp>
      <p:sp>
        <p:nvSpPr>
          <p:cNvPr id="115743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8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1157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83" name="Rectangle 35"/>
          <p:cNvSpPr>
            <a:spLocks noChangeArrowheads="1"/>
          </p:cNvSpPr>
          <p:nvPr/>
        </p:nvSpPr>
        <p:spPr bwMode="auto">
          <a:xfrm>
            <a:off x="2727325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1157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86" name="Rectangle 38"/>
          <p:cNvSpPr>
            <a:spLocks noChangeArrowheads="1"/>
          </p:cNvSpPr>
          <p:nvPr/>
        </p:nvSpPr>
        <p:spPr bwMode="auto">
          <a:xfrm>
            <a:off x="3067050" y="4451350"/>
            <a:ext cx="61118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CB</a:t>
            </a:r>
          </a:p>
        </p:txBody>
      </p:sp>
      <p:sp>
        <p:nvSpPr>
          <p:cNvPr id="1157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88" name="Rectangle 40"/>
          <p:cNvSpPr>
            <a:spLocks noChangeArrowheads="1"/>
          </p:cNvSpPr>
          <p:nvPr/>
        </p:nvSpPr>
        <p:spPr bwMode="auto">
          <a:xfrm>
            <a:off x="3179763" y="5164138"/>
            <a:ext cx="5778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NS</a:t>
            </a:r>
          </a:p>
        </p:txBody>
      </p:sp>
      <p:sp>
        <p:nvSpPr>
          <p:cNvPr id="1157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90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</a:t>
            </a:r>
          </a:p>
        </p:txBody>
      </p:sp>
      <p:sp>
        <p:nvSpPr>
          <p:cNvPr id="462891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MN</a:t>
            </a:r>
          </a:p>
        </p:txBody>
      </p:sp>
      <p:sp>
        <p:nvSpPr>
          <p:cNvPr id="462892" name="Line 44"/>
          <p:cNvSpPr>
            <a:spLocks noChangeShapeType="1"/>
          </p:cNvSpPr>
          <p:nvPr/>
        </p:nvSpPr>
        <p:spPr bwMode="auto">
          <a:xfrm>
            <a:off x="6845300" y="1473200"/>
            <a:ext cx="622300" cy="4699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3" name="Line 45"/>
          <p:cNvSpPr>
            <a:spLocks noChangeShapeType="1"/>
          </p:cNvSpPr>
          <p:nvPr/>
        </p:nvSpPr>
        <p:spPr bwMode="auto">
          <a:xfrm flipH="1">
            <a:off x="6883400" y="1371600"/>
            <a:ext cx="381000" cy="7620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4" name="Freeform 46"/>
          <p:cNvSpPr>
            <a:spLocks/>
          </p:cNvSpPr>
          <p:nvPr/>
        </p:nvSpPr>
        <p:spPr bwMode="auto">
          <a:xfrm>
            <a:off x="5816600" y="1735138"/>
            <a:ext cx="1358900" cy="1414462"/>
          </a:xfrm>
          <a:custGeom>
            <a:avLst/>
            <a:gdLst/>
            <a:ahLst/>
            <a:cxnLst>
              <a:cxn ang="0">
                <a:pos x="0" y="891"/>
              </a:cxn>
              <a:cxn ang="0">
                <a:pos x="24" y="779"/>
              </a:cxn>
              <a:cxn ang="0">
                <a:pos x="96" y="675"/>
              </a:cxn>
              <a:cxn ang="0">
                <a:pos x="560" y="435"/>
              </a:cxn>
              <a:cxn ang="0">
                <a:pos x="752" y="267"/>
              </a:cxn>
              <a:cxn ang="0">
                <a:pos x="824" y="179"/>
              </a:cxn>
              <a:cxn ang="0">
                <a:pos x="856" y="99"/>
              </a:cxn>
              <a:cxn ang="0">
                <a:pos x="848" y="27"/>
              </a:cxn>
              <a:cxn ang="0">
                <a:pos x="832" y="3"/>
              </a:cxn>
            </a:cxnLst>
            <a:rect l="0" t="0" r="r" b="b"/>
            <a:pathLst>
              <a:path w="856" h="891">
                <a:moveTo>
                  <a:pt x="0" y="891"/>
                </a:moveTo>
                <a:cubicBezTo>
                  <a:pt x="3" y="863"/>
                  <a:pt x="6" y="805"/>
                  <a:pt x="24" y="779"/>
                </a:cubicBezTo>
                <a:cubicBezTo>
                  <a:pt x="42" y="751"/>
                  <a:pt x="69" y="699"/>
                  <a:pt x="96" y="675"/>
                </a:cubicBezTo>
                <a:cubicBezTo>
                  <a:pt x="229" y="553"/>
                  <a:pt x="392" y="490"/>
                  <a:pt x="560" y="435"/>
                </a:cubicBezTo>
                <a:cubicBezTo>
                  <a:pt x="628" y="383"/>
                  <a:pt x="696" y="333"/>
                  <a:pt x="752" y="267"/>
                </a:cubicBezTo>
                <a:cubicBezTo>
                  <a:pt x="776" y="237"/>
                  <a:pt x="824" y="179"/>
                  <a:pt x="824" y="179"/>
                </a:cubicBezTo>
                <a:cubicBezTo>
                  <a:pt x="833" y="149"/>
                  <a:pt x="848" y="129"/>
                  <a:pt x="856" y="99"/>
                </a:cubicBezTo>
                <a:cubicBezTo>
                  <a:pt x="853" y="75"/>
                  <a:pt x="851" y="50"/>
                  <a:pt x="848" y="27"/>
                </a:cubicBezTo>
                <a:cubicBezTo>
                  <a:pt x="843" y="0"/>
                  <a:pt x="847" y="3"/>
                  <a:pt x="832" y="3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2895" name="Freeform 47"/>
          <p:cNvSpPr>
            <a:spLocks/>
          </p:cNvSpPr>
          <p:nvPr/>
        </p:nvSpPr>
        <p:spPr bwMode="auto">
          <a:xfrm>
            <a:off x="5778500" y="1612900"/>
            <a:ext cx="1346200" cy="1536700"/>
          </a:xfrm>
          <a:custGeom>
            <a:avLst/>
            <a:gdLst/>
            <a:ahLst/>
            <a:cxnLst>
              <a:cxn ang="0">
                <a:pos x="848" y="48"/>
              </a:cxn>
              <a:cxn ang="0">
                <a:pos x="728" y="0"/>
              </a:cxn>
              <a:cxn ang="0">
                <a:pos x="584" y="32"/>
              </a:cxn>
              <a:cxn ang="0">
                <a:pos x="512" y="72"/>
              </a:cxn>
              <a:cxn ang="0">
                <a:pos x="472" y="112"/>
              </a:cxn>
              <a:cxn ang="0">
                <a:pos x="424" y="160"/>
              </a:cxn>
              <a:cxn ang="0">
                <a:pos x="328" y="328"/>
              </a:cxn>
              <a:cxn ang="0">
                <a:pos x="208" y="616"/>
              </a:cxn>
              <a:cxn ang="0">
                <a:pos x="136" y="712"/>
              </a:cxn>
              <a:cxn ang="0">
                <a:pos x="64" y="808"/>
              </a:cxn>
              <a:cxn ang="0">
                <a:pos x="0" y="968"/>
              </a:cxn>
            </a:cxnLst>
            <a:rect l="0" t="0" r="r" b="b"/>
            <a:pathLst>
              <a:path w="848" h="968">
                <a:moveTo>
                  <a:pt x="848" y="48"/>
                </a:moveTo>
                <a:cubicBezTo>
                  <a:pt x="819" y="5"/>
                  <a:pt x="775" y="6"/>
                  <a:pt x="728" y="0"/>
                </a:cubicBezTo>
                <a:cubicBezTo>
                  <a:pt x="679" y="12"/>
                  <a:pt x="632" y="15"/>
                  <a:pt x="584" y="32"/>
                </a:cubicBezTo>
                <a:cubicBezTo>
                  <a:pt x="557" y="40"/>
                  <a:pt x="512" y="72"/>
                  <a:pt x="512" y="72"/>
                </a:cubicBezTo>
                <a:cubicBezTo>
                  <a:pt x="479" y="121"/>
                  <a:pt x="515" y="73"/>
                  <a:pt x="472" y="112"/>
                </a:cubicBezTo>
                <a:cubicBezTo>
                  <a:pt x="455" y="127"/>
                  <a:pt x="424" y="160"/>
                  <a:pt x="424" y="160"/>
                </a:cubicBezTo>
                <a:cubicBezTo>
                  <a:pt x="403" y="220"/>
                  <a:pt x="353" y="269"/>
                  <a:pt x="328" y="328"/>
                </a:cubicBezTo>
                <a:cubicBezTo>
                  <a:pt x="285" y="423"/>
                  <a:pt x="258" y="524"/>
                  <a:pt x="208" y="616"/>
                </a:cubicBezTo>
                <a:cubicBezTo>
                  <a:pt x="186" y="655"/>
                  <a:pt x="160" y="677"/>
                  <a:pt x="136" y="712"/>
                </a:cubicBezTo>
                <a:cubicBezTo>
                  <a:pt x="110" y="747"/>
                  <a:pt x="101" y="783"/>
                  <a:pt x="64" y="808"/>
                </a:cubicBezTo>
                <a:cubicBezTo>
                  <a:pt x="38" y="883"/>
                  <a:pt x="0" y="886"/>
                  <a:pt x="0" y="96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dist="117088" dir="464827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5760" name="Text Box 15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3026" name="Rectangle 178"/>
          <p:cNvSpPr>
            <a:spLocks noChangeArrowheads="1"/>
          </p:cNvSpPr>
          <p:nvPr/>
        </p:nvSpPr>
        <p:spPr bwMode="auto">
          <a:xfrm>
            <a:off x="7983538" y="3789363"/>
            <a:ext cx="1103312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CHIA CẮT ••• </a:t>
            </a:r>
          </a:p>
        </p:txBody>
      </p:sp>
      <p:sp>
        <p:nvSpPr>
          <p:cNvPr id="115762" name="Rectangle 179"/>
          <p:cNvSpPr>
            <a:spLocks noChangeArrowheads="1"/>
          </p:cNvSpPr>
          <p:nvPr/>
        </p:nvSpPr>
        <p:spPr bwMode="auto">
          <a:xfrm>
            <a:off x="8032750" y="3973513"/>
            <a:ext cx="938213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North       South</a:t>
            </a:r>
          </a:p>
        </p:txBody>
      </p:sp>
      <p:sp>
        <p:nvSpPr>
          <p:cNvPr id="463028" name="Rectangle 180"/>
          <p:cNvSpPr>
            <a:spLocks noChangeArrowheads="1"/>
          </p:cNvSpPr>
          <p:nvPr/>
        </p:nvSpPr>
        <p:spPr bwMode="auto">
          <a:xfrm>
            <a:off x="8002588" y="4483100"/>
            <a:ext cx="973137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THE PROPHETS</a:t>
            </a:r>
          </a:p>
        </p:txBody>
      </p:sp>
      <p:sp>
        <p:nvSpPr>
          <p:cNvPr id="115764" name="Rectangle 181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115765" name="Rectangle 182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Assyria   </a:t>
            </a:r>
          </a:p>
        </p:txBody>
      </p:sp>
      <p:sp>
        <p:nvSpPr>
          <p:cNvPr id="115766" name="Rectangle 183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115767" name="Group 184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15804" name="Rectangle 185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Israel</a:t>
              </a:r>
            </a:p>
          </p:txBody>
        </p:sp>
        <p:sp>
          <p:nvSpPr>
            <p:cNvPr id="115805" name="Rectangle 186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Judah</a:t>
              </a:r>
            </a:p>
          </p:txBody>
        </p:sp>
        <p:sp>
          <p:nvSpPr>
            <p:cNvPr id="115806" name="Rectangle 187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463038" name="Rectangle 190"/>
          <p:cNvSpPr>
            <a:spLocks noChangeArrowheads="1"/>
          </p:cNvSpPr>
          <p:nvPr/>
        </p:nvSpPr>
        <p:spPr bwMode="auto">
          <a:xfrm>
            <a:off x="809148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49</a:t>
            </a:r>
          </a:p>
        </p:txBody>
      </p:sp>
      <p:sp>
        <p:nvSpPr>
          <p:cNvPr id="463040" name="Text Box 192"/>
          <p:cNvSpPr txBox="1">
            <a:spLocks noChangeArrowheads="1"/>
          </p:cNvSpPr>
          <p:nvPr/>
        </p:nvSpPr>
        <p:spPr bwMode="auto">
          <a:xfrm>
            <a:off x="3008313" y="3746500"/>
            <a:ext cx="4648200" cy="179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latin typeface="Comic Sans MS" charset="0"/>
              </a:rPr>
              <a:t>BA-BY-LÔN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latin typeface="Comic Sans MS" charset="0"/>
              </a:rPr>
              <a:t>CHINH PHỤC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latin typeface="Comic Sans MS" charset="0"/>
              </a:rPr>
              <a:t>A-SI-RI!</a:t>
            </a:r>
          </a:p>
        </p:txBody>
      </p:sp>
      <p:sp>
        <p:nvSpPr>
          <p:cNvPr id="463042" name="Text Box 194"/>
          <p:cNvSpPr txBox="1">
            <a:spLocks noChangeArrowheads="1"/>
          </p:cNvSpPr>
          <p:nvPr/>
        </p:nvSpPr>
        <p:spPr bwMode="auto">
          <a:xfrm>
            <a:off x="804863" y="1476375"/>
            <a:ext cx="5865812" cy="95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tx2"/>
                </a:solidFill>
                <a:latin typeface="Comic Sans MS" charset="0"/>
              </a:rPr>
              <a:t>Thế còn                        Vương quốc PHÍA NAM thì sao?</a:t>
            </a:r>
          </a:p>
        </p:txBody>
      </p:sp>
      <p:sp>
        <p:nvSpPr>
          <p:cNvPr id="463043" name="AutoShape 195"/>
          <p:cNvSpPr>
            <a:spLocks noChangeArrowheads="1"/>
          </p:cNvSpPr>
          <p:nvPr/>
        </p:nvSpPr>
        <p:spPr bwMode="auto">
          <a:xfrm rot="-11114126">
            <a:off x="3252788" y="2952750"/>
            <a:ext cx="2389187" cy="5365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115772" name="Group 238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grpSp>
          <p:nvGrpSpPr>
            <p:cNvPr id="115776" name="Group 239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grpSp>
            <p:nvGrpSpPr>
              <p:cNvPr id="115779" name="Group 240"/>
              <p:cNvGrpSpPr>
                <a:grpSpLocks/>
              </p:cNvGrpSpPr>
              <p:nvPr/>
            </p:nvGrpSpPr>
            <p:grpSpPr bwMode="auto">
              <a:xfrm>
                <a:off x="5008" y="2165"/>
                <a:ext cx="688" cy="1161"/>
                <a:chOff x="5008" y="2165"/>
                <a:chExt cx="688" cy="1161"/>
              </a:xfrm>
            </p:grpSpPr>
            <p:grpSp>
              <p:nvGrpSpPr>
                <p:cNvPr id="115781" name="Group 241"/>
                <p:cNvGrpSpPr>
                  <a:grpSpLocks/>
                </p:cNvGrpSpPr>
                <p:nvPr/>
              </p:nvGrpSpPr>
              <p:grpSpPr bwMode="auto">
                <a:xfrm>
                  <a:off x="5008" y="2165"/>
                  <a:ext cx="688" cy="1161"/>
                  <a:chOff x="5008" y="2165"/>
                  <a:chExt cx="688" cy="1161"/>
                </a:xfrm>
              </p:grpSpPr>
              <p:sp>
                <p:nvSpPr>
                  <p:cNvPr id="115783" name="Freeform 242"/>
                  <p:cNvSpPr>
                    <a:spLocks/>
                  </p:cNvSpPr>
                  <p:nvPr/>
                </p:nvSpPr>
                <p:spPr bwMode="auto">
                  <a:xfrm>
                    <a:off x="5539" y="2244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9"/>
                      <a:gd name="T13" fmla="*/ 0 h 49"/>
                      <a:gd name="T14" fmla="*/ 129 w 129"/>
                      <a:gd name="T15" fmla="*/ 49 h 4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784" name="AutoShape 243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172"/>
                    <a:ext cx="469" cy="17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85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5057" y="2273"/>
                    <a:ext cx="612" cy="1053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86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37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87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5291" y="2240"/>
                    <a:ext cx="224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88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5074" y="2226"/>
                    <a:ext cx="232" cy="8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89" name="Line 248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488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0" name="Line 249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600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1" name="Line 250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71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2" name="Line 251"/>
                  <p:cNvSpPr>
                    <a:spLocks noChangeShapeType="1"/>
                  </p:cNvSpPr>
                  <p:nvPr/>
                </p:nvSpPr>
                <p:spPr bwMode="auto">
                  <a:xfrm>
                    <a:off x="5095" y="3040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3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816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4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315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5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3264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6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928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7" name="Line 256"/>
                  <p:cNvSpPr>
                    <a:spLocks noChangeShapeType="1"/>
                  </p:cNvSpPr>
                  <p:nvPr/>
                </p:nvSpPr>
                <p:spPr bwMode="auto">
                  <a:xfrm>
                    <a:off x="5359" y="2540"/>
                    <a:ext cx="0" cy="744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8" name="Line 257"/>
                  <p:cNvSpPr>
                    <a:spLocks noChangeShapeType="1"/>
                  </p:cNvSpPr>
                  <p:nvPr/>
                </p:nvSpPr>
                <p:spPr bwMode="auto">
                  <a:xfrm>
                    <a:off x="5351" y="2496"/>
                    <a:ext cx="12" cy="328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799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019" y="2165"/>
                    <a:ext cx="639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latin typeface="Chicago" charset="0"/>
                      </a:rPr>
                      <a:t>HOÀNG GIA</a:t>
                    </a:r>
                  </a:p>
                </p:txBody>
              </p:sp>
              <p:sp>
                <p:nvSpPr>
                  <p:cNvPr id="115800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5139" y="2267"/>
                    <a:ext cx="39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latin typeface="Helvetica" charset="0"/>
                      </a:rPr>
                      <a:t>S - Đ - S</a:t>
                    </a:r>
                  </a:p>
                </p:txBody>
              </p:sp>
              <p:sp>
                <p:nvSpPr>
                  <p:cNvPr id="111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379"/>
                    <a:ext cx="688" cy="14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••• CHIA CẮT ••• </a:t>
                    </a:r>
                  </a:p>
                </p:txBody>
              </p:sp>
              <p:sp>
                <p:nvSpPr>
                  <p:cNvPr id="115802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120" y="2503"/>
                    <a:ext cx="510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BẮC      NAM</a:t>
                    </a:r>
                  </a:p>
                </p:txBody>
              </p:sp>
              <p:sp>
                <p:nvSpPr>
                  <p:cNvPr id="115803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5105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92" name="Rectangle 265"/>
                <p:cNvSpPr>
                  <a:spLocks noChangeArrowheads="1"/>
                </p:cNvSpPr>
                <p:nvPr/>
              </p:nvSpPr>
              <p:spPr bwMode="auto">
                <a:xfrm>
                  <a:off x="5065" y="2824"/>
                  <a:ext cx="537" cy="13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CÁC TIÊN TRI</a:t>
                  </a:r>
                </a:p>
              </p:txBody>
            </p:sp>
          </p:grpSp>
          <p:sp>
            <p:nvSpPr>
              <p:cNvPr id="115780" name="Rectangle 266"/>
              <p:cNvSpPr>
                <a:spLocks noChangeArrowheads="1"/>
              </p:cNvSpPr>
              <p:nvPr/>
            </p:nvSpPr>
            <p:spPr bwMode="auto">
              <a:xfrm>
                <a:off x="5056" y="2935"/>
                <a:ext cx="59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20-Gi         20-R</a:t>
                </a:r>
              </a:p>
            </p:txBody>
          </p:sp>
        </p:grpSp>
        <p:sp>
          <p:nvSpPr>
            <p:cNvPr id="115777" name="Rectangle 267"/>
            <p:cNvSpPr>
              <a:spLocks noChangeArrowheads="1"/>
            </p:cNvSpPr>
            <p:nvPr/>
          </p:nvSpPr>
          <p:spPr bwMode="auto">
            <a:xfrm>
              <a:off x="5091" y="3056"/>
              <a:ext cx="38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200        </a:t>
              </a:r>
            </a:p>
          </p:txBody>
        </p:sp>
        <p:sp>
          <p:nvSpPr>
            <p:cNvPr id="115778" name="Rectangle 268"/>
            <p:cNvSpPr>
              <a:spLocks noChangeArrowheads="1"/>
            </p:cNvSpPr>
            <p:nvPr/>
          </p:nvSpPr>
          <p:spPr bwMode="auto">
            <a:xfrm>
              <a:off x="5059" y="3152"/>
              <a:ext cx="38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A-SI-RI   </a:t>
              </a:r>
            </a:p>
          </p:txBody>
        </p:sp>
      </p:grpSp>
      <p:sp>
        <p:nvSpPr>
          <p:cNvPr id="115773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15774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15775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GIU-ĐA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92" grpId="0" animBg="1"/>
      <p:bldP spid="462893" grpId="0" animBg="1"/>
      <p:bldP spid="462894" grpId="0" animBg="1"/>
      <p:bldP spid="462895" grpId="0" animBg="1"/>
      <p:bldP spid="463040" grpId="0" autoUpdateAnimBg="0"/>
      <p:bldP spid="463042" grpId="0" autoUpdateAnimBg="0"/>
      <p:bldP spid="46304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113"/>
          <p:cNvGrpSpPr>
            <a:grpSpLocks/>
          </p:cNvGrpSpPr>
          <p:nvPr/>
        </p:nvGrpSpPr>
        <p:grpSpPr bwMode="auto">
          <a:xfrm>
            <a:off x="5891213" y="1328738"/>
            <a:ext cx="1289050" cy="1435100"/>
            <a:chOff x="1084" y="711"/>
            <a:chExt cx="2950" cy="2769"/>
          </a:xfrm>
        </p:grpSpPr>
        <p:grpSp>
          <p:nvGrpSpPr>
            <p:cNvPr id="117868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17874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17876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877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17875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7869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70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71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72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73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7763" name="Group 113"/>
          <p:cNvGrpSpPr>
            <a:grpSpLocks/>
          </p:cNvGrpSpPr>
          <p:nvPr/>
        </p:nvGrpSpPr>
        <p:grpSpPr bwMode="auto">
          <a:xfrm>
            <a:off x="5891213" y="3346450"/>
            <a:ext cx="1289050" cy="1435100"/>
            <a:chOff x="1084" y="711"/>
            <a:chExt cx="2950" cy="2769"/>
          </a:xfrm>
        </p:grpSpPr>
        <p:grpSp>
          <p:nvGrpSpPr>
            <p:cNvPr id="117858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117864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117866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147483647 w 592"/>
                    <a:gd name="T1" fmla="*/ 2147483647 h 90"/>
                    <a:gd name="T2" fmla="*/ 2147483647 w 592"/>
                    <a:gd name="T3" fmla="*/ 2147483647 h 90"/>
                    <a:gd name="T4" fmla="*/ 2147483647 w 592"/>
                    <a:gd name="T5" fmla="*/ 2147483647 h 90"/>
                    <a:gd name="T6" fmla="*/ 2147483647 w 592"/>
                    <a:gd name="T7" fmla="*/ 2147483647 h 90"/>
                    <a:gd name="T8" fmla="*/ 2147483647 w 592"/>
                    <a:gd name="T9" fmla="*/ 2147483647 h 90"/>
                    <a:gd name="T10" fmla="*/ 2147483647 w 592"/>
                    <a:gd name="T11" fmla="*/ 2147483647 h 90"/>
                    <a:gd name="T12" fmla="*/ 2147483647 w 592"/>
                    <a:gd name="T13" fmla="*/ 2147483647 h 90"/>
                    <a:gd name="T14" fmla="*/ 2147483647 w 592"/>
                    <a:gd name="T15" fmla="*/ 2147483647 h 90"/>
                    <a:gd name="T16" fmla="*/ 2147483647 w 592"/>
                    <a:gd name="T17" fmla="*/ 2147483647 h 90"/>
                    <a:gd name="T18" fmla="*/ 2147483647 w 592"/>
                    <a:gd name="T19" fmla="*/ 2147483647 h 90"/>
                    <a:gd name="T20" fmla="*/ 2147483647 w 592"/>
                    <a:gd name="T21" fmla="*/ 0 h 90"/>
                    <a:gd name="T22" fmla="*/ 2147483647 w 592"/>
                    <a:gd name="T23" fmla="*/ 311047142 h 90"/>
                    <a:gd name="T24" fmla="*/ 2147483647 w 592"/>
                    <a:gd name="T25" fmla="*/ 2147483647 h 90"/>
                    <a:gd name="T26" fmla="*/ 2147483647 w 592"/>
                    <a:gd name="T27" fmla="*/ 2147483647 h 90"/>
                    <a:gd name="T28" fmla="*/ 2147483647 w 592"/>
                    <a:gd name="T29" fmla="*/ 2147483647 h 90"/>
                    <a:gd name="T30" fmla="*/ 2147483647 w 592"/>
                    <a:gd name="T31" fmla="*/ 2147483647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867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2147483647 w 599"/>
                    <a:gd name="T1" fmla="*/ 0 h 432"/>
                    <a:gd name="T2" fmla="*/ 2147483647 w 599"/>
                    <a:gd name="T3" fmla="*/ 907463320 h 432"/>
                    <a:gd name="T4" fmla="*/ 2147483647 w 599"/>
                    <a:gd name="T5" fmla="*/ 1512424923 h 432"/>
                    <a:gd name="T6" fmla="*/ 2147483647 w 599"/>
                    <a:gd name="T7" fmla="*/ 2147483647 h 432"/>
                    <a:gd name="T8" fmla="*/ 2147483647 w 599"/>
                    <a:gd name="T9" fmla="*/ 2147483647 h 432"/>
                    <a:gd name="T10" fmla="*/ 2147483647 w 599"/>
                    <a:gd name="T11" fmla="*/ 2147483647 h 432"/>
                    <a:gd name="T12" fmla="*/ 2147483647 w 599"/>
                    <a:gd name="T13" fmla="*/ 2147483647 h 432"/>
                    <a:gd name="T14" fmla="*/ 2147483647 w 599"/>
                    <a:gd name="T15" fmla="*/ 2147483647 h 432"/>
                    <a:gd name="T16" fmla="*/ 2147483647 w 599"/>
                    <a:gd name="T17" fmla="*/ 2147483647 h 432"/>
                    <a:gd name="T18" fmla="*/ 2147483647 w 599"/>
                    <a:gd name="T19" fmla="*/ 2147483647 h 432"/>
                    <a:gd name="T20" fmla="*/ 2147483647 w 599"/>
                    <a:gd name="T21" fmla="*/ 2147483647 h 432"/>
                    <a:gd name="T22" fmla="*/ 2147483647 w 599"/>
                    <a:gd name="T23" fmla="*/ 2147483647 h 432"/>
                    <a:gd name="T24" fmla="*/ 2147483647 w 599"/>
                    <a:gd name="T25" fmla="*/ 2147483647 h 432"/>
                    <a:gd name="T26" fmla="*/ 2147483647 w 599"/>
                    <a:gd name="T27" fmla="*/ 2147483647 h 432"/>
                    <a:gd name="T28" fmla="*/ 2147483647 w 599"/>
                    <a:gd name="T29" fmla="*/ 2147483647 h 432"/>
                    <a:gd name="T30" fmla="*/ 2147483647 w 599"/>
                    <a:gd name="T31" fmla="*/ 2147483647 h 432"/>
                    <a:gd name="T32" fmla="*/ 2147483647 w 599"/>
                    <a:gd name="T33" fmla="*/ 2147483647 h 432"/>
                    <a:gd name="T34" fmla="*/ 2147483647 w 599"/>
                    <a:gd name="T35" fmla="*/ 2147483647 h 432"/>
                    <a:gd name="T36" fmla="*/ 2147483647 w 599"/>
                    <a:gd name="T37" fmla="*/ 2147483647 h 432"/>
                    <a:gd name="T38" fmla="*/ 2147483647 w 599"/>
                    <a:gd name="T39" fmla="*/ 2147483647 h 432"/>
                    <a:gd name="T40" fmla="*/ 2147483647 w 599"/>
                    <a:gd name="T41" fmla="*/ 2147483647 h 432"/>
                    <a:gd name="T42" fmla="*/ 2147483647 w 599"/>
                    <a:gd name="T43" fmla="*/ 2147483647 h 432"/>
                    <a:gd name="T44" fmla="*/ 2147483647 w 599"/>
                    <a:gd name="T45" fmla="*/ 2147483647 h 432"/>
                    <a:gd name="T46" fmla="*/ 2147483647 w 599"/>
                    <a:gd name="T47" fmla="*/ 2147483647 h 432"/>
                    <a:gd name="T48" fmla="*/ 2147483647 w 599"/>
                    <a:gd name="T49" fmla="*/ 2147483647 h 432"/>
                    <a:gd name="T50" fmla="*/ 2147483647 w 599"/>
                    <a:gd name="T51" fmla="*/ 2147483647 h 432"/>
                    <a:gd name="T52" fmla="*/ 2147483647 w 599"/>
                    <a:gd name="T53" fmla="*/ 2147483647 h 432"/>
                    <a:gd name="T54" fmla="*/ 2147483647 w 599"/>
                    <a:gd name="T55" fmla="*/ 2147483647 h 432"/>
                    <a:gd name="T56" fmla="*/ 2147483647 w 599"/>
                    <a:gd name="T57" fmla="*/ 2147483647 h 432"/>
                    <a:gd name="T58" fmla="*/ 2147483647 w 599"/>
                    <a:gd name="T59" fmla="*/ 2147483647 h 432"/>
                    <a:gd name="T60" fmla="*/ 2147483647 w 599"/>
                    <a:gd name="T61" fmla="*/ 2147483647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-8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17865" name="Picture 118"/>
              <p:cNvPicPr>
                <a:picLocks noChangeArrowheads="1"/>
              </p:cNvPicPr>
              <p:nvPr/>
            </p:nvPicPr>
            <p:blipFill>
              <a:blip r:embed="rId4" cstate="screen">
                <a:lum bright="-8000"/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7859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35 w 85"/>
                <a:gd name="T1" fmla="*/ 13 h 318"/>
                <a:gd name="T2" fmla="*/ 118 w 85"/>
                <a:gd name="T3" fmla="*/ 6 h 318"/>
                <a:gd name="T4" fmla="*/ 89 w 85"/>
                <a:gd name="T5" fmla="*/ 3 h 318"/>
                <a:gd name="T6" fmla="*/ 101 w 85"/>
                <a:gd name="T7" fmla="*/ 6 h 318"/>
                <a:gd name="T8" fmla="*/ 118 w 85"/>
                <a:gd name="T9" fmla="*/ 3 h 318"/>
                <a:gd name="T10" fmla="*/ 69 w 85"/>
                <a:gd name="T11" fmla="*/ 3 h 318"/>
                <a:gd name="T12" fmla="*/ 69 w 85"/>
                <a:gd name="T13" fmla="*/ 3 h 318"/>
                <a:gd name="T14" fmla="*/ 89 w 85"/>
                <a:gd name="T15" fmla="*/ 16 h 318"/>
                <a:gd name="T16" fmla="*/ 53 w 85"/>
                <a:gd name="T17" fmla="*/ 13 h 318"/>
                <a:gd name="T18" fmla="*/ 69 w 85"/>
                <a:gd name="T19" fmla="*/ 10 h 318"/>
                <a:gd name="T20" fmla="*/ 89 w 85"/>
                <a:gd name="T21" fmla="*/ 13 h 318"/>
                <a:gd name="T22" fmla="*/ 69 w 85"/>
                <a:gd name="T23" fmla="*/ 9 h 318"/>
                <a:gd name="T24" fmla="*/ 89 w 85"/>
                <a:gd name="T25" fmla="*/ 13 h 318"/>
                <a:gd name="T26" fmla="*/ 69 w 85"/>
                <a:gd name="T27" fmla="*/ 10 h 318"/>
                <a:gd name="T28" fmla="*/ 89 w 85"/>
                <a:gd name="T29" fmla="*/ 12 h 318"/>
                <a:gd name="T30" fmla="*/ 101 w 85"/>
                <a:gd name="T31" fmla="*/ 14 h 318"/>
                <a:gd name="T32" fmla="*/ 135 w 85"/>
                <a:gd name="T33" fmla="*/ 17 h 318"/>
                <a:gd name="T34" fmla="*/ 149 w 85"/>
                <a:gd name="T35" fmla="*/ 19 h 318"/>
                <a:gd name="T36" fmla="*/ 135 w 85"/>
                <a:gd name="T37" fmla="*/ 23 h 318"/>
                <a:gd name="T38" fmla="*/ 118 w 85"/>
                <a:gd name="T39" fmla="*/ 22 h 318"/>
                <a:gd name="T40" fmla="*/ 101 w 85"/>
                <a:gd name="T41" fmla="*/ 26 h 318"/>
                <a:gd name="T42" fmla="*/ 69 w 85"/>
                <a:gd name="T43" fmla="*/ 24 h 318"/>
                <a:gd name="T44" fmla="*/ 53 w 85"/>
                <a:gd name="T45" fmla="*/ 17 h 318"/>
                <a:gd name="T46" fmla="*/ 40 w 85"/>
                <a:gd name="T47" fmla="*/ 21 h 318"/>
                <a:gd name="T48" fmla="*/ 5 w 85"/>
                <a:gd name="T49" fmla="*/ 17 h 318"/>
                <a:gd name="T50" fmla="*/ 69 w 85"/>
                <a:gd name="T51" fmla="*/ 12 h 318"/>
                <a:gd name="T52" fmla="*/ 118 w 85"/>
                <a:gd name="T53" fmla="*/ 14 h 318"/>
                <a:gd name="T54" fmla="*/ 135 w 85"/>
                <a:gd name="T55" fmla="*/ 18 h 318"/>
                <a:gd name="T56" fmla="*/ 118 w 85"/>
                <a:gd name="T57" fmla="*/ 16 h 318"/>
                <a:gd name="T58" fmla="*/ 118 w 85"/>
                <a:gd name="T59" fmla="*/ 3 h 318"/>
                <a:gd name="T60" fmla="*/ 89 w 85"/>
                <a:gd name="T61" fmla="*/ 3 h 318"/>
                <a:gd name="T62" fmla="*/ 40 w 85"/>
                <a:gd name="T63" fmla="*/ 3 h 318"/>
                <a:gd name="T64" fmla="*/ 69 w 85"/>
                <a:gd name="T65" fmla="*/ 8 h 318"/>
                <a:gd name="T66" fmla="*/ 101 w 85"/>
                <a:gd name="T67" fmla="*/ 11 h 318"/>
                <a:gd name="T68" fmla="*/ 135 w 85"/>
                <a:gd name="T69" fmla="*/ 1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60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82 w 105"/>
                <a:gd name="T3" fmla="*/ 3 h 354"/>
                <a:gd name="T4" fmla="*/ 142 w 105"/>
                <a:gd name="T5" fmla="*/ 3 h 354"/>
                <a:gd name="T6" fmla="*/ 164 w 105"/>
                <a:gd name="T7" fmla="*/ 5 h 354"/>
                <a:gd name="T8" fmla="*/ 164 w 105"/>
                <a:gd name="T9" fmla="*/ 13 h 354"/>
                <a:gd name="T10" fmla="*/ 190 w 105"/>
                <a:gd name="T11" fmla="*/ 15 h 354"/>
                <a:gd name="T12" fmla="*/ 190 w 105"/>
                <a:gd name="T13" fmla="*/ 21 h 354"/>
                <a:gd name="T14" fmla="*/ 164 w 105"/>
                <a:gd name="T15" fmla="*/ 29 h 354"/>
                <a:gd name="T16" fmla="*/ 135 w 105"/>
                <a:gd name="T17" fmla="*/ 31 h 354"/>
                <a:gd name="T18" fmla="*/ 32 w 105"/>
                <a:gd name="T19" fmla="*/ 27 h 354"/>
                <a:gd name="T20" fmla="*/ 12 w 105"/>
                <a:gd name="T21" fmla="*/ 24 h 354"/>
                <a:gd name="T22" fmla="*/ 32 w 105"/>
                <a:gd name="T23" fmla="*/ 21 h 354"/>
                <a:gd name="T24" fmla="*/ 9 w 105"/>
                <a:gd name="T25" fmla="*/ 9 h 354"/>
                <a:gd name="T26" fmla="*/ 38 w 105"/>
                <a:gd name="T27" fmla="*/ 3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61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86 w 149"/>
                <a:gd name="T1" fmla="*/ 3 h 376"/>
                <a:gd name="T2" fmla="*/ 272 w 149"/>
                <a:gd name="T3" fmla="*/ 9 h 376"/>
                <a:gd name="T4" fmla="*/ 253 w 149"/>
                <a:gd name="T5" fmla="*/ 11 h 376"/>
                <a:gd name="T6" fmla="*/ 249 w 149"/>
                <a:gd name="T7" fmla="*/ 12 h 376"/>
                <a:gd name="T8" fmla="*/ 212 w 149"/>
                <a:gd name="T9" fmla="*/ 21 h 376"/>
                <a:gd name="T10" fmla="*/ 167 w 149"/>
                <a:gd name="T11" fmla="*/ 27 h 376"/>
                <a:gd name="T12" fmla="*/ 135 w 149"/>
                <a:gd name="T13" fmla="*/ 31 h 376"/>
                <a:gd name="T14" fmla="*/ 112 w 149"/>
                <a:gd name="T15" fmla="*/ 31 h 376"/>
                <a:gd name="T16" fmla="*/ 36 w 149"/>
                <a:gd name="T17" fmla="*/ 32 h 376"/>
                <a:gd name="T18" fmla="*/ 2 w 149"/>
                <a:gd name="T19" fmla="*/ 29 h 376"/>
                <a:gd name="T20" fmla="*/ 5 w 149"/>
                <a:gd name="T21" fmla="*/ 27 h 376"/>
                <a:gd name="T22" fmla="*/ 8 w 149"/>
                <a:gd name="T23" fmla="*/ 19 h 376"/>
                <a:gd name="T24" fmla="*/ 40 w 149"/>
                <a:gd name="T25" fmla="*/ 17 h 376"/>
                <a:gd name="T26" fmla="*/ 67 w 149"/>
                <a:gd name="T27" fmla="*/ 9 h 376"/>
                <a:gd name="T28" fmla="*/ 85 w 149"/>
                <a:gd name="T29" fmla="*/ 7 h 376"/>
                <a:gd name="T30" fmla="*/ 162 w 149"/>
                <a:gd name="T31" fmla="*/ 3 h 376"/>
                <a:gd name="T32" fmla="*/ 249 w 149"/>
                <a:gd name="T33" fmla="*/ 3 h 376"/>
                <a:gd name="T34" fmla="*/ 286 w 149"/>
                <a:gd name="T35" fmla="*/ 3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62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44 w 96"/>
                <a:gd name="T1" fmla="*/ 42 h 504"/>
                <a:gd name="T2" fmla="*/ 105 w 96"/>
                <a:gd name="T3" fmla="*/ 44 h 504"/>
                <a:gd name="T4" fmla="*/ 125 w 96"/>
                <a:gd name="T5" fmla="*/ 39 h 504"/>
                <a:gd name="T6" fmla="*/ 125 w 96"/>
                <a:gd name="T7" fmla="*/ 28 h 504"/>
                <a:gd name="T8" fmla="*/ 154 w 96"/>
                <a:gd name="T9" fmla="*/ 18 h 504"/>
                <a:gd name="T10" fmla="*/ 166 w 96"/>
                <a:gd name="T11" fmla="*/ 15 h 504"/>
                <a:gd name="T12" fmla="*/ 154 w 96"/>
                <a:gd name="T13" fmla="*/ 4 h 504"/>
                <a:gd name="T14" fmla="*/ 134 w 96"/>
                <a:gd name="T15" fmla="*/ 3 h 504"/>
                <a:gd name="T16" fmla="*/ 47 w 96"/>
                <a:gd name="T17" fmla="*/ 3 h 504"/>
                <a:gd name="T18" fmla="*/ 44 w 96"/>
                <a:gd name="T19" fmla="*/ 10 h 504"/>
                <a:gd name="T20" fmla="*/ 52 w 96"/>
                <a:gd name="T21" fmla="*/ 31 h 504"/>
                <a:gd name="T22" fmla="*/ 68 w 96"/>
                <a:gd name="T23" fmla="*/ 35 h 504"/>
                <a:gd name="T24" fmla="*/ 42 w 96"/>
                <a:gd name="T25" fmla="*/ 41 h 504"/>
                <a:gd name="T26" fmla="*/ 44 w 96"/>
                <a:gd name="T27" fmla="*/ 42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863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 h 410"/>
                <a:gd name="T2" fmla="*/ 82 w 150"/>
                <a:gd name="T3" fmla="*/ 36 h 410"/>
                <a:gd name="T4" fmla="*/ 162 w 150"/>
                <a:gd name="T5" fmla="*/ 34 h 410"/>
                <a:gd name="T6" fmla="*/ 189 w 150"/>
                <a:gd name="T7" fmla="*/ 31 h 410"/>
                <a:gd name="T8" fmla="*/ 233 w 150"/>
                <a:gd name="T9" fmla="*/ 24 h 410"/>
                <a:gd name="T10" fmla="*/ 260 w 150"/>
                <a:gd name="T11" fmla="*/ 19 h 410"/>
                <a:gd name="T12" fmla="*/ 275 w 150"/>
                <a:gd name="T13" fmla="*/ 17 h 410"/>
                <a:gd name="T14" fmla="*/ 281 w 150"/>
                <a:gd name="T15" fmla="*/ 10 h 410"/>
                <a:gd name="T16" fmla="*/ 292 w 150"/>
                <a:gd name="T17" fmla="*/ 9 h 410"/>
                <a:gd name="T18" fmla="*/ 296 w 150"/>
                <a:gd name="T19" fmla="*/ 3 h 410"/>
                <a:gd name="T20" fmla="*/ 263 w 150"/>
                <a:gd name="T21" fmla="*/ 0 h 410"/>
                <a:gd name="T22" fmla="*/ 189 w 150"/>
                <a:gd name="T23" fmla="*/ 3 h 410"/>
                <a:gd name="T24" fmla="*/ 156 w 150"/>
                <a:gd name="T25" fmla="*/ 4 h 410"/>
                <a:gd name="T26" fmla="*/ 134 w 150"/>
                <a:gd name="T27" fmla="*/ 12 h 410"/>
                <a:gd name="T28" fmla="*/ 116 w 150"/>
                <a:gd name="T29" fmla="*/ 14 h 410"/>
                <a:gd name="T30" fmla="*/ 85 w 150"/>
                <a:gd name="T31" fmla="*/ 19 h 410"/>
                <a:gd name="T32" fmla="*/ 82 w 150"/>
                <a:gd name="T33" fmla="*/ 20 h 410"/>
                <a:gd name="T34" fmla="*/ 67 w 150"/>
                <a:gd name="T35" fmla="*/ 20 h 410"/>
                <a:gd name="T36" fmla="*/ 62 w 150"/>
                <a:gd name="T37" fmla="*/ 22 h 410"/>
                <a:gd name="T38" fmla="*/ 56 w 150"/>
                <a:gd name="T39" fmla="*/ 23 h 410"/>
                <a:gd name="T40" fmla="*/ 34 w 150"/>
                <a:gd name="T41" fmla="*/ 30 h 410"/>
                <a:gd name="T42" fmla="*/ 10 w 150"/>
                <a:gd name="T43" fmla="*/ 33 h 410"/>
                <a:gd name="T44" fmla="*/ 2 w 150"/>
                <a:gd name="T45" fmla="*/ 34 h 410"/>
                <a:gd name="T46" fmla="*/ 5 w 150"/>
                <a:gd name="T47" fmla="*/ 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3888" name="Rectangle 16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7765" name="Freeform 18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2147483647 w 677"/>
              <a:gd name="T1" fmla="*/ 2147483647 h 571"/>
              <a:gd name="T2" fmla="*/ 2147483647 w 677"/>
              <a:gd name="T3" fmla="*/ 2147483647 h 571"/>
              <a:gd name="T4" fmla="*/ 2147483647 w 677"/>
              <a:gd name="T5" fmla="*/ 2147483647 h 571"/>
              <a:gd name="T6" fmla="*/ 2147483647 w 677"/>
              <a:gd name="T7" fmla="*/ 2147483647 h 571"/>
              <a:gd name="T8" fmla="*/ 2147483647 w 677"/>
              <a:gd name="T9" fmla="*/ 2147483647 h 571"/>
              <a:gd name="T10" fmla="*/ 2147483647 w 677"/>
              <a:gd name="T11" fmla="*/ 2147483647 h 571"/>
              <a:gd name="T12" fmla="*/ 2147483647 w 677"/>
              <a:gd name="T13" fmla="*/ 2147483647 h 571"/>
              <a:gd name="T14" fmla="*/ 2147483647 w 677"/>
              <a:gd name="T15" fmla="*/ 2147483647 h 571"/>
              <a:gd name="T16" fmla="*/ 2147483647 w 677"/>
              <a:gd name="T17" fmla="*/ 2147483647 h 571"/>
              <a:gd name="T18" fmla="*/ 2147483647 w 677"/>
              <a:gd name="T19" fmla="*/ 2147483647 h 571"/>
              <a:gd name="T20" fmla="*/ 2147483647 w 677"/>
              <a:gd name="T21" fmla="*/ 2147483647 h 571"/>
              <a:gd name="T22" fmla="*/ 2147483647 w 677"/>
              <a:gd name="T23" fmla="*/ 2147483647 h 571"/>
              <a:gd name="T24" fmla="*/ 2147483647 w 677"/>
              <a:gd name="T25" fmla="*/ 2147483647 h 571"/>
              <a:gd name="T26" fmla="*/ 2147483647 w 677"/>
              <a:gd name="T27" fmla="*/ 2147483647 h 571"/>
              <a:gd name="T28" fmla="*/ 2147483647 w 677"/>
              <a:gd name="T29" fmla="*/ 2147483647 h 571"/>
              <a:gd name="T30" fmla="*/ 2147483647 w 677"/>
              <a:gd name="T31" fmla="*/ 2147483647 h 571"/>
              <a:gd name="T32" fmla="*/ 2147483647 w 677"/>
              <a:gd name="T33" fmla="*/ 2147483647 h 571"/>
              <a:gd name="T34" fmla="*/ 2147483647 w 677"/>
              <a:gd name="T35" fmla="*/ 2147483647 h 571"/>
              <a:gd name="T36" fmla="*/ 2147483647 w 677"/>
              <a:gd name="T37" fmla="*/ 2147483647 h 571"/>
              <a:gd name="T38" fmla="*/ 2147483647 w 677"/>
              <a:gd name="T39" fmla="*/ 2147483647 h 571"/>
              <a:gd name="T40" fmla="*/ 2147483647 w 677"/>
              <a:gd name="T41" fmla="*/ 2147483647 h 571"/>
              <a:gd name="T42" fmla="*/ 2147483647 w 677"/>
              <a:gd name="T43" fmla="*/ 2147483647 h 571"/>
              <a:gd name="T44" fmla="*/ 2147483647 w 677"/>
              <a:gd name="T45" fmla="*/ 2147483647 h 571"/>
              <a:gd name="T46" fmla="*/ 2147483647 w 677"/>
              <a:gd name="T47" fmla="*/ 2147483647 h 571"/>
              <a:gd name="T48" fmla="*/ 2147483647 w 677"/>
              <a:gd name="T49" fmla="*/ 2147483647 h 571"/>
              <a:gd name="T50" fmla="*/ 2147483647 w 677"/>
              <a:gd name="T51" fmla="*/ 2147483647 h 571"/>
              <a:gd name="T52" fmla="*/ 2147483647 w 677"/>
              <a:gd name="T53" fmla="*/ 2147483647 h 571"/>
              <a:gd name="T54" fmla="*/ 2147483647 w 677"/>
              <a:gd name="T55" fmla="*/ 2147483647 h 571"/>
              <a:gd name="T56" fmla="*/ 2147483647 w 677"/>
              <a:gd name="T57" fmla="*/ 2147483647 h 571"/>
              <a:gd name="T58" fmla="*/ 2147483647 w 677"/>
              <a:gd name="T59" fmla="*/ 2147483647 h 571"/>
              <a:gd name="T60" fmla="*/ 2147483647 w 677"/>
              <a:gd name="T61" fmla="*/ 2147483647 h 571"/>
              <a:gd name="T62" fmla="*/ 2147483647 w 677"/>
              <a:gd name="T63" fmla="*/ 2147483647 h 571"/>
              <a:gd name="T64" fmla="*/ 2147483647 w 677"/>
              <a:gd name="T65" fmla="*/ 2147483647 h 571"/>
              <a:gd name="T66" fmla="*/ 2147483647 w 677"/>
              <a:gd name="T67" fmla="*/ 2147483647 h 571"/>
              <a:gd name="T68" fmla="*/ 2147483647 w 677"/>
              <a:gd name="T69" fmla="*/ 2147483647 h 571"/>
              <a:gd name="T70" fmla="*/ 2147483647 w 677"/>
              <a:gd name="T71" fmla="*/ 2147483647 h 571"/>
              <a:gd name="T72" fmla="*/ 2147483647 w 677"/>
              <a:gd name="T73" fmla="*/ 0 h 571"/>
              <a:gd name="T74" fmla="*/ 2147483647 w 677"/>
              <a:gd name="T75" fmla="*/ 2147483647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7766" name="Freeform 19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147483647 w 793"/>
              <a:gd name="T1" fmla="*/ 2147483647 h 657"/>
              <a:gd name="T2" fmla="*/ 2147483647 w 793"/>
              <a:gd name="T3" fmla="*/ 2147483647 h 657"/>
              <a:gd name="T4" fmla="*/ 2147483647 w 793"/>
              <a:gd name="T5" fmla="*/ 2147483647 h 657"/>
              <a:gd name="T6" fmla="*/ 2147483647 w 793"/>
              <a:gd name="T7" fmla="*/ 2147483647 h 657"/>
              <a:gd name="T8" fmla="*/ 2147483647 w 793"/>
              <a:gd name="T9" fmla="*/ 2147483647 h 657"/>
              <a:gd name="T10" fmla="*/ 2147483647 w 793"/>
              <a:gd name="T11" fmla="*/ 2147483647 h 657"/>
              <a:gd name="T12" fmla="*/ 2147483647 w 793"/>
              <a:gd name="T13" fmla="*/ 2147483647 h 657"/>
              <a:gd name="T14" fmla="*/ 2147483647 w 793"/>
              <a:gd name="T15" fmla="*/ 2147483647 h 657"/>
              <a:gd name="T16" fmla="*/ 2147483647 w 793"/>
              <a:gd name="T17" fmla="*/ 2147483647 h 657"/>
              <a:gd name="T18" fmla="*/ 2147483647 w 793"/>
              <a:gd name="T19" fmla="*/ 2147483647 h 657"/>
              <a:gd name="T20" fmla="*/ 2147483647 w 793"/>
              <a:gd name="T21" fmla="*/ 2147483647 h 657"/>
              <a:gd name="T22" fmla="*/ 2147483647 w 793"/>
              <a:gd name="T23" fmla="*/ 2147483647 h 657"/>
              <a:gd name="T24" fmla="*/ 2147483647 w 793"/>
              <a:gd name="T25" fmla="*/ 2147483647 h 657"/>
              <a:gd name="T26" fmla="*/ 2147483647 w 793"/>
              <a:gd name="T27" fmla="*/ 2147483647 h 657"/>
              <a:gd name="T28" fmla="*/ 2147483647 w 793"/>
              <a:gd name="T29" fmla="*/ 2147483647 h 657"/>
              <a:gd name="T30" fmla="*/ 2147483647 w 793"/>
              <a:gd name="T31" fmla="*/ 2147483647 h 657"/>
              <a:gd name="T32" fmla="*/ 2147483647 w 793"/>
              <a:gd name="T33" fmla="*/ 2147483647 h 657"/>
              <a:gd name="T34" fmla="*/ 2147483647 w 793"/>
              <a:gd name="T35" fmla="*/ 2147483647 h 657"/>
              <a:gd name="T36" fmla="*/ 2147483647 w 793"/>
              <a:gd name="T37" fmla="*/ 2147483647 h 657"/>
              <a:gd name="T38" fmla="*/ 2147483647 w 793"/>
              <a:gd name="T39" fmla="*/ 2147483647 h 657"/>
              <a:gd name="T40" fmla="*/ 2147483647 w 793"/>
              <a:gd name="T41" fmla="*/ 2147483647 h 657"/>
              <a:gd name="T42" fmla="*/ 2147483647 w 793"/>
              <a:gd name="T43" fmla="*/ 2147483647 h 657"/>
              <a:gd name="T44" fmla="*/ 2147483647 w 793"/>
              <a:gd name="T45" fmla="*/ 2147483647 h 657"/>
              <a:gd name="T46" fmla="*/ 2147483647 w 793"/>
              <a:gd name="T47" fmla="*/ 2147483647 h 657"/>
              <a:gd name="T48" fmla="*/ 2147483647 w 793"/>
              <a:gd name="T49" fmla="*/ 2147483647 h 657"/>
              <a:gd name="T50" fmla="*/ 2147483647 w 793"/>
              <a:gd name="T51" fmla="*/ 2147483647 h 657"/>
              <a:gd name="T52" fmla="*/ 2147483647 w 793"/>
              <a:gd name="T53" fmla="*/ 2147483647 h 657"/>
              <a:gd name="T54" fmla="*/ 2147483647 w 793"/>
              <a:gd name="T55" fmla="*/ 2147483647 h 657"/>
              <a:gd name="T56" fmla="*/ 2147483647 w 793"/>
              <a:gd name="T57" fmla="*/ 2147483647 h 657"/>
              <a:gd name="T58" fmla="*/ 2147483647 w 793"/>
              <a:gd name="T59" fmla="*/ 2147483647 h 657"/>
              <a:gd name="T60" fmla="*/ 2147483647 w 793"/>
              <a:gd name="T61" fmla="*/ 2147483647 h 657"/>
              <a:gd name="T62" fmla="*/ 2147483647 w 793"/>
              <a:gd name="T63" fmla="*/ 2147483647 h 657"/>
              <a:gd name="T64" fmla="*/ 2147483647 w 793"/>
              <a:gd name="T65" fmla="*/ 2147483647 h 657"/>
              <a:gd name="T66" fmla="*/ 2147483647 w 793"/>
              <a:gd name="T67" fmla="*/ 2147483647 h 657"/>
              <a:gd name="T68" fmla="*/ 2147483647 w 793"/>
              <a:gd name="T69" fmla="*/ 2147483647 h 657"/>
              <a:gd name="T70" fmla="*/ 2147483647 w 793"/>
              <a:gd name="T71" fmla="*/ 2147483647 h 657"/>
              <a:gd name="T72" fmla="*/ 2147483647 w 793"/>
              <a:gd name="T73" fmla="*/ 2147483647 h 657"/>
              <a:gd name="T74" fmla="*/ 2147483647 w 793"/>
              <a:gd name="T75" fmla="*/ 2147483647 h 657"/>
              <a:gd name="T76" fmla="*/ 2147483647 w 793"/>
              <a:gd name="T77" fmla="*/ 2147483647 h 657"/>
              <a:gd name="T78" fmla="*/ 2147483647 w 793"/>
              <a:gd name="T79" fmla="*/ 2147483647 h 657"/>
              <a:gd name="T80" fmla="*/ 2147483647 w 793"/>
              <a:gd name="T81" fmla="*/ 2147483647 h 657"/>
              <a:gd name="T82" fmla="*/ 2147483647 w 793"/>
              <a:gd name="T83" fmla="*/ 2147483647 h 657"/>
              <a:gd name="T84" fmla="*/ 2147483647 w 793"/>
              <a:gd name="T85" fmla="*/ 2147483647 h 657"/>
              <a:gd name="T86" fmla="*/ 2147483647 w 793"/>
              <a:gd name="T87" fmla="*/ 2147483647 h 657"/>
              <a:gd name="T88" fmla="*/ 2147483647 w 793"/>
              <a:gd name="T89" fmla="*/ 2147483647 h 657"/>
              <a:gd name="T90" fmla="*/ 2147483647 w 793"/>
              <a:gd name="T91" fmla="*/ 2147483647 h 657"/>
              <a:gd name="T92" fmla="*/ 2147483647 w 793"/>
              <a:gd name="T93" fmla="*/ 2147483647 h 657"/>
              <a:gd name="T94" fmla="*/ 2147483647 w 793"/>
              <a:gd name="T95" fmla="*/ 2147483647 h 657"/>
              <a:gd name="T96" fmla="*/ 2147483647 w 793"/>
              <a:gd name="T97" fmla="*/ 2147483647 h 657"/>
              <a:gd name="T98" fmla="*/ 2147483647 w 793"/>
              <a:gd name="T99" fmla="*/ 2147483647 h 657"/>
              <a:gd name="T100" fmla="*/ 2147483647 w 793"/>
              <a:gd name="T101" fmla="*/ 2147483647 h 657"/>
              <a:gd name="T102" fmla="*/ 2147483647 w 793"/>
              <a:gd name="T103" fmla="*/ 2147483647 h 657"/>
              <a:gd name="T104" fmla="*/ 2147483647 w 793"/>
              <a:gd name="T105" fmla="*/ 2147483647 h 657"/>
              <a:gd name="T106" fmla="*/ 2147483647 w 793"/>
              <a:gd name="T107" fmla="*/ 2147483647 h 657"/>
              <a:gd name="T108" fmla="*/ 2147483647 w 793"/>
              <a:gd name="T109" fmla="*/ 2147483647 h 657"/>
              <a:gd name="T110" fmla="*/ 2147483647 w 793"/>
              <a:gd name="T111" fmla="*/ 2147483647 h 657"/>
              <a:gd name="T112" fmla="*/ 2147483647 w 793"/>
              <a:gd name="T113" fmla="*/ 2147483647 h 657"/>
              <a:gd name="T114" fmla="*/ 0 w 793"/>
              <a:gd name="T115" fmla="*/ 2147483647 h 657"/>
              <a:gd name="T116" fmla="*/ 0 w 793"/>
              <a:gd name="T117" fmla="*/ 2147483647 h 657"/>
              <a:gd name="T118" fmla="*/ 0 w 793"/>
              <a:gd name="T119" fmla="*/ 2147483647 h 657"/>
              <a:gd name="T120" fmla="*/ 0 w 793"/>
              <a:gd name="T121" fmla="*/ 2147483647 h 657"/>
              <a:gd name="T122" fmla="*/ 2147483647 w 793"/>
              <a:gd name="T123" fmla="*/ 2147483647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2" name="Rectangle 20"/>
          <p:cNvSpPr>
            <a:spLocks noChangeArrowheads="1"/>
          </p:cNvSpPr>
          <p:nvPr/>
        </p:nvSpPr>
        <p:spPr bwMode="auto">
          <a:xfrm>
            <a:off x="1258888" y="276542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H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L</a:t>
            </a:r>
          </a:p>
        </p:txBody>
      </p:sp>
      <p:sp>
        <p:nvSpPr>
          <p:cNvPr id="117768" name="Rectangle 4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52" name="Rectangle 80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3954" name="Text Box 82"/>
          <p:cNvSpPr txBox="1">
            <a:spLocks noChangeArrowheads="1"/>
          </p:cNvSpPr>
          <p:nvPr/>
        </p:nvSpPr>
        <p:spPr bwMode="auto">
          <a:xfrm>
            <a:off x="1779588" y="-222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2 Các Vua 25</a:t>
            </a:r>
          </a:p>
        </p:txBody>
      </p:sp>
      <p:sp>
        <p:nvSpPr>
          <p:cNvPr id="117771" name="Text Box 13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4030" name="Rectangle 158"/>
          <p:cNvSpPr>
            <a:spLocks noChangeArrowheads="1"/>
          </p:cNvSpPr>
          <p:nvPr/>
        </p:nvSpPr>
        <p:spPr bwMode="auto">
          <a:xfrm>
            <a:off x="8051800" y="3789363"/>
            <a:ext cx="86995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••• SPLIT ••• </a:t>
            </a:r>
          </a:p>
        </p:txBody>
      </p:sp>
      <p:sp>
        <p:nvSpPr>
          <p:cNvPr id="117773" name="Rectangle 159"/>
          <p:cNvSpPr>
            <a:spLocks noChangeArrowheads="1"/>
          </p:cNvSpPr>
          <p:nvPr/>
        </p:nvSpPr>
        <p:spPr bwMode="auto">
          <a:xfrm>
            <a:off x="8032750" y="3973513"/>
            <a:ext cx="938213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North       South</a:t>
            </a:r>
          </a:p>
        </p:txBody>
      </p:sp>
      <p:sp>
        <p:nvSpPr>
          <p:cNvPr id="464032" name="Rectangle 160"/>
          <p:cNvSpPr>
            <a:spLocks noChangeArrowheads="1"/>
          </p:cNvSpPr>
          <p:nvPr/>
        </p:nvSpPr>
        <p:spPr bwMode="auto">
          <a:xfrm>
            <a:off x="8002588" y="4483100"/>
            <a:ext cx="973137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THE PROPHETS</a:t>
            </a:r>
          </a:p>
        </p:txBody>
      </p:sp>
      <p:sp>
        <p:nvSpPr>
          <p:cNvPr id="117775" name="Rectangle 161"/>
          <p:cNvSpPr>
            <a:spLocks noChangeArrowheads="1"/>
          </p:cNvSpPr>
          <p:nvPr/>
        </p:nvSpPr>
        <p:spPr bwMode="auto">
          <a:xfrm>
            <a:off x="8107363" y="4838700"/>
            <a:ext cx="609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200        </a:t>
            </a:r>
          </a:p>
        </p:txBody>
      </p:sp>
      <p:sp>
        <p:nvSpPr>
          <p:cNvPr id="117776" name="Rectangle 162"/>
          <p:cNvSpPr>
            <a:spLocks noChangeArrowheads="1"/>
          </p:cNvSpPr>
          <p:nvPr/>
        </p:nvSpPr>
        <p:spPr bwMode="auto">
          <a:xfrm>
            <a:off x="8031163" y="5003800"/>
            <a:ext cx="636587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Assyria   </a:t>
            </a:r>
          </a:p>
        </p:txBody>
      </p:sp>
      <p:sp>
        <p:nvSpPr>
          <p:cNvPr id="117777" name="Rectangle 163"/>
          <p:cNvSpPr>
            <a:spLocks noChangeArrowheads="1"/>
          </p:cNvSpPr>
          <p:nvPr/>
        </p:nvSpPr>
        <p:spPr bwMode="auto">
          <a:xfrm>
            <a:off x="8026400" y="4672013"/>
            <a:ext cx="8921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20-J         20-R</a:t>
            </a:r>
          </a:p>
        </p:txBody>
      </p:sp>
      <p:grpSp>
        <p:nvGrpSpPr>
          <p:cNvPr id="117778" name="Group 164"/>
          <p:cNvGrpSpPr>
            <a:grpSpLocks/>
          </p:cNvGrpSpPr>
          <p:nvPr/>
        </p:nvGrpSpPr>
        <p:grpSpPr bwMode="auto">
          <a:xfrm>
            <a:off x="8061325" y="4151313"/>
            <a:ext cx="931863" cy="377825"/>
            <a:chOff x="5078" y="2615"/>
            <a:chExt cx="587" cy="238"/>
          </a:xfrm>
        </p:grpSpPr>
        <p:sp>
          <p:nvSpPr>
            <p:cNvPr id="117855" name="Rectangle 165"/>
            <p:cNvSpPr>
              <a:spLocks noChangeArrowheads="1"/>
            </p:cNvSpPr>
            <p:nvPr/>
          </p:nvSpPr>
          <p:spPr bwMode="auto">
            <a:xfrm>
              <a:off x="5078" y="2615"/>
              <a:ext cx="38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Israel</a:t>
              </a:r>
            </a:p>
          </p:txBody>
        </p:sp>
        <p:sp>
          <p:nvSpPr>
            <p:cNvPr id="117856" name="Rectangle 166"/>
            <p:cNvSpPr>
              <a:spLocks noChangeArrowheads="1"/>
            </p:cNvSpPr>
            <p:nvPr/>
          </p:nvSpPr>
          <p:spPr bwMode="auto">
            <a:xfrm>
              <a:off x="5306" y="2615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Judah</a:t>
              </a:r>
            </a:p>
          </p:txBody>
        </p:sp>
        <p:sp>
          <p:nvSpPr>
            <p:cNvPr id="117857" name="Rectangle 167"/>
            <p:cNvSpPr>
              <a:spLocks noChangeArrowheads="1"/>
            </p:cNvSpPr>
            <p:nvPr/>
          </p:nvSpPr>
          <p:spPr bwMode="auto">
            <a:xfrm>
              <a:off x="5105" y="2720"/>
              <a:ext cx="47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</p:grpSp>
      <p:sp>
        <p:nvSpPr>
          <p:cNvPr id="117779" name="Rectangle 168"/>
          <p:cNvSpPr>
            <a:spLocks noChangeArrowheads="1"/>
          </p:cNvSpPr>
          <p:nvPr/>
        </p:nvSpPr>
        <p:spPr bwMode="auto">
          <a:xfrm>
            <a:off x="8420100" y="4994275"/>
            <a:ext cx="5826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Babylon</a:t>
            </a:r>
          </a:p>
        </p:txBody>
      </p:sp>
      <p:sp>
        <p:nvSpPr>
          <p:cNvPr id="117780" name="Rectangle 169"/>
          <p:cNvSpPr>
            <a:spLocks noChangeArrowheads="1"/>
          </p:cNvSpPr>
          <p:nvPr/>
        </p:nvSpPr>
        <p:spPr bwMode="auto">
          <a:xfrm>
            <a:off x="8537575" y="4837113"/>
            <a:ext cx="3524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464042" name="Rectangle 170"/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50</a:t>
            </a:r>
          </a:p>
        </p:txBody>
      </p:sp>
      <p:sp>
        <p:nvSpPr>
          <p:cNvPr id="464044" name="Rectangle 172"/>
          <p:cNvSpPr>
            <a:spLocks noChangeArrowheads="1"/>
          </p:cNvSpPr>
          <p:nvPr/>
        </p:nvSpPr>
        <p:spPr bwMode="auto">
          <a:xfrm>
            <a:off x="6243638" y="4314825"/>
            <a:ext cx="1611312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Giê</a:t>
            </a:r>
            <a:r>
              <a:rPr lang="en-US" b="1" i="1" dirty="0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31:       31-33</a:t>
            </a:r>
          </a:p>
        </p:txBody>
      </p:sp>
      <p:sp>
        <p:nvSpPr>
          <p:cNvPr id="464045" name="Rectangle 173"/>
          <p:cNvSpPr>
            <a:spLocks noChangeArrowheads="1"/>
          </p:cNvSpPr>
          <p:nvPr/>
        </p:nvSpPr>
        <p:spPr bwMode="auto">
          <a:xfrm>
            <a:off x="6188075" y="2247900"/>
            <a:ext cx="24574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2 Sam 7:4-16</a:t>
            </a:r>
          </a:p>
          <a:p>
            <a:r>
              <a:rPr lang="en-US" b="1" i="1">
                <a:solidFill>
                  <a:schemeClr val="tx1"/>
                </a:solidFill>
                <a:latin typeface="Helvetica" charset="0"/>
              </a:rPr>
              <a:t>1 Sử 17:3-15</a:t>
            </a:r>
          </a:p>
        </p:txBody>
      </p:sp>
      <p:grpSp>
        <p:nvGrpSpPr>
          <p:cNvPr id="117784" name="Group 203"/>
          <p:cNvGrpSpPr>
            <a:grpSpLocks/>
          </p:cNvGrpSpPr>
          <p:nvPr/>
        </p:nvGrpSpPr>
        <p:grpSpPr bwMode="auto">
          <a:xfrm>
            <a:off x="7950200" y="3436938"/>
            <a:ext cx="1092200" cy="1843087"/>
            <a:chOff x="5008" y="2165"/>
            <a:chExt cx="688" cy="1161"/>
          </a:xfrm>
        </p:grpSpPr>
        <p:grpSp>
          <p:nvGrpSpPr>
            <p:cNvPr id="117827" name="Group 204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grpSp>
            <p:nvGrpSpPr>
              <p:cNvPr id="117830" name="Group 205"/>
              <p:cNvGrpSpPr>
                <a:grpSpLocks/>
              </p:cNvGrpSpPr>
              <p:nvPr/>
            </p:nvGrpSpPr>
            <p:grpSpPr bwMode="auto">
              <a:xfrm>
                <a:off x="5008" y="2165"/>
                <a:ext cx="688" cy="1161"/>
                <a:chOff x="5008" y="2165"/>
                <a:chExt cx="688" cy="1161"/>
              </a:xfrm>
            </p:grpSpPr>
            <p:grpSp>
              <p:nvGrpSpPr>
                <p:cNvPr id="117832" name="Group 206"/>
                <p:cNvGrpSpPr>
                  <a:grpSpLocks/>
                </p:cNvGrpSpPr>
                <p:nvPr/>
              </p:nvGrpSpPr>
              <p:grpSpPr bwMode="auto">
                <a:xfrm>
                  <a:off x="5008" y="2165"/>
                  <a:ext cx="688" cy="1161"/>
                  <a:chOff x="5008" y="2165"/>
                  <a:chExt cx="688" cy="1161"/>
                </a:xfrm>
              </p:grpSpPr>
              <p:sp>
                <p:nvSpPr>
                  <p:cNvPr id="117834" name="Freeform 207"/>
                  <p:cNvSpPr>
                    <a:spLocks/>
                  </p:cNvSpPr>
                  <p:nvPr/>
                </p:nvSpPr>
                <p:spPr bwMode="auto">
                  <a:xfrm>
                    <a:off x="5539" y="2244"/>
                    <a:ext cx="129" cy="49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9"/>
                      <a:gd name="T13" fmla="*/ 0 h 49"/>
                      <a:gd name="T14" fmla="*/ 129 w 129"/>
                      <a:gd name="T15" fmla="*/ 49 h 4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835" name="AutoShape 208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172"/>
                    <a:ext cx="469" cy="17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36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5057" y="2273"/>
                    <a:ext cx="612" cy="1053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3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37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38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5291" y="2240"/>
                    <a:ext cx="224" cy="72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39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5074" y="2226"/>
                    <a:ext cx="232" cy="8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488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600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71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3" name="Line 216"/>
                  <p:cNvSpPr>
                    <a:spLocks noChangeShapeType="1"/>
                  </p:cNvSpPr>
                  <p:nvPr/>
                </p:nvSpPr>
                <p:spPr bwMode="auto">
                  <a:xfrm>
                    <a:off x="5095" y="3040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816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3152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3264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7" name="Line 220"/>
                  <p:cNvSpPr>
                    <a:spLocks noChangeShapeType="1"/>
                  </p:cNvSpPr>
                  <p:nvPr/>
                </p:nvSpPr>
                <p:spPr bwMode="auto">
                  <a:xfrm>
                    <a:off x="5094" y="2928"/>
                    <a:ext cx="517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359" y="2540"/>
                    <a:ext cx="0" cy="744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4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5351" y="2496"/>
                    <a:ext cx="12" cy="328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850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5019" y="2165"/>
                    <a:ext cx="639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latin typeface="Chicago" charset="0"/>
                      </a:rPr>
                      <a:t>HOÀNG GIA</a:t>
                    </a:r>
                  </a:p>
                </p:txBody>
              </p:sp>
              <p:sp>
                <p:nvSpPr>
                  <p:cNvPr id="117851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5139" y="2267"/>
                    <a:ext cx="39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latin typeface="Helvetica" charset="0"/>
                      </a:rPr>
                      <a:t>S - Đ - S</a:t>
                    </a:r>
                  </a:p>
                </p:txBody>
              </p:sp>
              <p:sp>
                <p:nvSpPr>
                  <p:cNvPr id="464097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379"/>
                    <a:ext cx="688" cy="14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9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 ••• CHIA CẮT ••• </a:t>
                    </a:r>
                  </a:p>
                </p:txBody>
              </p:sp>
              <p:sp>
                <p:nvSpPr>
                  <p:cNvPr id="117853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5120" y="2503"/>
                    <a:ext cx="510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BẮC      NAM</a:t>
                    </a:r>
                  </a:p>
                </p:txBody>
              </p:sp>
              <p:sp>
                <p:nvSpPr>
                  <p:cNvPr id="117854" name="Rectangle 229"/>
                  <p:cNvSpPr>
                    <a:spLocks noChangeArrowheads="1"/>
                  </p:cNvSpPr>
                  <p:nvPr/>
                </p:nvSpPr>
                <p:spPr bwMode="auto">
                  <a:xfrm>
                    <a:off x="5105" y="2720"/>
                    <a:ext cx="474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latin typeface="Helvetica" charset="0"/>
                      </a:rPr>
                      <a:t>10              2</a:t>
                    </a:r>
                  </a:p>
                </p:txBody>
              </p:sp>
            </p:grpSp>
            <p:sp>
              <p:nvSpPr>
                <p:cNvPr id="464102" name="Rectangle 230"/>
                <p:cNvSpPr>
                  <a:spLocks noChangeArrowheads="1"/>
                </p:cNvSpPr>
                <p:nvPr/>
              </p:nvSpPr>
              <p:spPr bwMode="auto">
                <a:xfrm>
                  <a:off x="5065" y="2824"/>
                  <a:ext cx="537" cy="13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CÁC TIÊN TRI</a:t>
                  </a:r>
                </a:p>
              </p:txBody>
            </p:sp>
          </p:grpSp>
          <p:sp>
            <p:nvSpPr>
              <p:cNvPr id="117831" name="Rectangle 231"/>
              <p:cNvSpPr>
                <a:spLocks noChangeArrowheads="1"/>
              </p:cNvSpPr>
              <p:nvPr/>
            </p:nvSpPr>
            <p:spPr bwMode="auto">
              <a:xfrm>
                <a:off x="5056" y="2935"/>
                <a:ext cx="59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20-Gi         20-R</a:t>
                </a:r>
              </a:p>
            </p:txBody>
          </p:sp>
        </p:grpSp>
        <p:sp>
          <p:nvSpPr>
            <p:cNvPr id="117828" name="Rectangle 232"/>
            <p:cNvSpPr>
              <a:spLocks noChangeArrowheads="1"/>
            </p:cNvSpPr>
            <p:nvPr/>
          </p:nvSpPr>
          <p:spPr bwMode="auto">
            <a:xfrm>
              <a:off x="5091" y="3056"/>
              <a:ext cx="38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200        </a:t>
              </a:r>
            </a:p>
          </p:txBody>
        </p:sp>
        <p:sp>
          <p:nvSpPr>
            <p:cNvPr id="117829" name="Rectangle 233"/>
            <p:cNvSpPr>
              <a:spLocks noChangeArrowheads="1"/>
            </p:cNvSpPr>
            <p:nvPr/>
          </p:nvSpPr>
          <p:spPr bwMode="auto">
            <a:xfrm>
              <a:off x="5059" y="3152"/>
              <a:ext cx="38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A-SI-RI   </a:t>
              </a:r>
            </a:p>
          </p:txBody>
        </p:sp>
      </p:grpSp>
      <p:sp>
        <p:nvSpPr>
          <p:cNvPr id="464117" name="Rectangle 245"/>
          <p:cNvSpPr>
            <a:spLocks noChangeArrowheads="1"/>
          </p:cNvSpPr>
          <p:nvPr/>
        </p:nvSpPr>
        <p:spPr bwMode="auto">
          <a:xfrm>
            <a:off x="2990850" y="15430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7786" name="AutoShape 246"/>
          <p:cNvSpPr>
            <a:spLocks noChangeArrowheads="1"/>
          </p:cNvSpPr>
          <p:nvPr/>
        </p:nvSpPr>
        <p:spPr bwMode="auto">
          <a:xfrm>
            <a:off x="2990850" y="11493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87" name="Rectangle 247"/>
          <p:cNvSpPr>
            <a:spLocks noChangeArrowheads="1"/>
          </p:cNvSpPr>
          <p:nvPr/>
        </p:nvSpPr>
        <p:spPr bwMode="auto">
          <a:xfrm>
            <a:off x="2990850" y="15303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88" name="Rectangle 248"/>
          <p:cNvSpPr>
            <a:spLocks noChangeArrowheads="1"/>
          </p:cNvSpPr>
          <p:nvPr/>
        </p:nvSpPr>
        <p:spPr bwMode="auto">
          <a:xfrm>
            <a:off x="2741613" y="1108075"/>
            <a:ext cx="20732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chemeClr val="accent2"/>
                </a:solidFill>
                <a:latin typeface="Times" charset="0"/>
              </a:rPr>
              <a:t>HOÀNG GIA</a:t>
            </a:r>
          </a:p>
        </p:txBody>
      </p:sp>
      <p:sp>
        <p:nvSpPr>
          <p:cNvPr id="117789" name="Rectangle 249"/>
          <p:cNvSpPr>
            <a:spLocks noChangeArrowheads="1"/>
          </p:cNvSpPr>
          <p:nvPr/>
        </p:nvSpPr>
        <p:spPr bwMode="auto">
          <a:xfrm>
            <a:off x="3133725" y="19653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122" name="Rectangle 250"/>
          <p:cNvSpPr>
            <a:spLocks noChangeArrowheads="1"/>
          </p:cNvSpPr>
          <p:nvPr/>
        </p:nvSpPr>
        <p:spPr bwMode="auto">
          <a:xfrm>
            <a:off x="4646613" y="1081088"/>
            <a:ext cx="12223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1000 T.C.</a:t>
            </a:r>
          </a:p>
        </p:txBody>
      </p:sp>
      <p:sp>
        <p:nvSpPr>
          <p:cNvPr id="117791" name="Rectangle 251"/>
          <p:cNvSpPr>
            <a:spLocks noChangeArrowheads="1"/>
          </p:cNvSpPr>
          <p:nvPr/>
        </p:nvSpPr>
        <p:spPr bwMode="auto">
          <a:xfrm>
            <a:off x="3136900" y="17526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2" name="Rectangle 252"/>
          <p:cNvSpPr>
            <a:spLocks noChangeArrowheads="1"/>
          </p:cNvSpPr>
          <p:nvPr/>
        </p:nvSpPr>
        <p:spPr bwMode="auto">
          <a:xfrm>
            <a:off x="3706813" y="1539875"/>
            <a:ext cx="1428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S - Đ - S</a:t>
            </a:r>
          </a:p>
        </p:txBody>
      </p:sp>
      <p:sp>
        <p:nvSpPr>
          <p:cNvPr id="117793" name="Rectangle 253"/>
          <p:cNvSpPr>
            <a:spLocks noChangeArrowheads="1"/>
          </p:cNvSpPr>
          <p:nvPr/>
        </p:nvSpPr>
        <p:spPr bwMode="auto">
          <a:xfrm>
            <a:off x="3503613" y="3368675"/>
            <a:ext cx="18700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10             2</a:t>
            </a:r>
          </a:p>
        </p:txBody>
      </p:sp>
      <p:sp>
        <p:nvSpPr>
          <p:cNvPr id="464126" name="Rectangle 254"/>
          <p:cNvSpPr>
            <a:spLocks noChangeArrowheads="1"/>
          </p:cNvSpPr>
          <p:nvPr/>
        </p:nvSpPr>
        <p:spPr bwMode="auto">
          <a:xfrm>
            <a:off x="3198813" y="4283075"/>
            <a:ext cx="25622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 20-Gi      20-R</a:t>
            </a:r>
          </a:p>
        </p:txBody>
      </p:sp>
      <p:sp>
        <p:nvSpPr>
          <p:cNvPr id="117795" name="Rectangle 255"/>
          <p:cNvSpPr>
            <a:spLocks noChangeArrowheads="1"/>
          </p:cNvSpPr>
          <p:nvPr/>
        </p:nvSpPr>
        <p:spPr bwMode="auto">
          <a:xfrm>
            <a:off x="3084513" y="2398713"/>
            <a:ext cx="38989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  BẮC      NAM</a:t>
            </a:r>
          </a:p>
        </p:txBody>
      </p:sp>
      <p:sp>
        <p:nvSpPr>
          <p:cNvPr id="117796" name="Rectangle 257"/>
          <p:cNvSpPr>
            <a:spLocks noChangeArrowheads="1"/>
          </p:cNvSpPr>
          <p:nvPr/>
        </p:nvSpPr>
        <p:spPr bwMode="auto">
          <a:xfrm>
            <a:off x="4365625" y="55356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7" name="Line 258"/>
          <p:cNvSpPr>
            <a:spLocks noChangeShapeType="1"/>
          </p:cNvSpPr>
          <p:nvPr/>
        </p:nvSpPr>
        <p:spPr bwMode="auto">
          <a:xfrm>
            <a:off x="3149600" y="23987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8" name="Line 259"/>
          <p:cNvSpPr>
            <a:spLocks noChangeShapeType="1"/>
          </p:cNvSpPr>
          <p:nvPr/>
        </p:nvSpPr>
        <p:spPr bwMode="auto">
          <a:xfrm>
            <a:off x="3144838" y="3352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9" name="Line 260"/>
          <p:cNvSpPr>
            <a:spLocks noChangeShapeType="1"/>
          </p:cNvSpPr>
          <p:nvPr/>
        </p:nvSpPr>
        <p:spPr bwMode="auto">
          <a:xfrm>
            <a:off x="3151188" y="38100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0" name="Line 261"/>
          <p:cNvSpPr>
            <a:spLocks noChangeShapeType="1"/>
          </p:cNvSpPr>
          <p:nvPr/>
        </p:nvSpPr>
        <p:spPr bwMode="auto">
          <a:xfrm>
            <a:off x="3160713" y="42672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1" name="Line 262"/>
          <p:cNvSpPr>
            <a:spLocks noChangeShapeType="1"/>
          </p:cNvSpPr>
          <p:nvPr/>
        </p:nvSpPr>
        <p:spPr bwMode="auto">
          <a:xfrm>
            <a:off x="3155950" y="47117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2" name="Line 263"/>
          <p:cNvSpPr>
            <a:spLocks noChangeShapeType="1"/>
          </p:cNvSpPr>
          <p:nvPr/>
        </p:nvSpPr>
        <p:spPr bwMode="auto">
          <a:xfrm>
            <a:off x="3157538" y="51562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3" name="Line 264"/>
          <p:cNvSpPr>
            <a:spLocks noChangeShapeType="1"/>
          </p:cNvSpPr>
          <p:nvPr/>
        </p:nvSpPr>
        <p:spPr bwMode="auto">
          <a:xfrm>
            <a:off x="3157538" y="55880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4" name="Line 265"/>
          <p:cNvSpPr>
            <a:spLocks noChangeShapeType="1"/>
          </p:cNvSpPr>
          <p:nvPr/>
        </p:nvSpPr>
        <p:spPr bwMode="auto">
          <a:xfrm>
            <a:off x="3122613" y="284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5" name="Line 266"/>
          <p:cNvSpPr>
            <a:spLocks noChangeShapeType="1"/>
          </p:cNvSpPr>
          <p:nvPr/>
        </p:nvSpPr>
        <p:spPr bwMode="auto">
          <a:xfrm>
            <a:off x="3151188" y="19764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6" name="Rectangle 267"/>
          <p:cNvSpPr>
            <a:spLocks noChangeArrowheads="1"/>
          </p:cNvSpPr>
          <p:nvPr/>
        </p:nvSpPr>
        <p:spPr bwMode="auto">
          <a:xfrm>
            <a:off x="3684588" y="19653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7" name="Rectangle 268"/>
          <p:cNvSpPr>
            <a:spLocks noChangeArrowheads="1"/>
          </p:cNvSpPr>
          <p:nvPr/>
        </p:nvSpPr>
        <p:spPr bwMode="auto">
          <a:xfrm>
            <a:off x="3819525" y="38242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8" name="Rectangle 269"/>
          <p:cNvSpPr>
            <a:spLocks noChangeArrowheads="1"/>
          </p:cNvSpPr>
          <p:nvPr/>
        </p:nvSpPr>
        <p:spPr bwMode="auto">
          <a:xfrm>
            <a:off x="4383088" y="43846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09" name="Rectangle 270"/>
          <p:cNvSpPr>
            <a:spLocks noChangeArrowheads="1"/>
          </p:cNvSpPr>
          <p:nvPr/>
        </p:nvSpPr>
        <p:spPr bwMode="auto">
          <a:xfrm>
            <a:off x="4398963" y="27082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143" name="Rectangle 271"/>
          <p:cNvSpPr>
            <a:spLocks noChangeArrowheads="1"/>
          </p:cNvSpPr>
          <p:nvPr/>
        </p:nvSpPr>
        <p:spPr bwMode="auto">
          <a:xfrm>
            <a:off x="3033713" y="1933575"/>
            <a:ext cx="30670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</a:t>
            </a:r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CHIA CẮT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</a:t>
            </a:r>
          </a:p>
        </p:txBody>
      </p:sp>
      <p:sp>
        <p:nvSpPr>
          <p:cNvPr id="117811" name="Line 272"/>
          <p:cNvSpPr>
            <a:spLocks noChangeShapeType="1"/>
          </p:cNvSpPr>
          <p:nvPr/>
        </p:nvSpPr>
        <p:spPr bwMode="auto">
          <a:xfrm>
            <a:off x="4483100" y="38354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812" name="Line 273"/>
          <p:cNvSpPr>
            <a:spLocks noChangeShapeType="1"/>
          </p:cNvSpPr>
          <p:nvPr/>
        </p:nvSpPr>
        <p:spPr bwMode="auto">
          <a:xfrm>
            <a:off x="4483100" y="24511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146" name="Rectangle 274"/>
          <p:cNvSpPr>
            <a:spLocks noChangeArrowheads="1"/>
          </p:cNvSpPr>
          <p:nvPr/>
        </p:nvSpPr>
        <p:spPr bwMode="auto">
          <a:xfrm>
            <a:off x="3224213" y="3787775"/>
            <a:ext cx="250983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CÁC TIÊN TRI</a:t>
            </a:r>
          </a:p>
        </p:txBody>
      </p:sp>
      <p:sp>
        <p:nvSpPr>
          <p:cNvPr id="464147" name="Text Box 275"/>
          <p:cNvSpPr txBox="1">
            <a:spLocks noChangeArrowheads="1"/>
          </p:cNvSpPr>
          <p:nvPr/>
        </p:nvSpPr>
        <p:spPr bwMode="auto">
          <a:xfrm>
            <a:off x="6186488" y="1614488"/>
            <a:ext cx="8636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>
                <a:solidFill>
                  <a:schemeClr val="tx1"/>
                </a:solidFill>
                <a:latin typeface="Kosher-Normal" charset="0"/>
              </a:rPr>
              <a:t>GĐ</a:t>
            </a:r>
          </a:p>
        </p:txBody>
      </p:sp>
      <p:sp>
        <p:nvSpPr>
          <p:cNvPr id="464148" name="Text Box 276"/>
          <p:cNvSpPr txBox="1">
            <a:spLocks noChangeArrowheads="1"/>
          </p:cNvSpPr>
          <p:nvPr/>
        </p:nvSpPr>
        <p:spPr bwMode="auto">
          <a:xfrm>
            <a:off x="6178550" y="3686175"/>
            <a:ext cx="8636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1" dirty="0">
                <a:solidFill>
                  <a:schemeClr val="tx1"/>
                </a:solidFill>
                <a:latin typeface="Kosher-Normal" charset="0"/>
                <a:ea typeface="+mn-ea"/>
                <a:cs typeface="+mn-cs"/>
              </a:rPr>
              <a:t>GM</a:t>
            </a:r>
          </a:p>
        </p:txBody>
      </p:sp>
      <p:sp>
        <p:nvSpPr>
          <p:cNvPr id="464149" name="Oval 277"/>
          <p:cNvSpPr>
            <a:spLocks noChangeArrowheads="1"/>
          </p:cNvSpPr>
          <p:nvPr/>
        </p:nvSpPr>
        <p:spPr bwMode="auto">
          <a:xfrm>
            <a:off x="3052763" y="4202113"/>
            <a:ext cx="3001962" cy="56991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7817" name="Rectangle 278"/>
          <p:cNvSpPr>
            <a:spLocks noChangeArrowheads="1"/>
          </p:cNvSpPr>
          <p:nvPr/>
        </p:nvSpPr>
        <p:spPr bwMode="auto">
          <a:xfrm>
            <a:off x="3249613" y="4752975"/>
            <a:ext cx="11969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200</a:t>
            </a:r>
            <a:r>
              <a:rPr lang="en-US" b="1">
                <a:solidFill>
                  <a:schemeClr val="bg2"/>
                </a:solidFill>
                <a:latin typeface="Times" charset="0"/>
              </a:rPr>
              <a:t>        </a:t>
            </a:r>
          </a:p>
        </p:txBody>
      </p:sp>
      <p:sp>
        <p:nvSpPr>
          <p:cNvPr id="117818" name="Rectangle 279"/>
          <p:cNvSpPr>
            <a:spLocks noChangeArrowheads="1"/>
          </p:cNvSpPr>
          <p:nvPr/>
        </p:nvSpPr>
        <p:spPr bwMode="auto">
          <a:xfrm>
            <a:off x="3154363" y="5192713"/>
            <a:ext cx="12334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A-SI-RI</a:t>
            </a:r>
            <a:endParaRPr lang="en-US" sz="2400" b="1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464152" name="Oval 280"/>
          <p:cNvSpPr>
            <a:spLocks noChangeArrowheads="1"/>
          </p:cNvSpPr>
          <p:nvPr/>
        </p:nvSpPr>
        <p:spPr bwMode="auto">
          <a:xfrm>
            <a:off x="2882900" y="4737100"/>
            <a:ext cx="1562100" cy="1143000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3894" name="Rectangle 22"/>
          <p:cNvSpPr>
            <a:spLocks noChangeArrowheads="1"/>
          </p:cNvSpPr>
          <p:nvPr/>
        </p:nvSpPr>
        <p:spPr bwMode="auto">
          <a:xfrm>
            <a:off x="4633913" y="4735513"/>
            <a:ext cx="16033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350        </a:t>
            </a:r>
          </a:p>
        </p:txBody>
      </p:sp>
      <p:sp>
        <p:nvSpPr>
          <p:cNvPr id="463912" name="Rectangle 40"/>
          <p:cNvSpPr>
            <a:spLocks noChangeArrowheads="1"/>
          </p:cNvSpPr>
          <p:nvPr/>
        </p:nvSpPr>
        <p:spPr bwMode="auto">
          <a:xfrm>
            <a:off x="4398963" y="5226050"/>
            <a:ext cx="18827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BA-BY-LÔN</a:t>
            </a:r>
          </a:p>
        </p:txBody>
      </p:sp>
      <p:sp>
        <p:nvSpPr>
          <p:cNvPr id="463913" name="Oval 41"/>
          <p:cNvSpPr>
            <a:spLocks noChangeArrowheads="1"/>
          </p:cNvSpPr>
          <p:nvPr/>
        </p:nvSpPr>
        <p:spPr bwMode="auto">
          <a:xfrm>
            <a:off x="4324350" y="4768850"/>
            <a:ext cx="1866900" cy="1143000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7823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17824" name="Rectangle 256"/>
          <p:cNvSpPr>
            <a:spLocks noChangeArrowheads="1"/>
          </p:cNvSpPr>
          <p:nvPr/>
        </p:nvSpPr>
        <p:spPr bwMode="auto">
          <a:xfrm>
            <a:off x="2813050" y="2898775"/>
            <a:ext cx="31750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" charset="0"/>
              </a:rPr>
              <a:t>Y-SƠ-RA-ÊN GIU-ĐA</a:t>
            </a:r>
          </a:p>
        </p:txBody>
      </p:sp>
      <p:sp>
        <p:nvSpPr>
          <p:cNvPr id="117825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17826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GIU-ĐA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3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3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126" grpId="0" autoUpdateAnimBg="0"/>
      <p:bldP spid="464149" grpId="0" animBg="1"/>
      <p:bldP spid="463894" grpId="0" autoUpdateAnimBg="0"/>
      <p:bldP spid="463912" grpId="0" autoUpdateAnimBg="0"/>
      <p:bldP spid="4639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0"/>
          <p:cNvSpPr>
            <a:spLocks noChangeArrowheads="1"/>
          </p:cNvSpPr>
          <p:nvPr/>
        </p:nvSpPr>
        <p:spPr bwMode="auto">
          <a:xfrm>
            <a:off x="0" y="-134938"/>
            <a:ext cx="1836738" cy="1935163"/>
          </a:xfrm>
          <a:prstGeom prst="rect">
            <a:avLst/>
          </a:prstGeom>
          <a:solidFill>
            <a:srgbClr val="6108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19811" name="Rectangle 2"/>
          <p:cNvSpPr>
            <a:spLocks noChangeArrowheads="1"/>
          </p:cNvSpPr>
          <p:nvPr/>
        </p:nvSpPr>
        <p:spPr bwMode="auto">
          <a:xfrm>
            <a:off x="1574800" y="8763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812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9814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6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S.Ơ</a:t>
            </a:r>
          </a:p>
        </p:txBody>
      </p:sp>
      <p:sp>
        <p:nvSpPr>
          <p:cNvPr id="119818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1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46491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464912" name="Rectangle 16"/>
          <p:cNvSpPr>
            <a:spLocks noChangeArrowheads="1"/>
          </p:cNvSpPr>
          <p:nvPr/>
        </p:nvSpPr>
        <p:spPr bwMode="auto">
          <a:xfrm>
            <a:off x="2020888" y="992188"/>
            <a:ext cx="1063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ĐTH</a:t>
            </a:r>
          </a:p>
        </p:txBody>
      </p:sp>
      <p:sp>
        <p:nvSpPr>
          <p:cNvPr id="1198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BC</a:t>
            </a:r>
          </a:p>
        </p:txBody>
      </p:sp>
      <p:sp>
        <p:nvSpPr>
          <p:cNvPr id="46491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9830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2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492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46492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</a:t>
            </a:r>
          </a:p>
        </p:txBody>
      </p:sp>
      <p:sp>
        <p:nvSpPr>
          <p:cNvPr id="119834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2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H</a:t>
            </a:r>
          </a:p>
        </p:txBody>
      </p:sp>
      <p:sp>
        <p:nvSpPr>
          <p:cNvPr id="119836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26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N(A)</a:t>
            </a:r>
          </a:p>
        </p:txBody>
      </p:sp>
      <p:sp>
        <p:nvSpPr>
          <p:cNvPr id="119838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839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2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119841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31" name="Rectangle 35"/>
          <p:cNvSpPr>
            <a:spLocks noChangeArrowheads="1"/>
          </p:cNvSpPr>
          <p:nvPr/>
        </p:nvSpPr>
        <p:spPr bwMode="auto">
          <a:xfrm>
            <a:off x="2727325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119843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844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3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KB</a:t>
            </a:r>
          </a:p>
        </p:txBody>
      </p:sp>
      <p:sp>
        <p:nvSpPr>
          <p:cNvPr id="119846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36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MS</a:t>
            </a:r>
          </a:p>
        </p:txBody>
      </p:sp>
      <p:sp>
        <p:nvSpPr>
          <p:cNvPr id="119848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38" name="Rectangle 42"/>
          <p:cNvSpPr>
            <a:spLocks noChangeArrowheads="1"/>
          </p:cNvSpPr>
          <p:nvPr/>
        </p:nvSpPr>
        <p:spPr bwMode="auto">
          <a:xfrm>
            <a:off x="1692275" y="4081463"/>
            <a:ext cx="3873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</a:t>
            </a:r>
          </a:p>
        </p:txBody>
      </p:sp>
      <p:sp>
        <p:nvSpPr>
          <p:cNvPr id="464939" name="Rectangle 43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NN</a:t>
            </a:r>
          </a:p>
        </p:txBody>
      </p:sp>
      <p:sp>
        <p:nvSpPr>
          <p:cNvPr id="464940" name="Freeform 44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/>
            <a:ahLst/>
            <a:cxnLst>
              <a:cxn ang="0">
                <a:pos x="10" y="608"/>
              </a:cxn>
              <a:cxn ang="0">
                <a:pos x="21" y="565"/>
              </a:cxn>
              <a:cxn ang="0">
                <a:pos x="32" y="523"/>
              </a:cxn>
              <a:cxn ang="0">
                <a:pos x="32" y="480"/>
              </a:cxn>
              <a:cxn ang="0">
                <a:pos x="21" y="427"/>
              </a:cxn>
              <a:cxn ang="0">
                <a:pos x="21" y="384"/>
              </a:cxn>
              <a:cxn ang="0">
                <a:pos x="21" y="320"/>
              </a:cxn>
              <a:cxn ang="0">
                <a:pos x="32" y="277"/>
              </a:cxn>
              <a:cxn ang="0">
                <a:pos x="42" y="235"/>
              </a:cxn>
              <a:cxn ang="0">
                <a:pos x="74" y="181"/>
              </a:cxn>
              <a:cxn ang="0">
                <a:pos x="106" y="149"/>
              </a:cxn>
              <a:cxn ang="0">
                <a:pos x="138" y="117"/>
              </a:cxn>
              <a:cxn ang="0">
                <a:pos x="181" y="96"/>
              </a:cxn>
              <a:cxn ang="0">
                <a:pos x="224" y="85"/>
              </a:cxn>
              <a:cxn ang="0">
                <a:pos x="266" y="75"/>
              </a:cxn>
              <a:cxn ang="0">
                <a:pos x="309" y="75"/>
              </a:cxn>
              <a:cxn ang="0">
                <a:pos x="352" y="75"/>
              </a:cxn>
              <a:cxn ang="0">
                <a:pos x="394" y="75"/>
              </a:cxn>
              <a:cxn ang="0">
                <a:pos x="448" y="75"/>
              </a:cxn>
              <a:cxn ang="0">
                <a:pos x="490" y="75"/>
              </a:cxn>
              <a:cxn ang="0">
                <a:pos x="544" y="64"/>
              </a:cxn>
              <a:cxn ang="0">
                <a:pos x="586" y="64"/>
              </a:cxn>
              <a:cxn ang="0">
                <a:pos x="640" y="43"/>
              </a:cxn>
              <a:cxn ang="0">
                <a:pos x="682" y="32"/>
              </a:cxn>
              <a:cxn ang="0">
                <a:pos x="725" y="21"/>
              </a:cxn>
              <a:cxn ang="0">
                <a:pos x="768" y="0"/>
              </a:cxn>
              <a:cxn ang="0">
                <a:pos x="810" y="0"/>
              </a:cxn>
              <a:cxn ang="0">
                <a:pos x="853" y="0"/>
              </a:cxn>
              <a:cxn ang="0">
                <a:pos x="896" y="0"/>
              </a:cxn>
              <a:cxn ang="0">
                <a:pos x="938" y="0"/>
              </a:cxn>
              <a:cxn ang="0">
                <a:pos x="992" y="11"/>
              </a:cxn>
              <a:cxn ang="0">
                <a:pos x="1034" y="21"/>
              </a:cxn>
              <a:cxn ang="0">
                <a:pos x="1077" y="43"/>
              </a:cxn>
              <a:cxn ang="0">
                <a:pos x="1120" y="53"/>
              </a:cxn>
              <a:cxn ang="0">
                <a:pos x="1162" y="85"/>
              </a:cxn>
              <a:cxn ang="0">
                <a:pos x="1205" y="107"/>
              </a:cxn>
              <a:cxn ang="0">
                <a:pos x="1237" y="139"/>
              </a:cxn>
              <a:cxn ang="0">
                <a:pos x="1269" y="181"/>
              </a:cxn>
              <a:cxn ang="0">
                <a:pos x="1301" y="213"/>
              </a:cxn>
              <a:cxn ang="0">
                <a:pos x="1344" y="256"/>
              </a:cxn>
              <a:cxn ang="0">
                <a:pos x="1376" y="299"/>
              </a:cxn>
              <a:cxn ang="0">
                <a:pos x="1397" y="341"/>
              </a:cxn>
              <a:cxn ang="0">
                <a:pos x="1429" y="384"/>
              </a:cxn>
              <a:cxn ang="0">
                <a:pos x="1461" y="416"/>
              </a:cxn>
              <a:cxn ang="0">
                <a:pos x="1504" y="459"/>
              </a:cxn>
              <a:cxn ang="0">
                <a:pos x="1546" y="491"/>
              </a:cxn>
              <a:cxn ang="0">
                <a:pos x="1589" y="512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arrow" w="med" len="med"/>
          </a:ln>
          <a:effectLst>
            <a:outerShdw dist="81320" dir="3080412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4946" name="Freeform 50"/>
          <p:cNvSpPr>
            <a:spLocks/>
          </p:cNvSpPr>
          <p:nvPr/>
        </p:nvSpPr>
        <p:spPr bwMode="auto">
          <a:xfrm>
            <a:off x="2908300" y="1638300"/>
            <a:ext cx="2844800" cy="1460500"/>
          </a:xfrm>
          <a:custGeom>
            <a:avLst/>
            <a:gdLst/>
            <a:ahLst/>
            <a:cxnLst>
              <a:cxn ang="0">
                <a:pos x="1792" y="848"/>
              </a:cxn>
              <a:cxn ang="0">
                <a:pos x="1744" y="680"/>
              </a:cxn>
              <a:cxn ang="0">
                <a:pos x="1696" y="608"/>
              </a:cxn>
              <a:cxn ang="0">
                <a:pos x="1640" y="552"/>
              </a:cxn>
              <a:cxn ang="0">
                <a:pos x="1544" y="432"/>
              </a:cxn>
              <a:cxn ang="0">
                <a:pos x="1392" y="216"/>
              </a:cxn>
              <a:cxn ang="0">
                <a:pos x="1328" y="160"/>
              </a:cxn>
              <a:cxn ang="0">
                <a:pos x="1144" y="80"/>
              </a:cxn>
              <a:cxn ang="0">
                <a:pos x="992" y="24"/>
              </a:cxn>
              <a:cxn ang="0">
                <a:pos x="816" y="0"/>
              </a:cxn>
              <a:cxn ang="0">
                <a:pos x="576" y="32"/>
              </a:cxn>
              <a:cxn ang="0">
                <a:pos x="496" y="64"/>
              </a:cxn>
              <a:cxn ang="0">
                <a:pos x="296" y="160"/>
              </a:cxn>
              <a:cxn ang="0">
                <a:pos x="192" y="296"/>
              </a:cxn>
              <a:cxn ang="0">
                <a:pos x="136" y="376"/>
              </a:cxn>
              <a:cxn ang="0">
                <a:pos x="88" y="528"/>
              </a:cxn>
              <a:cxn ang="0">
                <a:pos x="72" y="584"/>
              </a:cxn>
              <a:cxn ang="0">
                <a:pos x="0" y="744"/>
              </a:cxn>
              <a:cxn ang="0">
                <a:pos x="8" y="816"/>
              </a:cxn>
              <a:cxn ang="0">
                <a:pos x="96" y="920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4975" name="Rectangle 79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4976" name="Text Box 80"/>
          <p:cNvSpPr txBox="1">
            <a:spLocks noChangeArrowheads="1"/>
          </p:cNvSpPr>
          <p:nvPr/>
        </p:nvSpPr>
        <p:spPr bwMode="auto">
          <a:xfrm>
            <a:off x="1779588" y="-22225"/>
            <a:ext cx="2451100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2 Các Vua 25: 1-21</a:t>
            </a:r>
          </a:p>
        </p:txBody>
      </p:sp>
      <p:grpSp>
        <p:nvGrpSpPr>
          <p:cNvPr id="119855" name="Group 84"/>
          <p:cNvGrpSpPr>
            <a:grpSpLocks/>
          </p:cNvGrpSpPr>
          <p:nvPr/>
        </p:nvGrpSpPr>
        <p:grpSpPr bwMode="auto">
          <a:xfrm>
            <a:off x="636588" y="4533900"/>
            <a:ext cx="7758112" cy="1803400"/>
            <a:chOff x="105" y="2772"/>
            <a:chExt cx="4887" cy="1136"/>
          </a:xfrm>
        </p:grpSpPr>
        <p:sp>
          <p:nvSpPr>
            <p:cNvPr id="464981" name="Rectangle 85"/>
            <p:cNvSpPr>
              <a:spLocks noChangeArrowheads="1"/>
            </p:cNvSpPr>
            <p:nvPr/>
          </p:nvSpPr>
          <p:spPr bwMode="auto">
            <a:xfrm>
              <a:off x="152" y="2796"/>
              <a:ext cx="4840" cy="1112"/>
            </a:xfrm>
            <a:prstGeom prst="rect">
              <a:avLst/>
            </a:prstGeom>
            <a:solidFill>
              <a:srgbClr val="14C2F8"/>
            </a:solidFill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dist="179605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64982" name="Rectangle 86"/>
            <p:cNvSpPr>
              <a:spLocks noChangeArrowheads="1"/>
            </p:cNvSpPr>
            <p:nvPr/>
          </p:nvSpPr>
          <p:spPr bwMode="auto">
            <a:xfrm>
              <a:off x="105" y="2772"/>
              <a:ext cx="4862" cy="109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2E7E3B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3600" b="1">
                  <a:solidFill>
                    <a:srgbClr val="D83104"/>
                  </a:solidFill>
                  <a:latin typeface="Times" charset="0"/>
                </a:rPr>
                <a:t>VƯƠNG QUỐC PHÍA NAM:</a:t>
              </a:r>
              <a:endParaRPr lang="en-US" sz="3600" b="1">
                <a:solidFill>
                  <a:srgbClr val="FF5008"/>
                </a:solidFill>
                <a:latin typeface="Times" charset="0"/>
              </a:endParaRPr>
            </a:p>
            <a:p>
              <a:pPr algn="ctr"/>
              <a:r>
                <a:rPr lang="en-US" sz="3600" b="1">
                  <a:solidFill>
                    <a:schemeClr val="bg2"/>
                  </a:solidFill>
                  <a:latin typeface="Times" charset="0"/>
                </a:rPr>
                <a:t>GIU-ĐA (586 T.C.)</a:t>
              </a:r>
            </a:p>
            <a:p>
              <a:pPr algn="ctr"/>
              <a:r>
                <a:rPr lang="en-US" sz="3600" b="1" i="1">
                  <a:solidFill>
                    <a:schemeClr val="accent2"/>
                  </a:solidFill>
                  <a:latin typeface="Times" charset="0"/>
                </a:rPr>
                <a:t>LƯU ĐÀY TỚI BA-BY-LÔN</a:t>
              </a:r>
              <a:endParaRPr lang="en-US" sz="3600" b="1" i="1" u="sng">
                <a:solidFill>
                  <a:schemeClr val="accent2"/>
                </a:solidFill>
                <a:latin typeface="Times" charset="0"/>
              </a:endParaRPr>
            </a:p>
          </p:txBody>
        </p:sp>
      </p:grpSp>
      <p:sp>
        <p:nvSpPr>
          <p:cNvPr id="464944" name="Oval 48"/>
          <p:cNvSpPr>
            <a:spLocks noChangeArrowheads="1"/>
          </p:cNvSpPr>
          <p:nvPr/>
        </p:nvSpPr>
        <p:spPr bwMode="auto">
          <a:xfrm>
            <a:off x="5465763" y="2624138"/>
            <a:ext cx="881062" cy="879475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4983" name="Line 87"/>
          <p:cNvSpPr>
            <a:spLocks noChangeShapeType="1"/>
          </p:cNvSpPr>
          <p:nvPr/>
        </p:nvSpPr>
        <p:spPr bwMode="auto">
          <a:xfrm>
            <a:off x="2816225" y="3163888"/>
            <a:ext cx="622300" cy="4699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4984" name="Line 88"/>
          <p:cNvSpPr>
            <a:spLocks noChangeShapeType="1"/>
          </p:cNvSpPr>
          <p:nvPr/>
        </p:nvSpPr>
        <p:spPr bwMode="auto">
          <a:xfrm flipH="1">
            <a:off x="2854325" y="3062288"/>
            <a:ext cx="381000" cy="7620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19859" name="Text Box 17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5100" name="Rectangle 204"/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  <p:sp>
        <p:nvSpPr>
          <p:cNvPr id="465102" name="AutoShape 206"/>
          <p:cNvSpPr>
            <a:spLocks noChangeArrowheads="1"/>
          </p:cNvSpPr>
          <p:nvPr/>
        </p:nvSpPr>
        <p:spPr bwMode="auto">
          <a:xfrm>
            <a:off x="1206500" y="5646738"/>
            <a:ext cx="6483350" cy="6270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30C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465104" name="Picture 2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1766888"/>
            <a:ext cx="1944688" cy="1557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465107" name="AutoShape 211"/>
          <p:cNvSpPr>
            <a:spLocks noChangeArrowheads="1"/>
          </p:cNvSpPr>
          <p:nvPr/>
        </p:nvSpPr>
        <p:spPr bwMode="auto">
          <a:xfrm>
            <a:off x="990600" y="1884363"/>
            <a:ext cx="1433513" cy="1281112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4945" name="Oval 49"/>
          <p:cNvSpPr>
            <a:spLocks noChangeArrowheads="1"/>
          </p:cNvSpPr>
          <p:nvPr/>
        </p:nvSpPr>
        <p:spPr bwMode="auto">
          <a:xfrm>
            <a:off x="4086225" y="5138738"/>
            <a:ext cx="2527300" cy="561975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8131B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19865" name="Group 246"/>
          <p:cNvGrpSpPr>
            <a:grpSpLocks/>
          </p:cNvGrpSpPr>
          <p:nvPr/>
        </p:nvGrpSpPr>
        <p:grpSpPr bwMode="auto">
          <a:xfrm>
            <a:off x="7950200" y="3436938"/>
            <a:ext cx="1185863" cy="1843087"/>
            <a:chOff x="5008" y="2165"/>
            <a:chExt cx="747" cy="1161"/>
          </a:xfrm>
        </p:grpSpPr>
        <p:grpSp>
          <p:nvGrpSpPr>
            <p:cNvPr id="119869" name="Group 214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grpSp>
            <p:nvGrpSpPr>
              <p:cNvPr id="119872" name="Group 215"/>
              <p:cNvGrpSpPr>
                <a:grpSpLocks/>
              </p:cNvGrpSpPr>
              <p:nvPr/>
            </p:nvGrpSpPr>
            <p:grpSpPr bwMode="auto">
              <a:xfrm>
                <a:off x="5008" y="2165"/>
                <a:ext cx="688" cy="1161"/>
                <a:chOff x="5008" y="2165"/>
                <a:chExt cx="688" cy="1161"/>
              </a:xfrm>
            </p:grpSpPr>
            <p:grpSp>
              <p:nvGrpSpPr>
                <p:cNvPr id="119875" name="Group 216"/>
                <p:cNvGrpSpPr>
                  <a:grpSpLocks/>
                </p:cNvGrpSpPr>
                <p:nvPr/>
              </p:nvGrpSpPr>
              <p:grpSpPr bwMode="auto">
                <a:xfrm>
                  <a:off x="5008" y="2165"/>
                  <a:ext cx="688" cy="1161"/>
                  <a:chOff x="5008" y="2165"/>
                  <a:chExt cx="688" cy="1161"/>
                </a:xfrm>
              </p:grpSpPr>
              <p:grpSp>
                <p:nvGrpSpPr>
                  <p:cNvPr id="119877" name="Group 217"/>
                  <p:cNvGrpSpPr>
                    <a:grpSpLocks/>
                  </p:cNvGrpSpPr>
                  <p:nvPr/>
                </p:nvGrpSpPr>
                <p:grpSpPr bwMode="auto">
                  <a:xfrm>
                    <a:off x="5008" y="2165"/>
                    <a:ext cx="688" cy="1161"/>
                    <a:chOff x="5008" y="2165"/>
                    <a:chExt cx="688" cy="1161"/>
                  </a:xfrm>
                </p:grpSpPr>
                <p:sp>
                  <p:nvSpPr>
                    <p:cNvPr id="119879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5539" y="2244"/>
                      <a:ext cx="129" cy="49"/>
                    </a:xfrm>
                    <a:custGeom>
                      <a:avLst/>
                      <a:gdLst>
                        <a:gd name="T0" fmla="*/ 128 w 129"/>
                        <a:gd name="T1" fmla="*/ 48 h 49"/>
                        <a:gd name="T2" fmla="*/ 0 w 129"/>
                        <a:gd name="T3" fmla="*/ 48 h 49"/>
                        <a:gd name="T4" fmla="*/ 0 w 129"/>
                        <a:gd name="T5" fmla="*/ 0 h 49"/>
                        <a:gd name="T6" fmla="*/ 128 w 129"/>
                        <a:gd name="T7" fmla="*/ 48 h 4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29"/>
                        <a:gd name="T13" fmla="*/ 0 h 49"/>
                        <a:gd name="T14" fmla="*/ 129 w 129"/>
                        <a:gd name="T15" fmla="*/ 49 h 4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29" h="49">
                          <a:moveTo>
                            <a:pt x="128" y="48"/>
                          </a:moveTo>
                          <a:lnTo>
                            <a:pt x="0" y="48"/>
                          </a:lnTo>
                          <a:lnTo>
                            <a:pt x="0" y="0"/>
                          </a:lnTo>
                          <a:lnTo>
                            <a:pt x="128" y="48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0" name="AutoShape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6" y="2172"/>
                      <a:ext cx="469" cy="178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1" name="Rectangle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7" y="2273"/>
                      <a:ext cx="612" cy="105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2" name="Line 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37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3" name="Rectangle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1" y="2240"/>
                      <a:ext cx="224" cy="7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4" name="Rectangle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74" y="2226"/>
                      <a:ext cx="232" cy="8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5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488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6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600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7" name="Line 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71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8" name="Line 2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5" y="3040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89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816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90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315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91" name="Line 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3264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92" name="Line 2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928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93" name="Line 2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9" y="2540"/>
                      <a:ext cx="0" cy="744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94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1" y="2496"/>
                      <a:ext cx="12" cy="328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895" name="Rectangle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19" y="2165"/>
                      <a:ext cx="639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Chicago" charset="0"/>
                        </a:rPr>
                        <a:t>HOÀNG GIA</a:t>
                      </a:r>
                    </a:p>
                  </p:txBody>
                </p:sp>
                <p:sp>
                  <p:nvSpPr>
                    <p:cNvPr id="119896" name="Rectangle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2267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Helvetica" charset="0"/>
                        </a:rPr>
                        <a:t>S - Đ - S</a:t>
                      </a:r>
                    </a:p>
                  </p:txBody>
                </p:sp>
                <p:sp>
                  <p:nvSpPr>
                    <p:cNvPr id="465132" name="Rectangle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379"/>
                      <a:ext cx="68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••• CHIA CẮT ••• </a:t>
                      </a:r>
                    </a:p>
                  </p:txBody>
                </p:sp>
                <p:sp>
                  <p:nvSpPr>
                    <p:cNvPr id="119898" name="Rectangle 2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20" y="2503"/>
                      <a:ext cx="510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800" b="1">
                          <a:solidFill>
                            <a:srgbClr val="000000"/>
                          </a:solidFill>
                          <a:latin typeface="Helvetica" charset="0"/>
                        </a:rPr>
                        <a:t>BẮC      NAM</a:t>
                      </a:r>
                    </a:p>
                  </p:txBody>
                </p:sp>
                <p:sp>
                  <p:nvSpPr>
                    <p:cNvPr id="119899" name="Rectangle 2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5" y="2720"/>
                      <a:ext cx="474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800" b="1">
                          <a:solidFill>
                            <a:srgbClr val="000000"/>
                          </a:solidFill>
                          <a:latin typeface="Helvetica" charset="0"/>
                        </a:rPr>
                        <a:t>10              2</a:t>
                      </a:r>
                    </a:p>
                  </p:txBody>
                </p:sp>
              </p:grpSp>
              <p:sp>
                <p:nvSpPr>
                  <p:cNvPr id="465137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5065" y="2824"/>
                    <a:ext cx="537" cy="133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CÁC TIÊN TRI</a:t>
                    </a:r>
                  </a:p>
                </p:txBody>
              </p:sp>
            </p:grpSp>
            <p:sp>
              <p:nvSpPr>
                <p:cNvPr id="119876" name="Rectangle 242"/>
                <p:cNvSpPr>
                  <a:spLocks noChangeArrowheads="1"/>
                </p:cNvSpPr>
                <p:nvPr/>
              </p:nvSpPr>
              <p:spPr bwMode="auto">
                <a:xfrm>
                  <a:off x="5056" y="2935"/>
                  <a:ext cx="594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latin typeface="Helvetica" charset="0"/>
                    </a:rPr>
                    <a:t> 20-Gi         20-R</a:t>
                  </a:r>
                </a:p>
              </p:txBody>
            </p:sp>
          </p:grpSp>
          <p:sp>
            <p:nvSpPr>
              <p:cNvPr id="119873" name="Rectangle 243"/>
              <p:cNvSpPr>
                <a:spLocks noChangeArrowheads="1"/>
              </p:cNvSpPr>
              <p:nvPr/>
            </p:nvSpPr>
            <p:spPr bwMode="auto">
              <a:xfrm>
                <a:off x="5091" y="3056"/>
                <a:ext cx="38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</a:t>
                </a:r>
              </a:p>
            </p:txBody>
          </p:sp>
          <p:sp>
            <p:nvSpPr>
              <p:cNvPr id="119874" name="Rectangle 244"/>
              <p:cNvSpPr>
                <a:spLocks noChangeArrowheads="1"/>
              </p:cNvSpPr>
              <p:nvPr/>
            </p:nvSpPr>
            <p:spPr bwMode="auto">
              <a:xfrm>
                <a:off x="5059" y="3152"/>
                <a:ext cx="38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A-SI-RI   </a:t>
                </a:r>
              </a:p>
            </p:txBody>
          </p:sp>
        </p:grpSp>
        <p:sp>
          <p:nvSpPr>
            <p:cNvPr id="119870" name="Rectangle 202"/>
            <p:cNvSpPr>
              <a:spLocks noChangeArrowheads="1"/>
            </p:cNvSpPr>
            <p:nvPr/>
          </p:nvSpPr>
          <p:spPr bwMode="auto">
            <a:xfrm>
              <a:off x="5278" y="3154"/>
              <a:ext cx="47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BA-BY-LÔN</a:t>
              </a:r>
            </a:p>
          </p:txBody>
        </p:sp>
        <p:sp>
          <p:nvSpPr>
            <p:cNvPr id="119871" name="Rectangle 203"/>
            <p:cNvSpPr>
              <a:spLocks noChangeArrowheads="1"/>
            </p:cNvSpPr>
            <p:nvPr/>
          </p:nvSpPr>
          <p:spPr bwMode="auto">
            <a:xfrm>
              <a:off x="5362" y="3055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</p:grpSp>
      <p:sp>
        <p:nvSpPr>
          <p:cNvPr id="119866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19867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19868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GIUĐA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6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40" grpId="0" animBg="1"/>
      <p:bldP spid="464946" grpId="0" animBg="1"/>
      <p:bldP spid="464944" grpId="0" animBg="1"/>
      <p:bldP spid="465102" grpId="0" animBg="1" autoUpdateAnimBg="0"/>
      <p:bldP spid="465107" grpId="0" animBg="1"/>
      <p:bldP spid="464945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52" name="Rectangle 32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21859" name="Picture 173"/>
          <p:cNvPicPr>
            <a:picLocks noChangeAspect="1" noChangeArrowheads="1"/>
          </p:cNvPicPr>
          <p:nvPr/>
        </p:nvPicPr>
        <p:blipFill>
          <a:blip r:embed="rId3" cstate="screen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7" t="1974" r="2904" b="2844"/>
          <a:stretch>
            <a:fillRect/>
          </a:stretch>
        </p:blipFill>
        <p:spPr bwMode="auto">
          <a:xfrm>
            <a:off x="655638" y="639763"/>
            <a:ext cx="7827962" cy="4899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508000" y="5387975"/>
            <a:ext cx="8212138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2400" b="1">
              <a:solidFill>
                <a:srgbClr val="FFFF00"/>
              </a:solidFill>
              <a:latin typeface="Comic Sans MS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Thành phố cổ Ba-by-lôn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Trích từ bộ phim nhựa thời kỳ đầu </a:t>
            </a:r>
            <a:r>
              <a:rPr lang="ja-JP" altLang="en-US" sz="2400" b="1">
                <a:solidFill>
                  <a:srgbClr val="FFFF00"/>
                </a:solidFill>
                <a:latin typeface="Comic Sans MS" charset="0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Comic Sans MS" charset="0"/>
              </a:rPr>
              <a:t>Không Dung Thứ</a:t>
            </a:r>
            <a:r>
              <a:rPr lang="ja-JP" altLang="en-US" sz="2400" b="1">
                <a:solidFill>
                  <a:srgbClr val="FFFF00"/>
                </a:solidFill>
                <a:latin typeface="Comic Sans MS" charset="0"/>
              </a:rPr>
              <a:t>”</a:t>
            </a:r>
            <a:endParaRPr lang="en-US" sz="2400" b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21861" name="Text Box 17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6128" name="Rectangle 208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52</a:t>
            </a:r>
          </a:p>
        </p:txBody>
      </p:sp>
      <p:sp>
        <p:nvSpPr>
          <p:cNvPr id="466129" name="Text Box 209"/>
          <p:cNvSpPr txBox="1">
            <a:spLocks noChangeArrowheads="1"/>
          </p:cNvSpPr>
          <p:nvPr/>
        </p:nvSpPr>
        <p:spPr bwMode="auto">
          <a:xfrm>
            <a:off x="1779588" y="0"/>
            <a:ext cx="2436812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2 Các Vua 25: 1-21</a:t>
            </a:r>
          </a:p>
        </p:txBody>
      </p:sp>
      <p:grpSp>
        <p:nvGrpSpPr>
          <p:cNvPr id="121864" name="Group 213"/>
          <p:cNvGrpSpPr>
            <a:grpSpLocks/>
          </p:cNvGrpSpPr>
          <p:nvPr/>
        </p:nvGrpSpPr>
        <p:grpSpPr bwMode="auto">
          <a:xfrm>
            <a:off x="7950200" y="3652838"/>
            <a:ext cx="1185863" cy="1843087"/>
            <a:chOff x="5008" y="2165"/>
            <a:chExt cx="747" cy="1161"/>
          </a:xfrm>
        </p:grpSpPr>
        <p:grpSp>
          <p:nvGrpSpPr>
            <p:cNvPr id="121868" name="Group 214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grpSp>
            <p:nvGrpSpPr>
              <p:cNvPr id="121871" name="Group 215"/>
              <p:cNvGrpSpPr>
                <a:grpSpLocks/>
              </p:cNvGrpSpPr>
              <p:nvPr/>
            </p:nvGrpSpPr>
            <p:grpSpPr bwMode="auto">
              <a:xfrm>
                <a:off x="5008" y="2165"/>
                <a:ext cx="688" cy="1161"/>
                <a:chOff x="5008" y="2165"/>
                <a:chExt cx="688" cy="1161"/>
              </a:xfrm>
            </p:grpSpPr>
            <p:grpSp>
              <p:nvGrpSpPr>
                <p:cNvPr id="121874" name="Group 216"/>
                <p:cNvGrpSpPr>
                  <a:grpSpLocks/>
                </p:cNvGrpSpPr>
                <p:nvPr/>
              </p:nvGrpSpPr>
              <p:grpSpPr bwMode="auto">
                <a:xfrm>
                  <a:off x="5008" y="2165"/>
                  <a:ext cx="688" cy="1161"/>
                  <a:chOff x="5008" y="2165"/>
                  <a:chExt cx="688" cy="1161"/>
                </a:xfrm>
              </p:grpSpPr>
              <p:grpSp>
                <p:nvGrpSpPr>
                  <p:cNvPr id="121876" name="Group 217"/>
                  <p:cNvGrpSpPr>
                    <a:grpSpLocks/>
                  </p:cNvGrpSpPr>
                  <p:nvPr/>
                </p:nvGrpSpPr>
                <p:grpSpPr bwMode="auto">
                  <a:xfrm>
                    <a:off x="5008" y="2165"/>
                    <a:ext cx="688" cy="1161"/>
                    <a:chOff x="5008" y="2165"/>
                    <a:chExt cx="688" cy="1161"/>
                  </a:xfrm>
                </p:grpSpPr>
                <p:sp>
                  <p:nvSpPr>
                    <p:cNvPr id="121878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5539" y="2244"/>
                      <a:ext cx="129" cy="49"/>
                    </a:xfrm>
                    <a:custGeom>
                      <a:avLst/>
                      <a:gdLst>
                        <a:gd name="T0" fmla="*/ 128 w 129"/>
                        <a:gd name="T1" fmla="*/ 48 h 49"/>
                        <a:gd name="T2" fmla="*/ 0 w 129"/>
                        <a:gd name="T3" fmla="*/ 48 h 49"/>
                        <a:gd name="T4" fmla="*/ 0 w 129"/>
                        <a:gd name="T5" fmla="*/ 0 h 49"/>
                        <a:gd name="T6" fmla="*/ 128 w 129"/>
                        <a:gd name="T7" fmla="*/ 48 h 4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29"/>
                        <a:gd name="T13" fmla="*/ 0 h 49"/>
                        <a:gd name="T14" fmla="*/ 129 w 129"/>
                        <a:gd name="T15" fmla="*/ 49 h 4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29" h="49">
                          <a:moveTo>
                            <a:pt x="128" y="48"/>
                          </a:moveTo>
                          <a:lnTo>
                            <a:pt x="0" y="48"/>
                          </a:lnTo>
                          <a:lnTo>
                            <a:pt x="0" y="0"/>
                          </a:lnTo>
                          <a:lnTo>
                            <a:pt x="128" y="48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79" name="AutoShape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6" y="2172"/>
                      <a:ext cx="469" cy="178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0" name="Rectangle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7" y="2273"/>
                      <a:ext cx="612" cy="105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1" name="Line 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37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2" name="Rectangle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1" y="2240"/>
                      <a:ext cx="224" cy="7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3" name="Rectangle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74" y="2226"/>
                      <a:ext cx="232" cy="8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4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488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5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600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6" name="Line 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71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7" name="Line 2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5" y="3040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8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816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89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315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90" name="Line 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3264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91" name="Line 2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928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92" name="Line 2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9" y="2540"/>
                      <a:ext cx="0" cy="744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93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1" y="2496"/>
                      <a:ext cx="12" cy="328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894" name="Rectangle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19" y="2165"/>
                      <a:ext cx="639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Chicago" charset="0"/>
                        </a:rPr>
                        <a:t>HOÀNG GIA</a:t>
                      </a:r>
                    </a:p>
                  </p:txBody>
                </p:sp>
                <p:sp>
                  <p:nvSpPr>
                    <p:cNvPr id="121895" name="Rectangle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2267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Helvetica" charset="0"/>
                        </a:rPr>
                        <a:t>S - Đ - S</a:t>
                      </a:r>
                    </a:p>
                  </p:txBody>
                </p:sp>
                <p:sp>
                  <p:nvSpPr>
                    <p:cNvPr id="466156" name="Rectangle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379"/>
                      <a:ext cx="68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••• CHIA CẮT ••• </a:t>
                      </a:r>
                    </a:p>
                  </p:txBody>
                </p:sp>
                <p:sp>
                  <p:nvSpPr>
                    <p:cNvPr id="121897" name="Rectangle 2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94" y="2503"/>
                      <a:ext cx="546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800" b="1">
                          <a:solidFill>
                            <a:srgbClr val="000000"/>
                          </a:solidFill>
                          <a:latin typeface="Helvetica" charset="0"/>
                        </a:rPr>
                        <a:t>BẮC       NAM</a:t>
                      </a:r>
                    </a:p>
                  </p:txBody>
                </p:sp>
                <p:sp>
                  <p:nvSpPr>
                    <p:cNvPr id="121898" name="Rectangle 2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5" y="2720"/>
                      <a:ext cx="474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800" b="1">
                          <a:solidFill>
                            <a:srgbClr val="000000"/>
                          </a:solidFill>
                          <a:latin typeface="Helvetica" charset="0"/>
                        </a:rPr>
                        <a:t>10              2</a:t>
                      </a:r>
                    </a:p>
                  </p:txBody>
                </p:sp>
              </p:grpSp>
              <p:sp>
                <p:nvSpPr>
                  <p:cNvPr id="466161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5065" y="2824"/>
                    <a:ext cx="537" cy="133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CÁC TIÊN TRI</a:t>
                    </a:r>
                  </a:p>
                </p:txBody>
              </p:sp>
            </p:grpSp>
            <p:sp>
              <p:nvSpPr>
                <p:cNvPr id="121875" name="Rectangle 242"/>
                <p:cNvSpPr>
                  <a:spLocks noChangeArrowheads="1"/>
                </p:cNvSpPr>
                <p:nvPr/>
              </p:nvSpPr>
              <p:spPr bwMode="auto">
                <a:xfrm>
                  <a:off x="5056" y="2935"/>
                  <a:ext cx="594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latin typeface="Helvetica" charset="0"/>
                    </a:rPr>
                    <a:t> 20-Gi         20-R</a:t>
                  </a:r>
                </a:p>
              </p:txBody>
            </p:sp>
          </p:grpSp>
          <p:sp>
            <p:nvSpPr>
              <p:cNvPr id="121872" name="Rectangle 243"/>
              <p:cNvSpPr>
                <a:spLocks noChangeArrowheads="1"/>
              </p:cNvSpPr>
              <p:nvPr/>
            </p:nvSpPr>
            <p:spPr bwMode="auto">
              <a:xfrm>
                <a:off x="5091" y="3056"/>
                <a:ext cx="38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</a:t>
                </a:r>
              </a:p>
            </p:txBody>
          </p:sp>
          <p:sp>
            <p:nvSpPr>
              <p:cNvPr id="121873" name="Rectangle 244"/>
              <p:cNvSpPr>
                <a:spLocks noChangeArrowheads="1"/>
              </p:cNvSpPr>
              <p:nvPr/>
            </p:nvSpPr>
            <p:spPr bwMode="auto">
              <a:xfrm>
                <a:off x="5059" y="3152"/>
                <a:ext cx="38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A-SI-RI   </a:t>
                </a:r>
              </a:p>
            </p:txBody>
          </p:sp>
        </p:grpSp>
        <p:sp>
          <p:nvSpPr>
            <p:cNvPr id="121869" name="Rectangle 245"/>
            <p:cNvSpPr>
              <a:spLocks noChangeArrowheads="1"/>
            </p:cNvSpPr>
            <p:nvPr/>
          </p:nvSpPr>
          <p:spPr bwMode="auto">
            <a:xfrm>
              <a:off x="5278" y="3154"/>
              <a:ext cx="47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BA-BY-LÔN</a:t>
              </a:r>
            </a:p>
          </p:txBody>
        </p:sp>
        <p:sp>
          <p:nvSpPr>
            <p:cNvPr id="121870" name="Rectangle 246"/>
            <p:cNvSpPr>
              <a:spLocks noChangeArrowheads="1"/>
            </p:cNvSpPr>
            <p:nvPr/>
          </p:nvSpPr>
          <p:spPr bwMode="auto">
            <a:xfrm>
              <a:off x="5362" y="3055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</p:grpSp>
      <p:sp>
        <p:nvSpPr>
          <p:cNvPr id="121865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32-37</a:t>
            </a:r>
          </a:p>
        </p:txBody>
      </p:sp>
      <p:sp>
        <p:nvSpPr>
          <p:cNvPr id="121866" name="Rectangle 137"/>
          <p:cNvSpPr>
            <a:spLocks noChangeArrowheads="1"/>
          </p:cNvSpPr>
          <p:nvPr/>
        </p:nvSpPr>
        <p:spPr bwMode="auto">
          <a:xfrm>
            <a:off x="7942263" y="4356100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21867" name="Rectangle 139"/>
          <p:cNvSpPr>
            <a:spLocks noChangeArrowheads="1"/>
          </p:cNvSpPr>
          <p:nvPr/>
        </p:nvSpPr>
        <p:spPr bwMode="auto">
          <a:xfrm>
            <a:off x="8505825" y="4341813"/>
            <a:ext cx="569913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GIU-ĐA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92"/>
          <p:cNvGrpSpPr>
            <a:grpSpLocks/>
          </p:cNvGrpSpPr>
          <p:nvPr/>
        </p:nvGrpSpPr>
        <p:grpSpPr bwMode="auto">
          <a:xfrm>
            <a:off x="7950200" y="3436938"/>
            <a:ext cx="1171575" cy="1843087"/>
            <a:chOff x="5008" y="2165"/>
            <a:chExt cx="738" cy="1161"/>
          </a:xfrm>
        </p:grpSpPr>
        <p:grpSp>
          <p:nvGrpSpPr>
            <p:cNvPr id="124170" name="Group 293"/>
            <p:cNvGrpSpPr>
              <a:grpSpLocks/>
            </p:cNvGrpSpPr>
            <p:nvPr/>
          </p:nvGrpSpPr>
          <p:grpSpPr bwMode="auto">
            <a:xfrm>
              <a:off x="5008" y="2165"/>
              <a:ext cx="688" cy="1161"/>
              <a:chOff x="5008" y="2165"/>
              <a:chExt cx="688" cy="1161"/>
            </a:xfrm>
          </p:grpSpPr>
          <p:grpSp>
            <p:nvGrpSpPr>
              <p:cNvPr id="124173" name="Group 294"/>
              <p:cNvGrpSpPr>
                <a:grpSpLocks/>
              </p:cNvGrpSpPr>
              <p:nvPr/>
            </p:nvGrpSpPr>
            <p:grpSpPr bwMode="auto">
              <a:xfrm>
                <a:off x="5008" y="2165"/>
                <a:ext cx="688" cy="1161"/>
                <a:chOff x="5008" y="2165"/>
                <a:chExt cx="688" cy="1161"/>
              </a:xfrm>
            </p:grpSpPr>
            <p:grpSp>
              <p:nvGrpSpPr>
                <p:cNvPr id="124176" name="Group 295"/>
                <p:cNvGrpSpPr>
                  <a:grpSpLocks/>
                </p:cNvGrpSpPr>
                <p:nvPr/>
              </p:nvGrpSpPr>
              <p:grpSpPr bwMode="auto">
                <a:xfrm>
                  <a:off x="5008" y="2165"/>
                  <a:ext cx="688" cy="1161"/>
                  <a:chOff x="5008" y="2165"/>
                  <a:chExt cx="688" cy="1161"/>
                </a:xfrm>
              </p:grpSpPr>
              <p:grpSp>
                <p:nvGrpSpPr>
                  <p:cNvPr id="124178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5008" y="2165"/>
                    <a:ext cx="688" cy="1161"/>
                    <a:chOff x="5008" y="2165"/>
                    <a:chExt cx="688" cy="1161"/>
                  </a:xfrm>
                </p:grpSpPr>
                <p:sp>
                  <p:nvSpPr>
                    <p:cNvPr id="124180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5539" y="2244"/>
                      <a:ext cx="129" cy="49"/>
                    </a:xfrm>
                    <a:custGeom>
                      <a:avLst/>
                      <a:gdLst>
                        <a:gd name="T0" fmla="*/ 128 w 129"/>
                        <a:gd name="T1" fmla="*/ 48 h 49"/>
                        <a:gd name="T2" fmla="*/ 0 w 129"/>
                        <a:gd name="T3" fmla="*/ 48 h 49"/>
                        <a:gd name="T4" fmla="*/ 0 w 129"/>
                        <a:gd name="T5" fmla="*/ 0 h 49"/>
                        <a:gd name="T6" fmla="*/ 128 w 129"/>
                        <a:gd name="T7" fmla="*/ 48 h 4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29"/>
                        <a:gd name="T13" fmla="*/ 0 h 49"/>
                        <a:gd name="T14" fmla="*/ 129 w 129"/>
                        <a:gd name="T15" fmla="*/ 49 h 4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29" h="49">
                          <a:moveTo>
                            <a:pt x="128" y="48"/>
                          </a:moveTo>
                          <a:lnTo>
                            <a:pt x="0" y="48"/>
                          </a:lnTo>
                          <a:lnTo>
                            <a:pt x="0" y="0"/>
                          </a:lnTo>
                          <a:lnTo>
                            <a:pt x="128" y="48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81" name="AutoShape 2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6" y="2172"/>
                      <a:ext cx="469" cy="178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82" name="Rectangle 2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7" y="2273"/>
                      <a:ext cx="612" cy="105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83" name="Line 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37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84" name="Rectangle 3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1" y="2240"/>
                      <a:ext cx="224" cy="7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85" name="Rectangle 3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74" y="2226"/>
                      <a:ext cx="232" cy="8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86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488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87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600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88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71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89" name="Line 3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5" y="3040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90" name="Line 3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816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91" name="Line 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315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92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3264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93" name="Line 3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928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94" name="Line 3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9" y="2540"/>
                      <a:ext cx="0" cy="744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95" name="Line 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1" y="2496"/>
                      <a:ext cx="12" cy="328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196" name="Rectangle 3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19" y="2165"/>
                      <a:ext cx="639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Chicago" charset="0"/>
                        </a:rPr>
                        <a:t>HOÀNG GIA</a:t>
                      </a:r>
                    </a:p>
                  </p:txBody>
                </p:sp>
                <p:sp>
                  <p:nvSpPr>
                    <p:cNvPr id="124197" name="Rectangle 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9" y="2267"/>
                      <a:ext cx="39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latin typeface="Helvetica" charset="0"/>
                        </a:rPr>
                        <a:t>S - Đ - S</a:t>
                      </a:r>
                    </a:p>
                  </p:txBody>
                </p:sp>
                <p:sp>
                  <p:nvSpPr>
                    <p:cNvPr id="566587" name="Rectangle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379"/>
                      <a:ext cx="688" cy="14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900" b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elvetica" charset="0"/>
                        </a:rPr>
                        <a:t> ••• CHIA CẮT ••• </a:t>
                      </a:r>
                    </a:p>
                  </p:txBody>
                </p:sp>
                <p:sp>
                  <p:nvSpPr>
                    <p:cNvPr id="124199" name="Rectangle 3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2" y="2503"/>
                      <a:ext cx="510" cy="1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800" b="1">
                          <a:solidFill>
                            <a:srgbClr val="000000"/>
                          </a:solidFill>
                          <a:latin typeface="Helvetica" charset="0"/>
                        </a:rPr>
                        <a:t>BẮC      NAM</a:t>
                      </a:r>
                    </a:p>
                  </p:txBody>
                </p:sp>
                <p:sp>
                  <p:nvSpPr>
                    <p:cNvPr id="124200" name="Rectangle 3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5" y="2720"/>
                      <a:ext cx="474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sz="800" b="1">
                          <a:solidFill>
                            <a:srgbClr val="000000"/>
                          </a:solidFill>
                          <a:latin typeface="Helvetica" charset="0"/>
                        </a:rPr>
                        <a:t>10              2</a:t>
                      </a:r>
                    </a:p>
                  </p:txBody>
                </p:sp>
              </p:grpSp>
              <p:sp>
                <p:nvSpPr>
                  <p:cNvPr id="566592" name="Rectangle 320"/>
                  <p:cNvSpPr>
                    <a:spLocks noChangeArrowheads="1"/>
                  </p:cNvSpPr>
                  <p:nvPr/>
                </p:nvSpPr>
                <p:spPr bwMode="auto">
                  <a:xfrm>
                    <a:off x="5065" y="2824"/>
                    <a:ext cx="537" cy="133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800" b="1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elvetica" charset="0"/>
                      </a:rPr>
                      <a:t>CÁC TIÊN TRI</a:t>
                    </a:r>
                  </a:p>
                </p:txBody>
              </p:sp>
            </p:grpSp>
            <p:sp>
              <p:nvSpPr>
                <p:cNvPr id="124177" name="Rectangle 321"/>
                <p:cNvSpPr>
                  <a:spLocks noChangeArrowheads="1"/>
                </p:cNvSpPr>
                <p:nvPr/>
              </p:nvSpPr>
              <p:spPr bwMode="auto">
                <a:xfrm>
                  <a:off x="5056" y="2935"/>
                  <a:ext cx="594" cy="1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800" b="1">
                      <a:solidFill>
                        <a:srgbClr val="000000"/>
                      </a:solidFill>
                      <a:latin typeface="Helvetica" charset="0"/>
                    </a:rPr>
                    <a:t> 20-Gi         20-R</a:t>
                  </a:r>
                </a:p>
              </p:txBody>
            </p:sp>
          </p:grpSp>
          <p:sp>
            <p:nvSpPr>
              <p:cNvPr id="124174" name="Rectangle 322"/>
              <p:cNvSpPr>
                <a:spLocks noChangeArrowheads="1"/>
              </p:cNvSpPr>
              <p:nvPr/>
            </p:nvSpPr>
            <p:spPr bwMode="auto">
              <a:xfrm>
                <a:off x="5091" y="3056"/>
                <a:ext cx="384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200        </a:t>
                </a:r>
              </a:p>
            </p:txBody>
          </p:sp>
          <p:sp>
            <p:nvSpPr>
              <p:cNvPr id="124175" name="Rectangle 323"/>
              <p:cNvSpPr>
                <a:spLocks noChangeArrowheads="1"/>
              </p:cNvSpPr>
              <p:nvPr/>
            </p:nvSpPr>
            <p:spPr bwMode="auto">
              <a:xfrm>
                <a:off x="5059" y="3152"/>
                <a:ext cx="381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A-SI-RI   </a:t>
                </a:r>
              </a:p>
            </p:txBody>
          </p:sp>
        </p:grpSp>
        <p:sp>
          <p:nvSpPr>
            <p:cNvPr id="124171" name="Rectangle 324"/>
            <p:cNvSpPr>
              <a:spLocks noChangeArrowheads="1"/>
            </p:cNvSpPr>
            <p:nvPr/>
          </p:nvSpPr>
          <p:spPr bwMode="auto">
            <a:xfrm>
              <a:off x="5269" y="3154"/>
              <a:ext cx="47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BA-BY-LÔN</a:t>
              </a:r>
            </a:p>
          </p:txBody>
        </p:sp>
        <p:sp>
          <p:nvSpPr>
            <p:cNvPr id="124172" name="Rectangle 325"/>
            <p:cNvSpPr>
              <a:spLocks noChangeArrowheads="1"/>
            </p:cNvSpPr>
            <p:nvPr/>
          </p:nvSpPr>
          <p:spPr bwMode="auto">
            <a:xfrm>
              <a:off x="5362" y="3055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</p:grpSp>
      <p:sp>
        <p:nvSpPr>
          <p:cNvPr id="566411" name="Rectangle 139"/>
          <p:cNvSpPr>
            <a:spLocks noChangeArrowheads="1"/>
          </p:cNvSpPr>
          <p:nvPr/>
        </p:nvSpPr>
        <p:spPr bwMode="auto">
          <a:xfrm>
            <a:off x="992188" y="2355850"/>
            <a:ext cx="2511425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S 7 Y G </a:t>
            </a:r>
          </a:p>
        </p:txBody>
      </p:sp>
      <p:sp>
        <p:nvSpPr>
          <p:cNvPr id="566413" name="Rectangle 141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66415" name="Rectangle 14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6416" name="Line 144"/>
          <p:cNvSpPr>
            <a:spLocks noChangeShapeType="1"/>
          </p:cNvSpPr>
          <p:nvPr/>
        </p:nvSpPr>
        <p:spPr bwMode="auto">
          <a:xfrm>
            <a:off x="1730375" y="2819400"/>
            <a:ext cx="231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23911" name="Text Box 19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66470" name="Text Box 198"/>
          <p:cNvSpPr txBox="1">
            <a:spLocks noChangeArrowheads="1"/>
          </p:cNvSpPr>
          <p:nvPr/>
        </p:nvSpPr>
        <p:spPr bwMode="auto">
          <a:xfrm>
            <a:off x="1751013" y="-22225"/>
            <a:ext cx="29178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Sáng Thế Ký đến Nê-hê-mi</a:t>
            </a:r>
          </a:p>
        </p:txBody>
      </p:sp>
      <p:sp>
        <p:nvSpPr>
          <p:cNvPr id="123913" name="Text Box 200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6507" name="Rectangle 235"/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53</a:t>
            </a:r>
          </a:p>
        </p:txBody>
      </p:sp>
      <p:sp>
        <p:nvSpPr>
          <p:cNvPr id="123915" name="Freeform 584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6" name="AutoShape 585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17" name="Rectangle 586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18" name="Freeform 587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9" name="Rectangle 588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0" name="Freeform 589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21" name="AutoShape 590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22" name="Rectangle 591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23" name="Rectangle 592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4" name="AutoShape 593"/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25" name="Rectangle 594"/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26" name="AutoShape 595"/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7" name="AutoShape 596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8" name="AutoShape 597"/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Rectangle 598"/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Rectangle 599"/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23931" name="AutoShape 600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32" name="Rectangle 601"/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33" name="AutoShape 602"/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4" name="Freeform 603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5" name="Rectangle 604"/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6" name="Freeform 605"/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37" name="AutoShape 606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38" name="Rectangle 607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39" name="Rectangle 608"/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0" name="AutoShape 609"/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1" name="Line 610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2" name="Line 611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3" name="Line 612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4" name="Line 613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5" name="Line 614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6" name="Line 615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7" name="Rectangle 616"/>
          <p:cNvSpPr>
            <a:spLocks noChangeArrowheads="1"/>
          </p:cNvSpPr>
          <p:nvPr/>
        </p:nvSpPr>
        <p:spPr bwMode="auto">
          <a:xfrm>
            <a:off x="4160838" y="841375"/>
            <a:ext cx="1028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Tội lỗi đầu tiên</a:t>
            </a:r>
          </a:p>
        </p:txBody>
      </p:sp>
      <p:sp>
        <p:nvSpPr>
          <p:cNvPr id="123948" name="Rectangle 617"/>
          <p:cNvSpPr>
            <a:spLocks noChangeArrowheads="1"/>
          </p:cNvSpPr>
          <p:nvPr/>
        </p:nvSpPr>
        <p:spPr bwMode="auto">
          <a:xfrm>
            <a:off x="4151313" y="992188"/>
            <a:ext cx="10414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Phúc Âm đầu tiên</a:t>
            </a:r>
          </a:p>
        </p:txBody>
      </p:sp>
      <p:sp>
        <p:nvSpPr>
          <p:cNvPr id="123949" name="Rectangle 618"/>
          <p:cNvSpPr>
            <a:spLocks noChangeArrowheads="1"/>
          </p:cNvSpPr>
          <p:nvPr/>
        </p:nvSpPr>
        <p:spPr bwMode="auto">
          <a:xfrm>
            <a:off x="4106863" y="1171575"/>
            <a:ext cx="11080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Gia đình đầu tiên</a:t>
            </a:r>
          </a:p>
        </p:txBody>
      </p:sp>
      <p:sp>
        <p:nvSpPr>
          <p:cNvPr id="123950" name="Rectangle 619"/>
          <p:cNvSpPr>
            <a:spLocks noChangeArrowheads="1"/>
          </p:cNvSpPr>
          <p:nvPr/>
        </p:nvSpPr>
        <p:spPr bwMode="auto">
          <a:xfrm>
            <a:off x="4143375" y="1343025"/>
            <a:ext cx="10302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Sát nhân đầu tiên</a:t>
            </a:r>
          </a:p>
        </p:txBody>
      </p:sp>
      <p:sp>
        <p:nvSpPr>
          <p:cNvPr id="123951" name="Rectangle 620"/>
          <p:cNvSpPr>
            <a:spLocks noChangeArrowheads="1"/>
          </p:cNvSpPr>
          <p:nvPr/>
        </p:nvSpPr>
        <p:spPr bwMode="auto">
          <a:xfrm>
            <a:off x="4170363" y="1489075"/>
            <a:ext cx="911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Lụt/Cầu vồng</a:t>
            </a:r>
          </a:p>
        </p:txBody>
      </p:sp>
      <p:sp>
        <p:nvSpPr>
          <p:cNvPr id="123952" name="Rectangle 621"/>
          <p:cNvSpPr>
            <a:spLocks noChangeArrowheads="1"/>
          </p:cNvSpPr>
          <p:nvPr/>
        </p:nvSpPr>
        <p:spPr bwMode="auto">
          <a:xfrm>
            <a:off x="4414838" y="1654175"/>
            <a:ext cx="4540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Tháp</a:t>
            </a:r>
          </a:p>
        </p:txBody>
      </p:sp>
      <p:sp>
        <p:nvSpPr>
          <p:cNvPr id="123953" name="Rectangle 622"/>
          <p:cNvSpPr>
            <a:spLocks noChangeArrowheads="1"/>
          </p:cNvSpPr>
          <p:nvPr/>
        </p:nvSpPr>
        <p:spPr bwMode="auto">
          <a:xfrm>
            <a:off x="4138613" y="546100"/>
            <a:ext cx="7921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SÁNG TẠO</a:t>
            </a:r>
          </a:p>
        </p:txBody>
      </p:sp>
      <p:sp>
        <p:nvSpPr>
          <p:cNvPr id="123954" name="Rectangle 623"/>
          <p:cNvSpPr>
            <a:spLocks noChangeArrowheads="1"/>
          </p:cNvSpPr>
          <p:nvPr/>
        </p:nvSpPr>
        <p:spPr bwMode="auto">
          <a:xfrm>
            <a:off x="4116388" y="712788"/>
            <a:ext cx="10969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Nam &amp; nữ đầu tiên</a:t>
            </a:r>
          </a:p>
        </p:txBody>
      </p:sp>
      <p:sp>
        <p:nvSpPr>
          <p:cNvPr id="123955" name="Line 624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56" name="Line 625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57" name="Rectangle 626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58" name="Rectangle 627"/>
          <p:cNvSpPr>
            <a:spLocks noChangeArrowheads="1"/>
          </p:cNvSpPr>
          <p:nvPr/>
        </p:nvSpPr>
        <p:spPr bwMode="auto">
          <a:xfrm>
            <a:off x="4364038" y="2430463"/>
            <a:ext cx="6746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Đ - H - P</a:t>
            </a:r>
          </a:p>
        </p:txBody>
      </p:sp>
      <p:sp>
        <p:nvSpPr>
          <p:cNvPr id="123959" name="Rectangle 628"/>
          <p:cNvSpPr>
            <a:spLocks noChangeArrowheads="1"/>
          </p:cNvSpPr>
          <p:nvPr/>
        </p:nvSpPr>
        <p:spPr bwMode="auto">
          <a:xfrm>
            <a:off x="4464050" y="2811463"/>
            <a:ext cx="4762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G - Ê</a:t>
            </a:r>
          </a:p>
        </p:txBody>
      </p:sp>
      <p:sp>
        <p:nvSpPr>
          <p:cNvPr id="123960" name="Rectangle 629"/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12</a:t>
            </a:r>
          </a:p>
        </p:txBody>
      </p:sp>
      <p:sp>
        <p:nvSpPr>
          <p:cNvPr id="123961" name="Rectangle 630"/>
          <p:cNvSpPr>
            <a:spLocks noChangeArrowheads="1"/>
          </p:cNvSpPr>
          <p:nvPr/>
        </p:nvSpPr>
        <p:spPr bwMode="auto">
          <a:xfrm>
            <a:off x="4352925" y="2244725"/>
            <a:ext cx="663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KÊU GỌI</a:t>
            </a:r>
          </a:p>
        </p:txBody>
      </p:sp>
      <p:sp>
        <p:nvSpPr>
          <p:cNvPr id="123962" name="Rectangle 631"/>
          <p:cNvSpPr>
            <a:spLocks noChangeArrowheads="1"/>
          </p:cNvSpPr>
          <p:nvPr/>
        </p:nvSpPr>
        <p:spPr bwMode="auto">
          <a:xfrm>
            <a:off x="4168775" y="2066925"/>
            <a:ext cx="841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ÁP-RA-HAM</a:t>
            </a:r>
          </a:p>
        </p:txBody>
      </p:sp>
      <p:sp>
        <p:nvSpPr>
          <p:cNvPr id="123963" name="Rectangle 632"/>
          <p:cNvSpPr>
            <a:spLocks noChangeArrowheads="1"/>
          </p:cNvSpPr>
          <p:nvPr/>
        </p:nvSpPr>
        <p:spPr bwMode="auto">
          <a:xfrm>
            <a:off x="4498975" y="2624138"/>
            <a:ext cx="4127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I - Y</a:t>
            </a:r>
          </a:p>
        </p:txBody>
      </p:sp>
      <p:sp>
        <p:nvSpPr>
          <p:cNvPr id="123964" name="Line 633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65" name="Line 634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66" name="Rectangle 635"/>
          <p:cNvSpPr>
            <a:spLocks noChangeArrowheads="1"/>
          </p:cNvSpPr>
          <p:nvPr/>
        </p:nvSpPr>
        <p:spPr bwMode="auto">
          <a:xfrm>
            <a:off x="4276725" y="3416300"/>
            <a:ext cx="6572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GIÔ-SÉP</a:t>
            </a:r>
          </a:p>
        </p:txBody>
      </p:sp>
      <p:sp>
        <p:nvSpPr>
          <p:cNvPr id="123967" name="Rectangle 636"/>
          <p:cNvSpPr>
            <a:spLocks noChangeArrowheads="1"/>
          </p:cNvSpPr>
          <p:nvPr/>
        </p:nvSpPr>
        <p:spPr bwMode="auto">
          <a:xfrm>
            <a:off x="4324350" y="3652838"/>
            <a:ext cx="593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   Nô Lệ</a:t>
            </a:r>
          </a:p>
        </p:txBody>
      </p:sp>
      <p:sp>
        <p:nvSpPr>
          <p:cNvPr id="123968" name="Rectangle 637"/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430</a:t>
            </a:r>
          </a:p>
        </p:txBody>
      </p:sp>
      <p:sp>
        <p:nvSpPr>
          <p:cNvPr id="123969" name="Line 638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0" name="Line 639"/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1" name="Line 640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2" name="Line 641"/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3" name="Line 642"/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4" name="Line 643"/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5" name="Line 644"/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6" name="Line 645"/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77" name="Rectangle 646"/>
          <p:cNvSpPr>
            <a:spLocks noChangeArrowheads="1"/>
          </p:cNvSpPr>
          <p:nvPr/>
        </p:nvSpPr>
        <p:spPr bwMode="auto">
          <a:xfrm>
            <a:off x="4298950" y="4244975"/>
            <a:ext cx="587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MÔI-SE</a:t>
            </a:r>
          </a:p>
        </p:txBody>
      </p:sp>
      <p:sp>
        <p:nvSpPr>
          <p:cNvPr id="123978" name="Rectangle 647"/>
          <p:cNvSpPr>
            <a:spLocks noChangeArrowheads="1"/>
          </p:cNvSpPr>
          <p:nvPr/>
        </p:nvSpPr>
        <p:spPr bwMode="auto">
          <a:xfrm>
            <a:off x="4448175" y="4657725"/>
            <a:ext cx="534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Si-na-i</a:t>
            </a:r>
          </a:p>
        </p:txBody>
      </p:sp>
      <p:sp>
        <p:nvSpPr>
          <p:cNvPr id="123979" name="Rectangle 648"/>
          <p:cNvSpPr>
            <a:spLocks noChangeArrowheads="1"/>
          </p:cNvSpPr>
          <p:nvPr/>
        </p:nvSpPr>
        <p:spPr bwMode="auto">
          <a:xfrm>
            <a:off x="4367213" y="4841875"/>
            <a:ext cx="593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Đ- D - L</a:t>
            </a:r>
          </a:p>
        </p:txBody>
      </p:sp>
      <p:sp>
        <p:nvSpPr>
          <p:cNvPr id="123980" name="Rectangle 649"/>
          <p:cNvSpPr>
            <a:spLocks noChangeArrowheads="1"/>
          </p:cNvSpPr>
          <p:nvPr/>
        </p:nvSpPr>
        <p:spPr bwMode="auto">
          <a:xfrm>
            <a:off x="4203700" y="5013325"/>
            <a:ext cx="958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Ca-đe Ba-nê-a</a:t>
            </a:r>
          </a:p>
        </p:txBody>
      </p:sp>
      <p:sp>
        <p:nvSpPr>
          <p:cNvPr id="123981" name="Rectangle 650"/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123982" name="Rectangle 651"/>
          <p:cNvSpPr>
            <a:spLocks noChangeArrowheads="1"/>
          </p:cNvSpPr>
          <p:nvPr/>
        </p:nvSpPr>
        <p:spPr bwMode="auto">
          <a:xfrm>
            <a:off x="4324350" y="5368925"/>
            <a:ext cx="809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5 Bài Giảng</a:t>
            </a:r>
          </a:p>
        </p:txBody>
      </p:sp>
      <p:sp>
        <p:nvSpPr>
          <p:cNvPr id="123983" name="Line 652"/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4" name="Rectangle 653"/>
          <p:cNvSpPr>
            <a:spLocks noChangeArrowheads="1"/>
          </p:cNvSpPr>
          <p:nvPr/>
        </p:nvSpPr>
        <p:spPr bwMode="auto">
          <a:xfrm>
            <a:off x="4316413" y="4486275"/>
            <a:ext cx="900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Xuất Ê-díp-tô</a:t>
            </a:r>
          </a:p>
        </p:txBody>
      </p:sp>
      <p:sp>
        <p:nvSpPr>
          <p:cNvPr id="123985" name="Line 654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6" name="Line 655"/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7" name="Line 656"/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88" name="Rectangle 657"/>
          <p:cNvSpPr>
            <a:spLocks noChangeArrowheads="1"/>
          </p:cNvSpPr>
          <p:nvPr/>
        </p:nvSpPr>
        <p:spPr bwMode="auto">
          <a:xfrm>
            <a:off x="4281488" y="5635625"/>
            <a:ext cx="6635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GIÔ-SUÊ</a:t>
            </a:r>
          </a:p>
        </p:txBody>
      </p:sp>
      <p:sp>
        <p:nvSpPr>
          <p:cNvPr id="123989" name="Rectangle 658"/>
          <p:cNvSpPr>
            <a:spLocks noChangeArrowheads="1"/>
          </p:cNvSpPr>
          <p:nvPr/>
        </p:nvSpPr>
        <p:spPr bwMode="auto">
          <a:xfrm>
            <a:off x="4278313" y="5851525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Giê-ri-cô/A-hi</a:t>
            </a:r>
          </a:p>
        </p:txBody>
      </p:sp>
      <p:sp>
        <p:nvSpPr>
          <p:cNvPr id="123990" name="Rectangle 659"/>
          <p:cNvSpPr>
            <a:spLocks noChangeArrowheads="1"/>
          </p:cNvSpPr>
          <p:nvPr/>
        </p:nvSpPr>
        <p:spPr bwMode="auto">
          <a:xfrm>
            <a:off x="4264025" y="6042025"/>
            <a:ext cx="9366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Phân chia Đất</a:t>
            </a:r>
          </a:p>
        </p:txBody>
      </p:sp>
      <p:sp>
        <p:nvSpPr>
          <p:cNvPr id="123991" name="AutoShape 660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992" name="Freeform 661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3" name="Freeform 662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4" name="Freeform 663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5" name="Freeform 664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6" name="Freeform 665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7" name="Freeform 666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8" name="Freeform 667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99" name="Freeform 668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0" name="Freeform 669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1" name="Freeform 670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2" name="Freeform 671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3" name="Freeform 672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4" name="Freeform 673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5" name="Freeform 674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6" name="Freeform 675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7" name="Freeform 676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8" name="Freeform 677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9" name="Freeform 678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0" name="Freeform 679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1" name="Freeform 680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2" name="Freeform 681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3" name="Freeform 682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4" name="Freeform 683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5" name="Freeform 684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6" name="Freeform 685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7" name="Freeform 686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8" name="Freeform 687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19" name="Freeform 688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0" name="Freeform 689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1" name="Freeform 690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2" name="Freeform 691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3" name="Freeform 692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4" name="Freeform 693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5" name="Freeform 694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6" name="Freeform 695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7" name="Freeform 696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8" name="Freeform 697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29" name="Freeform 698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30" name="Freeform 699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31" name="Freeform 700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0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32" name="Freeform 701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33" name="Freeform 702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147483647 h 25"/>
              <a:gd name="T2" fmla="*/ 0 w 17"/>
              <a:gd name="T3" fmla="*/ 0 h 25"/>
              <a:gd name="T4" fmla="*/ 2147483647 w 17"/>
              <a:gd name="T5" fmla="*/ 0 h 25"/>
              <a:gd name="T6" fmla="*/ 2147483647 w 17"/>
              <a:gd name="T7" fmla="*/ 0 h 25"/>
              <a:gd name="T8" fmla="*/ 2147483647 w 17"/>
              <a:gd name="T9" fmla="*/ 2147483647 h 25"/>
              <a:gd name="T10" fmla="*/ 2147483647 w 17"/>
              <a:gd name="T11" fmla="*/ 2147483647 h 25"/>
              <a:gd name="T12" fmla="*/ 0 w 17"/>
              <a:gd name="T13" fmla="*/ 2147483647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34" name="Freeform 703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2147483647 h 73"/>
              <a:gd name="T2" fmla="*/ 0 w 17"/>
              <a:gd name="T3" fmla="*/ 0 h 73"/>
              <a:gd name="T4" fmla="*/ 2147483647 w 17"/>
              <a:gd name="T5" fmla="*/ 0 h 73"/>
              <a:gd name="T6" fmla="*/ 2147483647 w 17"/>
              <a:gd name="T7" fmla="*/ 0 h 73"/>
              <a:gd name="T8" fmla="*/ 2147483647 w 17"/>
              <a:gd name="T9" fmla="*/ 2147483647 h 73"/>
              <a:gd name="T10" fmla="*/ 2147483647 w 17"/>
              <a:gd name="T11" fmla="*/ 2147483647 h 73"/>
              <a:gd name="T12" fmla="*/ 0 w 17"/>
              <a:gd name="T13" fmla="*/ 2147483647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35" name="Freeform 70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147483647 w 129"/>
              <a:gd name="T1" fmla="*/ 2147483647 h 41"/>
              <a:gd name="T2" fmla="*/ 0 w 129"/>
              <a:gd name="T3" fmla="*/ 2147483647 h 41"/>
              <a:gd name="T4" fmla="*/ 0 w 129"/>
              <a:gd name="T5" fmla="*/ 0 h 41"/>
              <a:gd name="T6" fmla="*/ 2147483647 w 129"/>
              <a:gd name="T7" fmla="*/ 2147483647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4036" name="Picture 706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037" name="Line 707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38" name="Freeform 708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39" name="Rectangle 709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24040" name="Rectangle 710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41" name="Rectangle 711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42" name="Rectangle 712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43" name="Rectangle 713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44" name="Rectangle 714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6987" name="Rectangle 715"/>
          <p:cNvSpPr>
            <a:spLocks noChangeArrowheads="1"/>
          </p:cNvSpPr>
          <p:nvPr/>
        </p:nvSpPr>
        <p:spPr bwMode="auto">
          <a:xfrm>
            <a:off x="4900613" y="2025650"/>
            <a:ext cx="76041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T.C)</a:t>
            </a:r>
          </a:p>
        </p:txBody>
      </p:sp>
      <p:sp>
        <p:nvSpPr>
          <p:cNvPr id="124046" name="Rectangle 716"/>
          <p:cNvSpPr>
            <a:spLocks noChangeArrowheads="1"/>
          </p:cNvSpPr>
          <p:nvPr/>
        </p:nvSpPr>
        <p:spPr bwMode="auto">
          <a:xfrm>
            <a:off x="5930900" y="455613"/>
            <a:ext cx="511175" cy="3843337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6989" name="Text Box 717"/>
          <p:cNvSpPr txBox="1">
            <a:spLocks noChangeArrowheads="1"/>
          </p:cNvSpPr>
          <p:nvPr/>
        </p:nvSpPr>
        <p:spPr bwMode="auto">
          <a:xfrm rot="16200000">
            <a:off x="4513262" y="2139951"/>
            <a:ext cx="3344863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XÃ HỘI</a:t>
            </a:r>
          </a:p>
        </p:txBody>
      </p:sp>
      <p:sp>
        <p:nvSpPr>
          <p:cNvPr id="124048" name="Rectangle 71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049" name="Rectangle 71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6992" name="Text Box 720"/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Y</a:t>
            </a:r>
          </a:p>
        </p:txBody>
      </p:sp>
      <p:sp>
        <p:nvSpPr>
          <p:cNvPr id="566993" name="Text Box 721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124052" name="Rectangle 72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6995" name="Text Box 723"/>
          <p:cNvSpPr txBox="1">
            <a:spLocks noChangeArrowheads="1"/>
          </p:cNvSpPr>
          <p:nvPr/>
        </p:nvSpPr>
        <p:spPr bwMode="auto">
          <a:xfrm rot="-5388536">
            <a:off x="2395537" y="3905251"/>
            <a:ext cx="2728913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4 NHÂN VẬT</a:t>
            </a:r>
          </a:p>
        </p:txBody>
      </p:sp>
      <p:sp>
        <p:nvSpPr>
          <p:cNvPr id="124054" name="Rectangle 72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55" name="Rectangle 72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6998" name="Text Box 726"/>
          <p:cNvSpPr txBox="1">
            <a:spLocks noChangeArrowheads="1"/>
          </p:cNvSpPr>
          <p:nvPr/>
        </p:nvSpPr>
        <p:spPr bwMode="auto">
          <a:xfrm rot="-5400000">
            <a:off x="3525837" y="984251"/>
            <a:ext cx="34131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S</a:t>
            </a:r>
          </a:p>
        </p:txBody>
      </p:sp>
      <p:sp>
        <p:nvSpPr>
          <p:cNvPr id="124057" name="Freeform 72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58" name="Freeform 72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59" name="AutoShape 73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060" name="Freeform 73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147483647 w 129"/>
              <a:gd name="T1" fmla="*/ 2147483647 h 49"/>
              <a:gd name="T2" fmla="*/ 0 w 129"/>
              <a:gd name="T3" fmla="*/ 2147483647 h 49"/>
              <a:gd name="T4" fmla="*/ 0 w 129"/>
              <a:gd name="T5" fmla="*/ 0 h 49"/>
              <a:gd name="T6" fmla="*/ 2147483647 w 129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61" name="Rectangle 73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62" name="AutoShape 73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063" name="Rectangle 73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064" name="AutoShape 73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65" name="Rectangle 73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066" name="AutoShape 73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4067" name="Group 73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124167" name="AutoShape 73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168" name="Rectangle 74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169" name="AutoShape 74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7014" name="Rectangle 742"/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T.C.)</a:t>
            </a:r>
          </a:p>
        </p:txBody>
      </p:sp>
      <p:sp>
        <p:nvSpPr>
          <p:cNvPr id="567015" name="Rectangle 743"/>
          <p:cNvSpPr>
            <a:spLocks noChangeArrowheads="1"/>
          </p:cNvSpPr>
          <p:nvPr/>
        </p:nvSpPr>
        <p:spPr bwMode="auto">
          <a:xfrm>
            <a:off x="7269163" y="4330700"/>
            <a:ext cx="735012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T.C.)</a:t>
            </a:r>
          </a:p>
        </p:txBody>
      </p:sp>
      <p:sp>
        <p:nvSpPr>
          <p:cNvPr id="567016" name="Rectangle 744"/>
          <p:cNvSpPr>
            <a:spLocks noChangeArrowheads="1"/>
          </p:cNvSpPr>
          <p:nvPr/>
        </p:nvSpPr>
        <p:spPr bwMode="auto">
          <a:xfrm>
            <a:off x="7262813" y="1219200"/>
            <a:ext cx="80010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T.C.)</a:t>
            </a:r>
          </a:p>
        </p:txBody>
      </p:sp>
      <p:sp>
        <p:nvSpPr>
          <p:cNvPr id="124071" name="Line 74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72" name="Line 74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73" name="Line 74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74" name="Line 74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75" name="Line 74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76" name="Line 75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77" name="Line 75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78" name="Line 75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79" name="Line 75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80" name="Line 75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81" name="Line 75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82" name="Line 75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83" name="Rectangle 757"/>
          <p:cNvSpPr>
            <a:spLocks noChangeArrowheads="1"/>
          </p:cNvSpPr>
          <p:nvPr/>
        </p:nvSpPr>
        <p:spPr bwMode="auto">
          <a:xfrm>
            <a:off x="6680200" y="3241675"/>
            <a:ext cx="7080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LƯU ĐÀY</a:t>
            </a:r>
          </a:p>
        </p:txBody>
      </p:sp>
      <p:sp>
        <p:nvSpPr>
          <p:cNvPr id="124084" name="Line 75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85" name="Line 75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86" name="Line 76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87" name="Rectangle 761"/>
          <p:cNvSpPr>
            <a:spLocks noChangeArrowheads="1"/>
          </p:cNvSpPr>
          <p:nvPr/>
        </p:nvSpPr>
        <p:spPr bwMode="auto">
          <a:xfrm>
            <a:off x="6613525" y="4408488"/>
            <a:ext cx="7794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YÊN LẶNG</a:t>
            </a:r>
          </a:p>
        </p:txBody>
      </p:sp>
      <p:sp>
        <p:nvSpPr>
          <p:cNvPr id="124088" name="Line 76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89" name="Line 76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90" name="Rectangle 76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091" name="AutoShape 76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92" name="Rectangle 766"/>
          <p:cNvSpPr>
            <a:spLocks noChangeArrowheads="1"/>
          </p:cNvSpPr>
          <p:nvPr/>
        </p:nvSpPr>
        <p:spPr bwMode="auto">
          <a:xfrm>
            <a:off x="6596063" y="5116513"/>
            <a:ext cx="706437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hicago" charset="0"/>
              </a:rPr>
              <a:t>GIÊ-XU</a:t>
            </a:r>
          </a:p>
        </p:txBody>
      </p:sp>
      <p:sp>
        <p:nvSpPr>
          <p:cNvPr id="124093" name="Line 76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94" name="Line 76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95" name="Line 76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96" name="Line 77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97" name="Line 77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98" name="Line 77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099" name="AutoShape 77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100" name="Rectangle 77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4101" name="AutoShape 77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102" name="Rectangle 776"/>
          <p:cNvSpPr>
            <a:spLocks noChangeArrowheads="1"/>
          </p:cNvSpPr>
          <p:nvPr/>
        </p:nvSpPr>
        <p:spPr bwMode="auto">
          <a:xfrm>
            <a:off x="6556375" y="590550"/>
            <a:ext cx="10223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VÔ CHÍNH PHỦ</a:t>
            </a:r>
          </a:p>
        </p:txBody>
      </p:sp>
      <p:sp>
        <p:nvSpPr>
          <p:cNvPr id="124103" name="Line 77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104" name="Line 77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105" name="Rectangle 779"/>
          <p:cNvSpPr>
            <a:spLocks noChangeArrowheads="1"/>
          </p:cNvSpPr>
          <p:nvPr/>
        </p:nvSpPr>
        <p:spPr bwMode="auto">
          <a:xfrm>
            <a:off x="6551613" y="1295400"/>
            <a:ext cx="8413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HOÀNG GIA</a:t>
            </a:r>
          </a:p>
        </p:txBody>
      </p:sp>
      <p:sp>
        <p:nvSpPr>
          <p:cNvPr id="124106" name="Line 78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107" name="Rectangle 78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054" name="Rectangle 782"/>
          <p:cNvSpPr>
            <a:spLocks noChangeArrowheads="1"/>
          </p:cNvSpPr>
          <p:nvPr/>
        </p:nvSpPr>
        <p:spPr bwMode="auto">
          <a:xfrm>
            <a:off x="4097338" y="46990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7055" name="Oval 783"/>
          <p:cNvSpPr>
            <a:spLocks noChangeArrowheads="1"/>
          </p:cNvSpPr>
          <p:nvPr/>
        </p:nvSpPr>
        <p:spPr bwMode="auto">
          <a:xfrm>
            <a:off x="5759450" y="542925"/>
            <a:ext cx="746125" cy="3624263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7056" name="Oval 784"/>
          <p:cNvSpPr>
            <a:spLocks noChangeArrowheads="1"/>
          </p:cNvSpPr>
          <p:nvPr/>
        </p:nvSpPr>
        <p:spPr bwMode="auto">
          <a:xfrm>
            <a:off x="6164263" y="439738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7057" name="Oval 785"/>
          <p:cNvSpPr>
            <a:spLocks noChangeArrowheads="1"/>
          </p:cNvSpPr>
          <p:nvPr/>
        </p:nvSpPr>
        <p:spPr bwMode="auto">
          <a:xfrm>
            <a:off x="6265863" y="30638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7111" name="Oval 839"/>
          <p:cNvSpPr>
            <a:spLocks noChangeArrowheads="1"/>
          </p:cNvSpPr>
          <p:nvPr/>
        </p:nvSpPr>
        <p:spPr bwMode="auto">
          <a:xfrm>
            <a:off x="6197600" y="11334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24113" name="Rectangle 840"/>
          <p:cNvSpPr>
            <a:spLocks noChangeArrowheads="1"/>
          </p:cNvSpPr>
          <p:nvPr/>
        </p:nvSpPr>
        <p:spPr bwMode="auto">
          <a:xfrm>
            <a:off x="7561263" y="1492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566506" name="AutoShape 234"/>
          <p:cNvSpPr>
            <a:spLocks noChangeArrowheads="1"/>
          </p:cNvSpPr>
          <p:nvPr/>
        </p:nvSpPr>
        <p:spPr bwMode="auto">
          <a:xfrm rot="-17879782">
            <a:off x="6911975" y="3968750"/>
            <a:ext cx="1676400" cy="463550"/>
          </a:xfrm>
          <a:prstGeom prst="leftArrow">
            <a:avLst>
              <a:gd name="adj1" fmla="val 50000"/>
              <a:gd name="adj2" fmla="val 9041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24115" name="Rectangle 137"/>
          <p:cNvSpPr>
            <a:spLocks noChangeArrowheads="1"/>
          </p:cNvSpPr>
          <p:nvPr/>
        </p:nvSpPr>
        <p:spPr bwMode="auto">
          <a:xfrm>
            <a:off x="7942263" y="4151313"/>
            <a:ext cx="901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Helvetica" charset="0"/>
              </a:rPr>
              <a:t>Y-SƠ-RA-ÊN</a:t>
            </a:r>
          </a:p>
        </p:txBody>
      </p:sp>
      <p:sp>
        <p:nvSpPr>
          <p:cNvPr id="124116" name="Rectangle 139"/>
          <p:cNvSpPr>
            <a:spLocks noChangeArrowheads="1"/>
          </p:cNvSpPr>
          <p:nvPr/>
        </p:nvSpPr>
        <p:spPr bwMode="auto">
          <a:xfrm>
            <a:off x="8505825" y="4137025"/>
            <a:ext cx="56991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GIU-ĐA</a:t>
            </a:r>
          </a:p>
        </p:txBody>
      </p:sp>
      <p:grpSp>
        <p:nvGrpSpPr>
          <p:cNvPr id="124117" name="Group 370"/>
          <p:cNvGrpSpPr>
            <a:grpSpLocks/>
          </p:cNvGrpSpPr>
          <p:nvPr/>
        </p:nvGrpSpPr>
        <p:grpSpPr bwMode="auto">
          <a:xfrm>
            <a:off x="4876800" y="1076325"/>
            <a:ext cx="3482975" cy="5106988"/>
            <a:chOff x="9566996" y="1272126"/>
            <a:chExt cx="3482974" cy="5106987"/>
          </a:xfrm>
        </p:grpSpPr>
        <p:grpSp>
          <p:nvGrpSpPr>
            <p:cNvPr id="124123" name="Group 113"/>
            <p:cNvGrpSpPr>
              <a:grpSpLocks/>
            </p:cNvGrpSpPr>
            <p:nvPr/>
          </p:nvGrpSpPr>
          <p:grpSpPr bwMode="auto">
            <a:xfrm>
              <a:off x="12018096" y="2464338"/>
              <a:ext cx="1017587" cy="1235075"/>
              <a:chOff x="1084" y="711"/>
              <a:chExt cx="2950" cy="2769"/>
            </a:xfrm>
          </p:grpSpPr>
          <p:grpSp>
            <p:nvGrpSpPr>
              <p:cNvPr id="124157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24163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24165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166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24164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4158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59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60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61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62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4124" name="Group 113"/>
            <p:cNvGrpSpPr>
              <a:grpSpLocks/>
            </p:cNvGrpSpPr>
            <p:nvPr/>
          </p:nvGrpSpPr>
          <p:grpSpPr bwMode="auto">
            <a:xfrm>
              <a:off x="9566996" y="2105563"/>
              <a:ext cx="1017587" cy="1235075"/>
              <a:chOff x="1084" y="711"/>
              <a:chExt cx="2950" cy="2769"/>
            </a:xfrm>
          </p:grpSpPr>
          <p:grpSp>
            <p:nvGrpSpPr>
              <p:cNvPr id="124147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24153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24155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156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24154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4148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49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50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51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52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4125" name="Group 113"/>
            <p:cNvGrpSpPr>
              <a:grpSpLocks/>
            </p:cNvGrpSpPr>
            <p:nvPr/>
          </p:nvGrpSpPr>
          <p:grpSpPr bwMode="auto">
            <a:xfrm>
              <a:off x="9633671" y="5144038"/>
              <a:ext cx="1017587" cy="1235075"/>
              <a:chOff x="1084" y="711"/>
              <a:chExt cx="2950" cy="2769"/>
            </a:xfrm>
          </p:grpSpPr>
          <p:grpSp>
            <p:nvGrpSpPr>
              <p:cNvPr id="124137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24143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24145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146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24144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4138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39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40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41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42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4126" name="Group 113"/>
            <p:cNvGrpSpPr>
              <a:grpSpLocks/>
            </p:cNvGrpSpPr>
            <p:nvPr/>
          </p:nvGrpSpPr>
          <p:grpSpPr bwMode="auto">
            <a:xfrm>
              <a:off x="12032383" y="1272126"/>
              <a:ext cx="1017587" cy="1235075"/>
              <a:chOff x="1084" y="711"/>
              <a:chExt cx="2950" cy="2769"/>
            </a:xfrm>
          </p:grpSpPr>
          <p:grpSp>
            <p:nvGrpSpPr>
              <p:cNvPr id="124127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24133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24135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136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24134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4128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29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30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31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132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4118" name="Rectangle 252"/>
          <p:cNvSpPr>
            <a:spLocks noChangeArrowheads="1"/>
          </p:cNvSpPr>
          <p:nvPr/>
        </p:nvSpPr>
        <p:spPr bwMode="auto">
          <a:xfrm>
            <a:off x="7586663" y="2590800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GM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24119" name="Rectangle 252"/>
          <p:cNvSpPr>
            <a:spLocks noChangeArrowheads="1"/>
          </p:cNvSpPr>
          <p:nvPr/>
        </p:nvSpPr>
        <p:spPr bwMode="auto">
          <a:xfrm>
            <a:off x="7535863" y="1404938"/>
            <a:ext cx="557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GĐv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24120" name="Rectangle 252"/>
          <p:cNvSpPr>
            <a:spLocks noChangeArrowheads="1"/>
          </p:cNvSpPr>
          <p:nvPr/>
        </p:nvSpPr>
        <p:spPr bwMode="auto">
          <a:xfrm>
            <a:off x="5143500" y="2211388"/>
            <a:ext cx="423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GA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24121" name="Rectangle 252"/>
          <p:cNvSpPr>
            <a:spLocks noChangeArrowheads="1"/>
          </p:cNvSpPr>
          <p:nvPr/>
        </p:nvSpPr>
        <p:spPr bwMode="auto">
          <a:xfrm>
            <a:off x="5173663" y="5270500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 i="1">
                <a:solidFill>
                  <a:schemeClr val="tx1"/>
                </a:solidFill>
                <a:latin typeface="Kosher-Normal" charset="0"/>
              </a:rPr>
              <a:t>GĐ</a:t>
            </a:r>
            <a:endParaRPr lang="en-US" sz="1800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567113" name="Rectangle 841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7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7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7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7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7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7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7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7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7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7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7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7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6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054" grpId="0" animBg="1"/>
      <p:bldP spid="567055" grpId="0" animBg="1"/>
      <p:bldP spid="567056" grpId="0" animBg="1"/>
      <p:bldP spid="567057" grpId="0" animBg="1"/>
      <p:bldP spid="567111" grpId="0" animBg="1"/>
      <p:bldP spid="566506" grpId="0" animBg="1"/>
      <p:bldP spid="5671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5"/>
          <p:cNvSpPr>
            <a:spLocks/>
          </p:cNvSpPr>
          <p:nvPr/>
        </p:nvSpPr>
        <p:spPr bwMode="auto">
          <a:xfrm>
            <a:off x="4595813" y="942975"/>
            <a:ext cx="1262062" cy="517525"/>
          </a:xfrm>
          <a:custGeom>
            <a:avLst/>
            <a:gdLst>
              <a:gd name="T0" fmla="*/ 2147483647 w 795"/>
              <a:gd name="T1" fmla="*/ 2147483647 h 326"/>
              <a:gd name="T2" fmla="*/ 2147483647 w 795"/>
              <a:gd name="T3" fmla="*/ 2147483647 h 326"/>
              <a:gd name="T4" fmla="*/ 2147483647 w 795"/>
              <a:gd name="T5" fmla="*/ 2147483647 h 326"/>
              <a:gd name="T6" fmla="*/ 2147483647 w 795"/>
              <a:gd name="T7" fmla="*/ 2147483647 h 326"/>
              <a:gd name="T8" fmla="*/ 2147483647 w 795"/>
              <a:gd name="T9" fmla="*/ 2147483647 h 326"/>
              <a:gd name="T10" fmla="*/ 2147483647 w 795"/>
              <a:gd name="T11" fmla="*/ 2147483647 h 326"/>
              <a:gd name="T12" fmla="*/ 2147483647 w 795"/>
              <a:gd name="T13" fmla="*/ 2147483647 h 326"/>
              <a:gd name="T14" fmla="*/ 2147483647 w 795"/>
              <a:gd name="T15" fmla="*/ 2147483647 h 326"/>
              <a:gd name="T16" fmla="*/ 2147483647 w 795"/>
              <a:gd name="T17" fmla="*/ 2147483647 h 326"/>
              <a:gd name="T18" fmla="*/ 2147483647 w 795"/>
              <a:gd name="T19" fmla="*/ 2147483647 h 326"/>
              <a:gd name="T20" fmla="*/ 2147483647 w 795"/>
              <a:gd name="T21" fmla="*/ 2147483647 h 326"/>
              <a:gd name="T22" fmla="*/ 2147483647 w 795"/>
              <a:gd name="T23" fmla="*/ 2147483647 h 326"/>
              <a:gd name="T24" fmla="*/ 2147483647 w 795"/>
              <a:gd name="T25" fmla="*/ 2147483647 h 326"/>
              <a:gd name="T26" fmla="*/ 2147483647 w 795"/>
              <a:gd name="T27" fmla="*/ 2147483647 h 326"/>
              <a:gd name="T28" fmla="*/ 2147483647 w 795"/>
              <a:gd name="T29" fmla="*/ 2147483647 h 326"/>
              <a:gd name="T30" fmla="*/ 2147483647 w 795"/>
              <a:gd name="T31" fmla="*/ 2147483647 h 326"/>
              <a:gd name="T32" fmla="*/ 2147483647 w 795"/>
              <a:gd name="T33" fmla="*/ 2147483647 h 326"/>
              <a:gd name="T34" fmla="*/ 2147483647 w 795"/>
              <a:gd name="T35" fmla="*/ 2147483647 h 3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95"/>
              <a:gd name="T55" fmla="*/ 0 h 326"/>
              <a:gd name="T56" fmla="*/ 795 w 795"/>
              <a:gd name="T57" fmla="*/ 326 h 32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95" h="326">
                <a:moveTo>
                  <a:pt x="32" y="13"/>
                </a:moveTo>
                <a:cubicBezTo>
                  <a:pt x="23" y="22"/>
                  <a:pt x="6" y="28"/>
                  <a:pt x="5" y="41"/>
                </a:cubicBezTo>
                <a:cubicBezTo>
                  <a:pt x="0" y="80"/>
                  <a:pt x="3" y="121"/>
                  <a:pt x="14" y="160"/>
                </a:cubicBezTo>
                <a:cubicBezTo>
                  <a:pt x="14" y="160"/>
                  <a:pt x="62" y="176"/>
                  <a:pt x="78" y="178"/>
                </a:cubicBezTo>
                <a:cubicBezTo>
                  <a:pt x="126" y="183"/>
                  <a:pt x="176" y="184"/>
                  <a:pt x="225" y="188"/>
                </a:cubicBezTo>
                <a:cubicBezTo>
                  <a:pt x="308" y="208"/>
                  <a:pt x="274" y="197"/>
                  <a:pt x="326" y="215"/>
                </a:cubicBezTo>
                <a:cubicBezTo>
                  <a:pt x="374" y="247"/>
                  <a:pt x="335" y="227"/>
                  <a:pt x="409" y="243"/>
                </a:cubicBezTo>
                <a:cubicBezTo>
                  <a:pt x="444" y="250"/>
                  <a:pt x="475" y="270"/>
                  <a:pt x="510" y="280"/>
                </a:cubicBezTo>
                <a:cubicBezTo>
                  <a:pt x="551" y="318"/>
                  <a:pt x="604" y="318"/>
                  <a:pt x="658" y="326"/>
                </a:cubicBezTo>
                <a:cubicBezTo>
                  <a:pt x="747" y="316"/>
                  <a:pt x="759" y="325"/>
                  <a:pt x="795" y="252"/>
                </a:cubicBezTo>
                <a:cubicBezTo>
                  <a:pt x="792" y="242"/>
                  <a:pt x="793" y="229"/>
                  <a:pt x="786" y="224"/>
                </a:cubicBezTo>
                <a:cubicBezTo>
                  <a:pt x="756" y="203"/>
                  <a:pt x="718" y="201"/>
                  <a:pt x="685" y="188"/>
                </a:cubicBezTo>
                <a:cubicBezTo>
                  <a:pt x="659" y="160"/>
                  <a:pt x="628" y="155"/>
                  <a:pt x="593" y="142"/>
                </a:cubicBezTo>
                <a:cubicBezTo>
                  <a:pt x="510" y="55"/>
                  <a:pt x="414" y="73"/>
                  <a:pt x="299" y="68"/>
                </a:cubicBezTo>
                <a:cubicBezTo>
                  <a:pt x="234" y="61"/>
                  <a:pt x="175" y="52"/>
                  <a:pt x="115" y="31"/>
                </a:cubicBezTo>
                <a:cubicBezTo>
                  <a:pt x="102" y="22"/>
                  <a:pt x="92" y="6"/>
                  <a:pt x="78" y="4"/>
                </a:cubicBezTo>
                <a:cubicBezTo>
                  <a:pt x="59" y="0"/>
                  <a:pt x="41" y="9"/>
                  <a:pt x="23" y="13"/>
                </a:cubicBezTo>
                <a:cubicBezTo>
                  <a:pt x="20" y="13"/>
                  <a:pt x="29" y="13"/>
                  <a:pt x="32" y="13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5" name="Freeform 6"/>
          <p:cNvSpPr>
            <a:spLocks/>
          </p:cNvSpPr>
          <p:nvPr/>
        </p:nvSpPr>
        <p:spPr bwMode="auto">
          <a:xfrm>
            <a:off x="5724525" y="1333500"/>
            <a:ext cx="898525" cy="617538"/>
          </a:xfrm>
          <a:custGeom>
            <a:avLst/>
            <a:gdLst>
              <a:gd name="T0" fmla="*/ 2147483647 w 566"/>
              <a:gd name="T1" fmla="*/ 2147483647 h 389"/>
              <a:gd name="T2" fmla="*/ 2147483647 w 566"/>
              <a:gd name="T3" fmla="*/ 2147483647 h 389"/>
              <a:gd name="T4" fmla="*/ 2147483647 w 566"/>
              <a:gd name="T5" fmla="*/ 2147483647 h 389"/>
              <a:gd name="T6" fmla="*/ 2147483647 w 566"/>
              <a:gd name="T7" fmla="*/ 2147483647 h 389"/>
              <a:gd name="T8" fmla="*/ 2147483647 w 566"/>
              <a:gd name="T9" fmla="*/ 2147483647 h 389"/>
              <a:gd name="T10" fmla="*/ 2147483647 w 566"/>
              <a:gd name="T11" fmla="*/ 2147483647 h 389"/>
              <a:gd name="T12" fmla="*/ 2147483647 w 566"/>
              <a:gd name="T13" fmla="*/ 2147483647 h 389"/>
              <a:gd name="T14" fmla="*/ 2147483647 w 566"/>
              <a:gd name="T15" fmla="*/ 2147483647 h 389"/>
              <a:gd name="T16" fmla="*/ 2147483647 w 566"/>
              <a:gd name="T17" fmla="*/ 2147483647 h 389"/>
              <a:gd name="T18" fmla="*/ 2147483647 w 566"/>
              <a:gd name="T19" fmla="*/ 2147483647 h 389"/>
              <a:gd name="T20" fmla="*/ 2147483647 w 566"/>
              <a:gd name="T21" fmla="*/ 2147483647 h 389"/>
              <a:gd name="T22" fmla="*/ 2147483647 w 566"/>
              <a:gd name="T23" fmla="*/ 2147483647 h 389"/>
              <a:gd name="T24" fmla="*/ 2147483647 w 566"/>
              <a:gd name="T25" fmla="*/ 2147483647 h 389"/>
              <a:gd name="T26" fmla="*/ 2147483647 w 566"/>
              <a:gd name="T27" fmla="*/ 2147483647 h 389"/>
              <a:gd name="T28" fmla="*/ 2147483647 w 566"/>
              <a:gd name="T29" fmla="*/ 2147483647 h 389"/>
              <a:gd name="T30" fmla="*/ 2147483647 w 566"/>
              <a:gd name="T31" fmla="*/ 2147483647 h 389"/>
              <a:gd name="T32" fmla="*/ 2147483647 w 566"/>
              <a:gd name="T33" fmla="*/ 2147483647 h 389"/>
              <a:gd name="T34" fmla="*/ 2147483647 w 566"/>
              <a:gd name="T35" fmla="*/ 2147483647 h 389"/>
              <a:gd name="T36" fmla="*/ 2147483647 w 566"/>
              <a:gd name="T37" fmla="*/ 2147483647 h 389"/>
              <a:gd name="T38" fmla="*/ 2147483647 w 566"/>
              <a:gd name="T39" fmla="*/ 2147483647 h 3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66"/>
              <a:gd name="T61" fmla="*/ 0 h 389"/>
              <a:gd name="T62" fmla="*/ 566 w 566"/>
              <a:gd name="T63" fmla="*/ 389 h 38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66" h="389">
                <a:moveTo>
                  <a:pt x="20" y="29"/>
                </a:moveTo>
                <a:cubicBezTo>
                  <a:pt x="0" y="89"/>
                  <a:pt x="29" y="86"/>
                  <a:pt x="75" y="103"/>
                </a:cubicBezTo>
                <a:cubicBezTo>
                  <a:pt x="87" y="107"/>
                  <a:pt x="99" y="115"/>
                  <a:pt x="112" y="121"/>
                </a:cubicBezTo>
                <a:cubicBezTo>
                  <a:pt x="121" y="124"/>
                  <a:pt x="130" y="127"/>
                  <a:pt x="140" y="130"/>
                </a:cubicBezTo>
                <a:cubicBezTo>
                  <a:pt x="158" y="149"/>
                  <a:pt x="179" y="173"/>
                  <a:pt x="204" y="186"/>
                </a:cubicBezTo>
                <a:cubicBezTo>
                  <a:pt x="221" y="194"/>
                  <a:pt x="259" y="204"/>
                  <a:pt x="259" y="204"/>
                </a:cubicBezTo>
                <a:cubicBezTo>
                  <a:pt x="307" y="249"/>
                  <a:pt x="245" y="195"/>
                  <a:pt x="305" y="232"/>
                </a:cubicBezTo>
                <a:cubicBezTo>
                  <a:pt x="327" y="245"/>
                  <a:pt x="346" y="275"/>
                  <a:pt x="370" y="287"/>
                </a:cubicBezTo>
                <a:cubicBezTo>
                  <a:pt x="387" y="295"/>
                  <a:pt x="425" y="305"/>
                  <a:pt x="425" y="305"/>
                </a:cubicBezTo>
                <a:cubicBezTo>
                  <a:pt x="432" y="329"/>
                  <a:pt x="426" y="359"/>
                  <a:pt x="443" y="379"/>
                </a:cubicBezTo>
                <a:cubicBezTo>
                  <a:pt x="451" y="388"/>
                  <a:pt x="467" y="385"/>
                  <a:pt x="480" y="388"/>
                </a:cubicBezTo>
                <a:cubicBezTo>
                  <a:pt x="501" y="385"/>
                  <a:pt x="525" y="389"/>
                  <a:pt x="544" y="379"/>
                </a:cubicBezTo>
                <a:cubicBezTo>
                  <a:pt x="556" y="372"/>
                  <a:pt x="566" y="355"/>
                  <a:pt x="563" y="342"/>
                </a:cubicBezTo>
                <a:cubicBezTo>
                  <a:pt x="556" y="313"/>
                  <a:pt x="528" y="294"/>
                  <a:pt x="517" y="268"/>
                </a:cubicBezTo>
                <a:cubicBezTo>
                  <a:pt x="515" y="264"/>
                  <a:pt x="492" y="201"/>
                  <a:pt x="480" y="195"/>
                </a:cubicBezTo>
                <a:cubicBezTo>
                  <a:pt x="463" y="186"/>
                  <a:pt x="443" y="189"/>
                  <a:pt x="425" y="186"/>
                </a:cubicBezTo>
                <a:cubicBezTo>
                  <a:pt x="401" y="162"/>
                  <a:pt x="376" y="161"/>
                  <a:pt x="351" y="140"/>
                </a:cubicBezTo>
                <a:cubicBezTo>
                  <a:pt x="290" y="87"/>
                  <a:pt x="250" y="42"/>
                  <a:pt x="167" y="20"/>
                </a:cubicBezTo>
                <a:cubicBezTo>
                  <a:pt x="142" y="13"/>
                  <a:pt x="119" y="0"/>
                  <a:pt x="94" y="2"/>
                </a:cubicBezTo>
                <a:cubicBezTo>
                  <a:pt x="67" y="3"/>
                  <a:pt x="44" y="20"/>
                  <a:pt x="20" y="29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Freeform 7"/>
          <p:cNvSpPr>
            <a:spLocks/>
          </p:cNvSpPr>
          <p:nvPr/>
        </p:nvSpPr>
        <p:spPr bwMode="auto">
          <a:xfrm>
            <a:off x="7208838" y="2913063"/>
            <a:ext cx="352425" cy="855662"/>
          </a:xfrm>
          <a:custGeom>
            <a:avLst/>
            <a:gdLst>
              <a:gd name="T0" fmla="*/ 2147483647 w 222"/>
              <a:gd name="T1" fmla="*/ 2147483647 h 539"/>
              <a:gd name="T2" fmla="*/ 2147483647 w 222"/>
              <a:gd name="T3" fmla="*/ 2147483647 h 539"/>
              <a:gd name="T4" fmla="*/ 2147483647 w 222"/>
              <a:gd name="T5" fmla="*/ 2147483647 h 539"/>
              <a:gd name="T6" fmla="*/ 2147483647 w 222"/>
              <a:gd name="T7" fmla="*/ 2147483647 h 539"/>
              <a:gd name="T8" fmla="*/ 2147483647 w 222"/>
              <a:gd name="T9" fmla="*/ 2147483647 h 539"/>
              <a:gd name="T10" fmla="*/ 2147483647 w 222"/>
              <a:gd name="T11" fmla="*/ 2147483647 h 539"/>
              <a:gd name="T12" fmla="*/ 2147483647 w 222"/>
              <a:gd name="T13" fmla="*/ 2147483647 h 539"/>
              <a:gd name="T14" fmla="*/ 2147483647 w 222"/>
              <a:gd name="T15" fmla="*/ 2147483647 h 5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2"/>
              <a:gd name="T25" fmla="*/ 0 h 539"/>
              <a:gd name="T26" fmla="*/ 222 w 222"/>
              <a:gd name="T27" fmla="*/ 539 h 5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2" h="539">
                <a:moveTo>
                  <a:pt x="57" y="15"/>
                </a:moveTo>
                <a:cubicBezTo>
                  <a:pt x="24" y="149"/>
                  <a:pt x="0" y="305"/>
                  <a:pt x="84" y="420"/>
                </a:cubicBezTo>
                <a:cubicBezTo>
                  <a:pt x="72" y="524"/>
                  <a:pt x="48" y="525"/>
                  <a:pt x="149" y="539"/>
                </a:cubicBezTo>
                <a:cubicBezTo>
                  <a:pt x="202" y="525"/>
                  <a:pt x="208" y="529"/>
                  <a:pt x="222" y="475"/>
                </a:cubicBezTo>
                <a:cubicBezTo>
                  <a:pt x="215" y="411"/>
                  <a:pt x="213" y="373"/>
                  <a:pt x="186" y="319"/>
                </a:cubicBezTo>
                <a:cubicBezTo>
                  <a:pt x="180" y="228"/>
                  <a:pt x="189" y="146"/>
                  <a:pt x="140" y="70"/>
                </a:cubicBezTo>
                <a:cubicBezTo>
                  <a:pt x="137" y="61"/>
                  <a:pt x="128" y="10"/>
                  <a:pt x="112" y="6"/>
                </a:cubicBezTo>
                <a:cubicBezTo>
                  <a:pt x="94" y="0"/>
                  <a:pt x="75" y="15"/>
                  <a:pt x="57" y="15"/>
                </a:cubicBezTo>
                <a:close/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Freeform 8"/>
          <p:cNvSpPr>
            <a:spLocks/>
          </p:cNvSpPr>
          <p:nvPr/>
        </p:nvSpPr>
        <p:spPr bwMode="auto">
          <a:xfrm>
            <a:off x="5959475" y="1300163"/>
            <a:ext cx="250825" cy="192087"/>
          </a:xfrm>
          <a:custGeom>
            <a:avLst/>
            <a:gdLst>
              <a:gd name="T0" fmla="*/ 2147483647 w 158"/>
              <a:gd name="T1" fmla="*/ 2147483647 h 121"/>
              <a:gd name="T2" fmla="*/ 2147483647 w 158"/>
              <a:gd name="T3" fmla="*/ 2147483647 h 121"/>
              <a:gd name="T4" fmla="*/ 2147483647 w 158"/>
              <a:gd name="T5" fmla="*/ 2147483647 h 121"/>
              <a:gd name="T6" fmla="*/ 2147483647 w 158"/>
              <a:gd name="T7" fmla="*/ 2147483647 h 121"/>
              <a:gd name="T8" fmla="*/ 2147483647 w 158"/>
              <a:gd name="T9" fmla="*/ 2147483647 h 121"/>
              <a:gd name="T10" fmla="*/ 2147483647 w 158"/>
              <a:gd name="T11" fmla="*/ 2147483647 h 1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"/>
              <a:gd name="T19" fmla="*/ 0 h 121"/>
              <a:gd name="T20" fmla="*/ 158 w 158"/>
              <a:gd name="T21" fmla="*/ 121 h 1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" h="121">
                <a:moveTo>
                  <a:pt x="50" y="5"/>
                </a:moveTo>
                <a:cubicBezTo>
                  <a:pt x="13" y="26"/>
                  <a:pt x="0" y="56"/>
                  <a:pt x="22" y="101"/>
                </a:cubicBezTo>
                <a:cubicBezTo>
                  <a:pt x="29" y="116"/>
                  <a:pt x="70" y="121"/>
                  <a:pt x="70" y="121"/>
                </a:cubicBezTo>
                <a:cubicBezTo>
                  <a:pt x="108" y="108"/>
                  <a:pt x="123" y="87"/>
                  <a:pt x="150" y="61"/>
                </a:cubicBezTo>
                <a:cubicBezTo>
                  <a:pt x="152" y="49"/>
                  <a:pt x="158" y="36"/>
                  <a:pt x="150" y="25"/>
                </a:cubicBezTo>
                <a:cubicBezTo>
                  <a:pt x="138" y="8"/>
                  <a:pt x="69" y="0"/>
                  <a:pt x="50" y="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8" name="Freeform 9"/>
          <p:cNvSpPr>
            <a:spLocks/>
          </p:cNvSpPr>
          <p:nvPr/>
        </p:nvSpPr>
        <p:spPr bwMode="auto">
          <a:xfrm>
            <a:off x="6786563" y="1905000"/>
            <a:ext cx="84137" cy="139700"/>
          </a:xfrm>
          <a:custGeom>
            <a:avLst/>
            <a:gdLst>
              <a:gd name="T0" fmla="*/ 2147483647 w 53"/>
              <a:gd name="T1" fmla="*/ 2147483647 h 88"/>
              <a:gd name="T2" fmla="*/ 2147483647 w 53"/>
              <a:gd name="T3" fmla="*/ 2147483647 h 88"/>
              <a:gd name="T4" fmla="*/ 2147483647 w 53"/>
              <a:gd name="T5" fmla="*/ 2147483647 h 88"/>
              <a:gd name="T6" fmla="*/ 2147483647 w 53"/>
              <a:gd name="T7" fmla="*/ 2147483647 h 88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88"/>
              <a:gd name="T14" fmla="*/ 53 w 53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88">
                <a:moveTo>
                  <a:pt x="13" y="24"/>
                </a:moveTo>
                <a:cubicBezTo>
                  <a:pt x="1" y="47"/>
                  <a:pt x="0" y="62"/>
                  <a:pt x="5" y="88"/>
                </a:cubicBezTo>
                <a:cubicBezTo>
                  <a:pt x="29" y="75"/>
                  <a:pt x="44" y="73"/>
                  <a:pt x="53" y="48"/>
                </a:cubicBezTo>
                <a:cubicBezTo>
                  <a:pt x="50" y="39"/>
                  <a:pt x="13" y="0"/>
                  <a:pt x="13" y="24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9" name="Freeform 10"/>
          <p:cNvSpPr>
            <a:spLocks/>
          </p:cNvSpPr>
          <p:nvPr/>
        </p:nvSpPr>
        <p:spPr bwMode="auto">
          <a:xfrm>
            <a:off x="4787900" y="1201738"/>
            <a:ext cx="1109663" cy="639762"/>
          </a:xfrm>
          <a:custGeom>
            <a:avLst/>
            <a:gdLst>
              <a:gd name="T0" fmla="*/ 0 w 699"/>
              <a:gd name="T1" fmla="*/ 2147483647 h 403"/>
              <a:gd name="T2" fmla="*/ 2147483647 w 699"/>
              <a:gd name="T3" fmla="*/ 2147483647 h 403"/>
              <a:gd name="T4" fmla="*/ 2147483647 w 699"/>
              <a:gd name="T5" fmla="*/ 2147483647 h 403"/>
              <a:gd name="T6" fmla="*/ 2147483647 w 699"/>
              <a:gd name="T7" fmla="*/ 2147483647 h 403"/>
              <a:gd name="T8" fmla="*/ 2147483647 w 699"/>
              <a:gd name="T9" fmla="*/ 2147483647 h 403"/>
              <a:gd name="T10" fmla="*/ 2147483647 w 699"/>
              <a:gd name="T11" fmla="*/ 2147483647 h 403"/>
              <a:gd name="T12" fmla="*/ 2147483647 w 699"/>
              <a:gd name="T13" fmla="*/ 2147483647 h 403"/>
              <a:gd name="T14" fmla="*/ 2147483647 w 699"/>
              <a:gd name="T15" fmla="*/ 2147483647 h 403"/>
              <a:gd name="T16" fmla="*/ 2147483647 w 699"/>
              <a:gd name="T17" fmla="*/ 2147483647 h 403"/>
              <a:gd name="T18" fmla="*/ 2147483647 w 699"/>
              <a:gd name="T19" fmla="*/ 2147483647 h 403"/>
              <a:gd name="T20" fmla="*/ 2147483647 w 699"/>
              <a:gd name="T21" fmla="*/ 2147483647 h 403"/>
              <a:gd name="T22" fmla="*/ 0 w 699"/>
              <a:gd name="T23" fmla="*/ 2147483647 h 4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99"/>
              <a:gd name="T37" fmla="*/ 0 h 403"/>
              <a:gd name="T38" fmla="*/ 699 w 699"/>
              <a:gd name="T39" fmla="*/ 403 h 4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99" h="403">
                <a:moveTo>
                  <a:pt x="0" y="42"/>
                </a:moveTo>
                <a:cubicBezTo>
                  <a:pt x="6" y="63"/>
                  <a:pt x="9" y="85"/>
                  <a:pt x="19" y="106"/>
                </a:cubicBezTo>
                <a:cubicBezTo>
                  <a:pt x="47" y="171"/>
                  <a:pt x="205" y="191"/>
                  <a:pt x="267" y="217"/>
                </a:cubicBezTo>
                <a:cubicBezTo>
                  <a:pt x="363" y="313"/>
                  <a:pt x="413" y="356"/>
                  <a:pt x="552" y="373"/>
                </a:cubicBezTo>
                <a:cubicBezTo>
                  <a:pt x="577" y="400"/>
                  <a:pt x="590" y="403"/>
                  <a:pt x="626" y="392"/>
                </a:cubicBezTo>
                <a:cubicBezTo>
                  <a:pt x="670" y="360"/>
                  <a:pt x="671" y="356"/>
                  <a:pt x="690" y="300"/>
                </a:cubicBezTo>
                <a:cubicBezTo>
                  <a:pt x="693" y="290"/>
                  <a:pt x="699" y="272"/>
                  <a:pt x="699" y="272"/>
                </a:cubicBezTo>
                <a:cubicBezTo>
                  <a:pt x="697" y="265"/>
                  <a:pt x="686" y="217"/>
                  <a:pt x="681" y="208"/>
                </a:cubicBezTo>
                <a:cubicBezTo>
                  <a:pt x="667" y="185"/>
                  <a:pt x="647" y="183"/>
                  <a:pt x="626" y="171"/>
                </a:cubicBezTo>
                <a:cubicBezTo>
                  <a:pt x="553" y="129"/>
                  <a:pt x="498" y="92"/>
                  <a:pt x="414" y="79"/>
                </a:cubicBezTo>
                <a:cubicBezTo>
                  <a:pt x="361" y="46"/>
                  <a:pt x="308" y="35"/>
                  <a:pt x="248" y="24"/>
                </a:cubicBezTo>
                <a:cubicBezTo>
                  <a:pt x="11" y="33"/>
                  <a:pt x="88" y="0"/>
                  <a:pt x="0" y="42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0" name="Freeform 11"/>
          <p:cNvSpPr>
            <a:spLocks/>
          </p:cNvSpPr>
          <p:nvPr/>
        </p:nvSpPr>
        <p:spPr bwMode="auto">
          <a:xfrm>
            <a:off x="6473825" y="1890713"/>
            <a:ext cx="773113" cy="1247775"/>
          </a:xfrm>
          <a:custGeom>
            <a:avLst/>
            <a:gdLst>
              <a:gd name="T0" fmla="*/ 2147483647 w 487"/>
              <a:gd name="T1" fmla="*/ 2147483647 h 786"/>
              <a:gd name="T2" fmla="*/ 2147483647 w 487"/>
              <a:gd name="T3" fmla="*/ 2147483647 h 786"/>
              <a:gd name="T4" fmla="*/ 2147483647 w 487"/>
              <a:gd name="T5" fmla="*/ 2147483647 h 786"/>
              <a:gd name="T6" fmla="*/ 2147483647 w 487"/>
              <a:gd name="T7" fmla="*/ 2147483647 h 786"/>
              <a:gd name="T8" fmla="*/ 2147483647 w 487"/>
              <a:gd name="T9" fmla="*/ 2147483647 h 786"/>
              <a:gd name="T10" fmla="*/ 2147483647 w 487"/>
              <a:gd name="T11" fmla="*/ 2147483647 h 786"/>
              <a:gd name="T12" fmla="*/ 2147483647 w 487"/>
              <a:gd name="T13" fmla="*/ 2147483647 h 786"/>
              <a:gd name="T14" fmla="*/ 2147483647 w 487"/>
              <a:gd name="T15" fmla="*/ 2147483647 h 786"/>
              <a:gd name="T16" fmla="*/ 2147483647 w 487"/>
              <a:gd name="T17" fmla="*/ 2147483647 h 786"/>
              <a:gd name="T18" fmla="*/ 2147483647 w 487"/>
              <a:gd name="T19" fmla="*/ 2147483647 h 786"/>
              <a:gd name="T20" fmla="*/ 2147483647 w 487"/>
              <a:gd name="T21" fmla="*/ 2147483647 h 786"/>
              <a:gd name="T22" fmla="*/ 2147483647 w 487"/>
              <a:gd name="T23" fmla="*/ 2147483647 h 786"/>
              <a:gd name="T24" fmla="*/ 2147483647 w 487"/>
              <a:gd name="T25" fmla="*/ 2147483647 h 786"/>
              <a:gd name="T26" fmla="*/ 2147483647 w 487"/>
              <a:gd name="T27" fmla="*/ 2147483647 h 786"/>
              <a:gd name="T28" fmla="*/ 2147483647 w 487"/>
              <a:gd name="T29" fmla="*/ 2147483647 h 786"/>
              <a:gd name="T30" fmla="*/ 2147483647 w 487"/>
              <a:gd name="T31" fmla="*/ 2147483647 h 7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87"/>
              <a:gd name="T49" fmla="*/ 0 h 786"/>
              <a:gd name="T50" fmla="*/ 487 w 487"/>
              <a:gd name="T51" fmla="*/ 786 h 7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87" h="786">
                <a:moveTo>
                  <a:pt x="14" y="96"/>
                </a:moveTo>
                <a:cubicBezTo>
                  <a:pt x="27" y="0"/>
                  <a:pt x="13" y="47"/>
                  <a:pt x="78" y="5"/>
                </a:cubicBezTo>
                <a:cubicBezTo>
                  <a:pt x="96" y="8"/>
                  <a:pt x="116" y="8"/>
                  <a:pt x="134" y="14"/>
                </a:cubicBezTo>
                <a:cubicBezTo>
                  <a:pt x="144" y="17"/>
                  <a:pt x="153" y="23"/>
                  <a:pt x="161" y="32"/>
                </a:cubicBezTo>
                <a:cubicBezTo>
                  <a:pt x="188" y="63"/>
                  <a:pt x="206" y="102"/>
                  <a:pt x="235" y="133"/>
                </a:cubicBezTo>
                <a:cubicBezTo>
                  <a:pt x="261" y="160"/>
                  <a:pt x="283" y="185"/>
                  <a:pt x="308" y="216"/>
                </a:cubicBezTo>
                <a:cubicBezTo>
                  <a:pt x="343" y="316"/>
                  <a:pt x="418" y="400"/>
                  <a:pt x="456" y="501"/>
                </a:cubicBezTo>
                <a:cubicBezTo>
                  <a:pt x="466" y="583"/>
                  <a:pt x="487" y="665"/>
                  <a:pt x="465" y="749"/>
                </a:cubicBezTo>
                <a:cubicBezTo>
                  <a:pt x="458" y="771"/>
                  <a:pt x="388" y="782"/>
                  <a:pt x="373" y="786"/>
                </a:cubicBezTo>
                <a:cubicBezTo>
                  <a:pt x="333" y="748"/>
                  <a:pt x="334" y="719"/>
                  <a:pt x="308" y="667"/>
                </a:cubicBezTo>
                <a:cubicBezTo>
                  <a:pt x="284" y="620"/>
                  <a:pt x="259" y="575"/>
                  <a:pt x="235" y="529"/>
                </a:cubicBezTo>
                <a:cubicBezTo>
                  <a:pt x="205" y="472"/>
                  <a:pt x="149" y="430"/>
                  <a:pt x="124" y="372"/>
                </a:cubicBezTo>
                <a:cubicBezTo>
                  <a:pt x="100" y="317"/>
                  <a:pt x="47" y="217"/>
                  <a:pt x="33" y="152"/>
                </a:cubicBezTo>
                <a:cubicBezTo>
                  <a:pt x="29" y="136"/>
                  <a:pt x="28" y="120"/>
                  <a:pt x="23" y="106"/>
                </a:cubicBezTo>
                <a:cubicBezTo>
                  <a:pt x="19" y="95"/>
                  <a:pt x="12" y="86"/>
                  <a:pt x="5" y="78"/>
                </a:cubicBezTo>
                <a:cubicBezTo>
                  <a:pt x="0" y="73"/>
                  <a:pt x="11" y="90"/>
                  <a:pt x="14" y="96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1" name="Freeform 12"/>
          <p:cNvSpPr>
            <a:spLocks/>
          </p:cNvSpPr>
          <p:nvPr/>
        </p:nvSpPr>
        <p:spPr bwMode="auto">
          <a:xfrm>
            <a:off x="7065963" y="3036888"/>
            <a:ext cx="1587" cy="131762"/>
          </a:xfrm>
          <a:custGeom>
            <a:avLst/>
            <a:gdLst>
              <a:gd name="T0" fmla="*/ 0 w 1"/>
              <a:gd name="T1" fmla="*/ 0 h 83"/>
              <a:gd name="T2" fmla="*/ 0 w 1"/>
              <a:gd name="T3" fmla="*/ 2147483647 h 83"/>
              <a:gd name="T4" fmla="*/ 0 60000 65536"/>
              <a:gd name="T5" fmla="*/ 0 60000 65536"/>
              <a:gd name="T6" fmla="*/ 0 w 1"/>
              <a:gd name="T7" fmla="*/ 0 h 83"/>
              <a:gd name="T8" fmla="*/ 1 w 1"/>
              <a:gd name="T9" fmla="*/ 83 h 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83">
                <a:moveTo>
                  <a:pt x="0" y="0"/>
                </a:moveTo>
                <a:cubicBezTo>
                  <a:pt x="0" y="27"/>
                  <a:pt x="0" y="55"/>
                  <a:pt x="0" y="83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2" name="Freeform 13"/>
          <p:cNvSpPr>
            <a:spLocks/>
          </p:cNvSpPr>
          <p:nvPr/>
        </p:nvSpPr>
        <p:spPr bwMode="auto">
          <a:xfrm>
            <a:off x="6740525" y="2822575"/>
            <a:ext cx="852488" cy="647700"/>
          </a:xfrm>
          <a:custGeom>
            <a:avLst/>
            <a:gdLst>
              <a:gd name="T0" fmla="*/ 2147483647 w 537"/>
              <a:gd name="T1" fmla="*/ 2147483647 h 408"/>
              <a:gd name="T2" fmla="*/ 2147483647 w 537"/>
              <a:gd name="T3" fmla="*/ 2147483647 h 408"/>
              <a:gd name="T4" fmla="*/ 2147483647 w 537"/>
              <a:gd name="T5" fmla="*/ 2147483647 h 408"/>
              <a:gd name="T6" fmla="*/ 2147483647 w 537"/>
              <a:gd name="T7" fmla="*/ 2147483647 h 408"/>
              <a:gd name="T8" fmla="*/ 2147483647 w 537"/>
              <a:gd name="T9" fmla="*/ 2147483647 h 408"/>
              <a:gd name="T10" fmla="*/ 2147483647 w 537"/>
              <a:gd name="T11" fmla="*/ 2147483647 h 408"/>
              <a:gd name="T12" fmla="*/ 2147483647 w 537"/>
              <a:gd name="T13" fmla="*/ 2147483647 h 408"/>
              <a:gd name="T14" fmla="*/ 2147483647 w 537"/>
              <a:gd name="T15" fmla="*/ 2147483647 h 408"/>
              <a:gd name="T16" fmla="*/ 2147483647 w 537"/>
              <a:gd name="T17" fmla="*/ 2147483647 h 408"/>
              <a:gd name="T18" fmla="*/ 2147483647 w 537"/>
              <a:gd name="T19" fmla="*/ 2147483647 h 408"/>
              <a:gd name="T20" fmla="*/ 2147483647 w 537"/>
              <a:gd name="T21" fmla="*/ 2147483647 h 408"/>
              <a:gd name="T22" fmla="*/ 2147483647 w 537"/>
              <a:gd name="T23" fmla="*/ 2147483647 h 4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37"/>
              <a:gd name="T37" fmla="*/ 0 h 408"/>
              <a:gd name="T38" fmla="*/ 537 w 537"/>
              <a:gd name="T39" fmla="*/ 408 h 4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37" h="408">
                <a:moveTo>
                  <a:pt x="4" y="80"/>
                </a:moveTo>
                <a:cubicBezTo>
                  <a:pt x="21" y="131"/>
                  <a:pt x="0" y="83"/>
                  <a:pt x="41" y="135"/>
                </a:cubicBezTo>
                <a:cubicBezTo>
                  <a:pt x="54" y="152"/>
                  <a:pt x="78" y="190"/>
                  <a:pt x="78" y="190"/>
                </a:cubicBezTo>
                <a:cubicBezTo>
                  <a:pt x="97" y="270"/>
                  <a:pt x="93" y="360"/>
                  <a:pt x="188" y="383"/>
                </a:cubicBezTo>
                <a:cubicBezTo>
                  <a:pt x="264" y="401"/>
                  <a:pt x="206" y="381"/>
                  <a:pt x="261" y="402"/>
                </a:cubicBezTo>
                <a:cubicBezTo>
                  <a:pt x="317" y="396"/>
                  <a:pt x="401" y="408"/>
                  <a:pt x="436" y="356"/>
                </a:cubicBezTo>
                <a:cubicBezTo>
                  <a:pt x="439" y="331"/>
                  <a:pt x="438" y="305"/>
                  <a:pt x="445" y="282"/>
                </a:cubicBezTo>
                <a:cubicBezTo>
                  <a:pt x="455" y="243"/>
                  <a:pt x="511" y="205"/>
                  <a:pt x="537" y="172"/>
                </a:cubicBezTo>
                <a:cubicBezTo>
                  <a:pt x="531" y="147"/>
                  <a:pt x="531" y="120"/>
                  <a:pt x="519" y="98"/>
                </a:cubicBezTo>
                <a:cubicBezTo>
                  <a:pt x="475" y="17"/>
                  <a:pt x="262" y="10"/>
                  <a:pt x="188" y="6"/>
                </a:cubicBezTo>
                <a:cubicBezTo>
                  <a:pt x="130" y="10"/>
                  <a:pt x="64" y="0"/>
                  <a:pt x="22" y="43"/>
                </a:cubicBezTo>
                <a:cubicBezTo>
                  <a:pt x="11" y="74"/>
                  <a:pt x="19" y="62"/>
                  <a:pt x="4" y="80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5" name="Text Box 15"/>
          <p:cNvSpPr txBox="1">
            <a:spLocks noChangeArrowheads="1"/>
          </p:cNvSpPr>
          <p:nvPr/>
        </p:nvSpPr>
        <p:spPr bwMode="auto">
          <a:xfrm>
            <a:off x="5537200" y="1104900"/>
            <a:ext cx="2908300" cy="358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9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L</a:t>
            </a:r>
          </a:p>
        </p:txBody>
      </p:sp>
      <p:sp>
        <p:nvSpPr>
          <p:cNvPr id="614416" name="Rectangle 16"/>
          <p:cNvSpPr>
            <a:spLocks noChangeArrowheads="1"/>
          </p:cNvSpPr>
          <p:nvPr/>
        </p:nvSpPr>
        <p:spPr bwMode="auto">
          <a:xfrm>
            <a:off x="2112963" y="2163763"/>
            <a:ext cx="3140075" cy="2074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11700">
                <a:solidFill>
                  <a:srgbClr val="FAFD00"/>
                </a:solidFill>
                <a:latin typeface="Times" charset="0"/>
              </a:rPr>
              <a:t>V</a:t>
            </a:r>
            <a:r>
              <a:rPr lang="en-US" sz="10600">
                <a:solidFill>
                  <a:srgbClr val="51DC00"/>
                </a:solidFill>
                <a:latin typeface="Times" charset="0"/>
              </a:rPr>
              <a:t>  </a:t>
            </a:r>
            <a:r>
              <a:rPr lang="en-US" sz="12900">
                <a:solidFill>
                  <a:srgbClr val="FAFD00"/>
                </a:solidFill>
                <a:latin typeface="Times" charset="0"/>
              </a:rPr>
              <a:t>H</a:t>
            </a:r>
            <a:endParaRPr lang="en-US" sz="22900">
              <a:solidFill>
                <a:srgbClr val="51DC00"/>
              </a:solidFill>
              <a:latin typeface="Times" charset="0"/>
            </a:endParaRPr>
          </a:p>
        </p:txBody>
      </p:sp>
      <p:sp>
        <p:nvSpPr>
          <p:cNvPr id="614417" name="Rectangle 17"/>
          <p:cNvSpPr>
            <a:spLocks noChangeArrowheads="1"/>
          </p:cNvSpPr>
          <p:nvPr/>
        </p:nvSpPr>
        <p:spPr bwMode="auto">
          <a:xfrm>
            <a:off x="2300288" y="4543425"/>
            <a:ext cx="5232400" cy="119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7200" i="1">
                <a:solidFill>
                  <a:srgbClr val="00FF00"/>
                </a:solidFill>
                <a:latin typeface="Times" charset="0"/>
              </a:rPr>
              <a:t>“</a:t>
            </a:r>
            <a:r>
              <a:rPr lang="en-US" sz="7200" b="1" i="1">
                <a:solidFill>
                  <a:srgbClr val="00FF00"/>
                </a:solidFill>
                <a:latin typeface="Times" charset="0"/>
              </a:rPr>
              <a:t>LƯU ĐÀY</a:t>
            </a:r>
            <a:r>
              <a:rPr lang="ja-JP" altLang="en-US" sz="7200" i="1">
                <a:solidFill>
                  <a:srgbClr val="00FF00"/>
                </a:solidFill>
                <a:latin typeface="Times" charset="0"/>
              </a:rPr>
              <a:t>”</a:t>
            </a:r>
            <a:endParaRPr lang="en-US" sz="7200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125966" name="Text Box 1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4420" name="Rectangle 20"/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54</a:t>
            </a:r>
          </a:p>
        </p:txBody>
      </p:sp>
      <p:sp>
        <p:nvSpPr>
          <p:cNvPr id="125968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sp>
        <p:nvSpPr>
          <p:cNvPr id="125969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15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0"/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2147483647 w 709"/>
              <a:gd name="T1" fmla="*/ 2147483647 h 856"/>
              <a:gd name="T2" fmla="*/ 2147483647 w 709"/>
              <a:gd name="T3" fmla="*/ 2147483647 h 856"/>
              <a:gd name="T4" fmla="*/ 2147483647 w 709"/>
              <a:gd name="T5" fmla="*/ 2147483647 h 856"/>
              <a:gd name="T6" fmla="*/ 2147483647 w 709"/>
              <a:gd name="T7" fmla="*/ 2147483647 h 856"/>
              <a:gd name="T8" fmla="*/ 2147483647 w 709"/>
              <a:gd name="T9" fmla="*/ 2147483647 h 856"/>
              <a:gd name="T10" fmla="*/ 2147483647 w 709"/>
              <a:gd name="T11" fmla="*/ 2147483647 h 856"/>
              <a:gd name="T12" fmla="*/ 2147483647 w 709"/>
              <a:gd name="T13" fmla="*/ 2147483647 h 856"/>
              <a:gd name="T14" fmla="*/ 2147483647 w 709"/>
              <a:gd name="T15" fmla="*/ 2147483647 h 856"/>
              <a:gd name="T16" fmla="*/ 2147483647 w 709"/>
              <a:gd name="T17" fmla="*/ 2147483647 h 856"/>
              <a:gd name="T18" fmla="*/ 2147483647 w 709"/>
              <a:gd name="T19" fmla="*/ 2147483647 h 856"/>
              <a:gd name="T20" fmla="*/ 2147483647 w 709"/>
              <a:gd name="T21" fmla="*/ 2147483647 h 856"/>
              <a:gd name="T22" fmla="*/ 2147483647 w 709"/>
              <a:gd name="T23" fmla="*/ 2147483647 h 856"/>
              <a:gd name="T24" fmla="*/ 2147483647 w 709"/>
              <a:gd name="T25" fmla="*/ 2147483647 h 856"/>
              <a:gd name="T26" fmla="*/ 2147483647 w 709"/>
              <a:gd name="T27" fmla="*/ 2147483647 h 856"/>
              <a:gd name="T28" fmla="*/ 2147483647 w 709"/>
              <a:gd name="T29" fmla="*/ 2147483647 h 856"/>
              <a:gd name="T30" fmla="*/ 2147483647 w 709"/>
              <a:gd name="T31" fmla="*/ 2147483647 h 856"/>
              <a:gd name="T32" fmla="*/ 2147483647 w 709"/>
              <a:gd name="T33" fmla="*/ 2147483647 h 856"/>
              <a:gd name="T34" fmla="*/ 2147483647 w 709"/>
              <a:gd name="T35" fmla="*/ 2147483647 h 856"/>
              <a:gd name="T36" fmla="*/ 2147483647 w 709"/>
              <a:gd name="T37" fmla="*/ 2147483647 h 856"/>
              <a:gd name="T38" fmla="*/ 2147483647 w 709"/>
              <a:gd name="T39" fmla="*/ 2147483647 h 856"/>
              <a:gd name="T40" fmla="*/ 2147483647 w 709"/>
              <a:gd name="T41" fmla="*/ 2147483647 h 856"/>
              <a:gd name="T42" fmla="*/ 2147483647 w 709"/>
              <a:gd name="T43" fmla="*/ 2147483647 h 856"/>
              <a:gd name="T44" fmla="*/ 2147483647 w 709"/>
              <a:gd name="T45" fmla="*/ 2147483647 h 856"/>
              <a:gd name="T46" fmla="*/ 2147483647 w 709"/>
              <a:gd name="T47" fmla="*/ 0 h 856"/>
              <a:gd name="T48" fmla="*/ 2147483647 w 709"/>
              <a:gd name="T49" fmla="*/ 2147483647 h 856"/>
              <a:gd name="T50" fmla="*/ 2147483647 w 709"/>
              <a:gd name="T51" fmla="*/ 2147483647 h 8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09"/>
              <a:gd name="T79" fmla="*/ 0 h 856"/>
              <a:gd name="T80" fmla="*/ 709 w 709"/>
              <a:gd name="T81" fmla="*/ 856 h 85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77851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4" name="Text Box 5"/>
          <p:cNvSpPr txBox="1">
            <a:spLocks noChangeArrowheads="1"/>
          </p:cNvSpPr>
          <p:nvPr/>
        </p:nvSpPr>
        <p:spPr bwMode="auto">
          <a:xfrm>
            <a:off x="1778000" y="-22225"/>
            <a:ext cx="353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2 Các Vua 25:21 đến Ezra 1:3</a:t>
            </a:r>
          </a:p>
        </p:txBody>
      </p:sp>
      <p:sp>
        <p:nvSpPr>
          <p:cNvPr id="128005" name="Text Box 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128007" name="Text Box 12"/>
          <p:cNvSpPr txBox="1">
            <a:spLocks noChangeArrowheads="1"/>
          </p:cNvSpPr>
          <p:nvPr/>
        </p:nvSpPr>
        <p:spPr bwMode="auto">
          <a:xfrm>
            <a:off x="465138" y="656431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70029" name="Rectangle 13"/>
          <p:cNvSpPr>
            <a:spLocks noChangeArrowheads="1"/>
          </p:cNvSpPr>
          <p:nvPr/>
        </p:nvSpPr>
        <p:spPr bwMode="auto">
          <a:xfrm>
            <a:off x="7539038" y="6543675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  <p:sp>
        <p:nvSpPr>
          <p:cNvPr id="128009" name="Freeform 17"/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4" name="Rectangle 18"/>
          <p:cNvSpPr>
            <a:spLocks noChangeArrowheads="1"/>
          </p:cNvSpPr>
          <p:nvPr/>
        </p:nvSpPr>
        <p:spPr bwMode="auto">
          <a:xfrm>
            <a:off x="6772275" y="901700"/>
            <a:ext cx="1844675" cy="101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H </a:t>
            </a:r>
            <a:r>
              <a:rPr lang="en-US" sz="6000" dirty="0">
                <a:solidFill>
                  <a:srgbClr val="1CFF23"/>
                </a:solidFill>
                <a:latin typeface="Times" charset="0"/>
                <a:ea typeface="+mn-ea"/>
                <a:cs typeface="+mn-cs"/>
              </a:rPr>
              <a:t>L</a:t>
            </a:r>
          </a:p>
        </p:txBody>
      </p:sp>
      <p:grpSp>
        <p:nvGrpSpPr>
          <p:cNvPr id="128011" name="Group 86"/>
          <p:cNvGrpSpPr>
            <a:grpSpLocks/>
          </p:cNvGrpSpPr>
          <p:nvPr/>
        </p:nvGrpSpPr>
        <p:grpSpPr bwMode="auto">
          <a:xfrm>
            <a:off x="2335213" y="1112838"/>
            <a:ext cx="4973637" cy="4221162"/>
            <a:chOff x="1471" y="701"/>
            <a:chExt cx="3133" cy="2659"/>
          </a:xfrm>
        </p:grpSpPr>
        <p:sp>
          <p:nvSpPr>
            <p:cNvPr id="128014" name="Rectangle 87"/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15" name="Rectangle 88"/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28016" name="Rectangle 89"/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17" name="AutoShape 90"/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18" name="Rectangle 91"/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19" name="Rectangle 92"/>
            <p:cNvSpPr>
              <a:spLocks noChangeArrowheads="1"/>
            </p:cNvSpPr>
            <p:nvPr/>
          </p:nvSpPr>
          <p:spPr bwMode="auto">
            <a:xfrm>
              <a:off x="1472" y="727"/>
              <a:ext cx="84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SÁNG TẠO</a:t>
              </a:r>
              <a:endParaRPr lang="en-US"/>
            </a:p>
          </p:txBody>
        </p:sp>
        <p:sp>
          <p:nvSpPr>
            <p:cNvPr id="128020" name="Line 93"/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21" name="Line 94"/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22" name="Rectangle 95"/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23" name="Rectangle 96"/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28024" name="Rectangle 97"/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25" name="AutoShape 98"/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26" name="Rectangle 99"/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27" name="Rectangle 100"/>
            <p:cNvSpPr>
              <a:spLocks noChangeArrowheads="1"/>
            </p:cNvSpPr>
            <p:nvPr/>
          </p:nvSpPr>
          <p:spPr bwMode="auto">
            <a:xfrm>
              <a:off x="1584" y="923"/>
              <a:ext cx="9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ÁP-RA-HAM</a:t>
              </a:r>
              <a:endParaRPr lang="en-US"/>
            </a:p>
          </p:txBody>
        </p:sp>
        <p:sp>
          <p:nvSpPr>
            <p:cNvPr id="128028" name="Line 101"/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29" name="Line 102"/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30" name="Rectangle 103"/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31" name="Rectangle 104"/>
            <p:cNvSpPr>
              <a:spLocks noChangeArrowheads="1"/>
            </p:cNvSpPr>
            <p:nvPr/>
          </p:nvSpPr>
          <p:spPr bwMode="auto">
            <a:xfrm>
              <a:off x="1940" y="1135"/>
              <a:ext cx="7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28032" name="Rectangle 105"/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33" name="AutoShape 106"/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34" name="Rectangle 107"/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35" name="Rectangle 108"/>
            <p:cNvSpPr>
              <a:spLocks noChangeArrowheads="1"/>
            </p:cNvSpPr>
            <p:nvPr/>
          </p:nvSpPr>
          <p:spPr bwMode="auto">
            <a:xfrm>
              <a:off x="1835" y="1121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GIÔ-SÉP</a:t>
              </a:r>
              <a:endParaRPr lang="en-US"/>
            </a:p>
          </p:txBody>
        </p:sp>
        <p:sp>
          <p:nvSpPr>
            <p:cNvPr id="128036" name="Line 109"/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37" name="Line 110"/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38" name="Rectangle 111"/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39" name="AutoShape 112"/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40" name="Rectangle 113"/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41" name="Rectangle 114"/>
            <p:cNvSpPr>
              <a:spLocks noChangeArrowheads="1"/>
            </p:cNvSpPr>
            <p:nvPr/>
          </p:nvSpPr>
          <p:spPr bwMode="auto">
            <a:xfrm>
              <a:off x="2088" y="1310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MÔI-SE</a:t>
              </a:r>
              <a:endParaRPr lang="en-US"/>
            </a:p>
          </p:txBody>
        </p:sp>
        <p:sp>
          <p:nvSpPr>
            <p:cNvPr id="128042" name="Line 115"/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43" name="Rectangle 116"/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44" name="AutoShape 117"/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45" name="Rectangle 118"/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46" name="Rectangle 119"/>
            <p:cNvSpPr>
              <a:spLocks noChangeArrowheads="1"/>
            </p:cNvSpPr>
            <p:nvPr/>
          </p:nvSpPr>
          <p:spPr bwMode="auto">
            <a:xfrm>
              <a:off x="2188" y="1516"/>
              <a:ext cx="7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GIÔ-SUÊ</a:t>
              </a:r>
              <a:endParaRPr lang="en-US"/>
            </a:p>
          </p:txBody>
        </p:sp>
        <p:sp>
          <p:nvSpPr>
            <p:cNvPr id="128047" name="Line 120"/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48" name="Rectangle 121"/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49" name="AutoShape 122"/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50" name="Rectangle 123"/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51" name="Rectangle 124"/>
            <p:cNvSpPr>
              <a:spLocks noChangeArrowheads="1"/>
            </p:cNvSpPr>
            <p:nvPr/>
          </p:nvSpPr>
          <p:spPr bwMode="auto">
            <a:xfrm>
              <a:off x="2248" y="1706"/>
              <a:ext cx="117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VÔ CHÍNH PHỦ</a:t>
              </a:r>
              <a:endParaRPr lang="en-US"/>
            </a:p>
          </p:txBody>
        </p:sp>
        <p:sp>
          <p:nvSpPr>
            <p:cNvPr id="128052" name="Line 125"/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3" name="Rectangle 126"/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54" name="AutoShape 127"/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55" name="Rectangle 128"/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56" name="Rectangle 129"/>
            <p:cNvSpPr>
              <a:spLocks noChangeArrowheads="1"/>
            </p:cNvSpPr>
            <p:nvPr/>
          </p:nvSpPr>
          <p:spPr bwMode="auto">
            <a:xfrm>
              <a:off x="2413" y="1920"/>
              <a:ext cx="9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HOÀNG GIA</a:t>
              </a:r>
              <a:endParaRPr lang="en-US"/>
            </a:p>
          </p:txBody>
        </p:sp>
        <p:sp>
          <p:nvSpPr>
            <p:cNvPr id="128057" name="Line 130"/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58" name="Rectangle 131"/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59" name="AutoShape 132"/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60" name="Rectangle 133"/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61" name="Rectangle 134"/>
            <p:cNvSpPr>
              <a:spLocks noChangeArrowheads="1"/>
            </p:cNvSpPr>
            <p:nvPr/>
          </p:nvSpPr>
          <p:spPr bwMode="auto">
            <a:xfrm>
              <a:off x="2677" y="2134"/>
              <a:ext cx="7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LƯU ĐÀY</a:t>
              </a:r>
              <a:endParaRPr lang="en-US"/>
            </a:p>
          </p:txBody>
        </p:sp>
        <p:sp>
          <p:nvSpPr>
            <p:cNvPr id="128062" name="Line 135"/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3" name="Line 136"/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4" name="Rectangle 137"/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65" name="AutoShape 138"/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66" name="Rectangle 139"/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67" name="Rectangle 140"/>
            <p:cNvSpPr>
              <a:spLocks noChangeArrowheads="1"/>
            </p:cNvSpPr>
            <p:nvPr/>
          </p:nvSpPr>
          <p:spPr bwMode="auto">
            <a:xfrm>
              <a:off x="2864" y="2344"/>
              <a:ext cx="87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YÊN LẶNG</a:t>
              </a:r>
              <a:endParaRPr lang="en-US"/>
            </a:p>
          </p:txBody>
        </p:sp>
        <p:sp>
          <p:nvSpPr>
            <p:cNvPr id="128068" name="Line 141"/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69" name="Line 142"/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70" name="Rectangle 143"/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71" name="AutoShape 144"/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072" name="Rectangle 145"/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8073" name="Group 146"/>
            <p:cNvGrpSpPr>
              <a:grpSpLocks/>
            </p:cNvGrpSpPr>
            <p:nvPr/>
          </p:nvGrpSpPr>
          <p:grpSpPr bwMode="auto">
            <a:xfrm>
              <a:off x="3099" y="2564"/>
              <a:ext cx="800" cy="282"/>
              <a:chOff x="3028" y="3101"/>
              <a:chExt cx="700" cy="240"/>
            </a:xfrm>
          </p:grpSpPr>
          <p:sp>
            <p:nvSpPr>
              <p:cNvPr id="128076" name="Rectangle 147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/>
              </a:p>
            </p:txBody>
          </p:sp>
          <p:sp>
            <p:nvSpPr>
              <p:cNvPr id="128077" name="Rectangle 148"/>
              <p:cNvSpPr>
                <a:spLocks noChangeArrowheads="1"/>
              </p:cNvSpPr>
              <p:nvPr/>
            </p:nvSpPr>
            <p:spPr bwMode="auto">
              <a:xfrm>
                <a:off x="3028" y="3101"/>
                <a:ext cx="700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 b="1">
                    <a:solidFill>
                      <a:schemeClr val="accent1"/>
                    </a:solidFill>
                    <a:latin typeface="Helvetica" charset="0"/>
                  </a:rPr>
                  <a:t>GIÊ-XU</a:t>
                </a:r>
                <a:endParaRPr lang="en-US"/>
              </a:p>
            </p:txBody>
          </p:sp>
        </p:grpSp>
        <p:sp>
          <p:nvSpPr>
            <p:cNvPr id="128074" name="Line 149"/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075" name="Line 150"/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0019" name="AutoShape 3"/>
          <p:cNvSpPr>
            <a:spLocks noChangeArrowheads="1"/>
          </p:cNvSpPr>
          <p:nvPr/>
        </p:nvSpPr>
        <p:spPr bwMode="auto">
          <a:xfrm rot="-1440000">
            <a:off x="2954338" y="35941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13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496888" y="900113"/>
            <a:ext cx="8162925" cy="562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FAFD00"/>
                </a:solidFill>
                <a:latin typeface="Arial" charset="0"/>
                <a:cs typeface="Arial" charset="0"/>
              </a:rPr>
              <a:t>NIÊN ĐẠI TỔNG QUÁT:</a:t>
            </a:r>
          </a:p>
          <a:p>
            <a:pPr algn="ctr"/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r>
              <a:rPr lang="en-US" sz="3200" b="1">
                <a:solidFill>
                  <a:srgbClr val="FAFD00"/>
                </a:solidFill>
                <a:latin typeface="Arial" charset="0"/>
                <a:cs typeface="Arial" charset="0"/>
              </a:rPr>
              <a:t>ÁP-RA-HAM - GIÔ-SÉP </a:t>
            </a:r>
            <a:r>
              <a:rPr lang="en-US" sz="3600" b="1">
                <a:solidFill>
                  <a:srgbClr val="FAFD00"/>
                </a:solidFill>
                <a:latin typeface="Arial" charset="0"/>
                <a:cs typeface="Arial" charset="0"/>
              </a:rPr>
              <a:t> 	2000 T.C.</a:t>
            </a:r>
            <a:endParaRPr lang="en-US" sz="3600" b="1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r>
              <a:rPr lang="en-US" sz="3200" b="1">
                <a:solidFill>
                  <a:srgbClr val="FAFD00"/>
                </a:solidFill>
                <a:latin typeface="Arial" charset="0"/>
                <a:cs typeface="Arial" charset="0"/>
              </a:rPr>
              <a:t>MÔI-SE – GIÔ-SUÊ</a:t>
            </a:r>
            <a:r>
              <a:rPr lang="en-US" sz="3600" b="1">
                <a:solidFill>
                  <a:srgbClr val="FAFD00"/>
                </a:solidFill>
                <a:latin typeface="Arial" charset="0"/>
                <a:cs typeface="Arial" charset="0"/>
              </a:rPr>
              <a:t>			1500 T.C.</a:t>
            </a:r>
          </a:p>
          <a:p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r>
              <a:rPr lang="en-US" sz="3200" b="1">
                <a:solidFill>
                  <a:srgbClr val="FAFD00"/>
                </a:solidFill>
                <a:latin typeface="Arial" charset="0"/>
                <a:cs typeface="Arial" charset="0"/>
              </a:rPr>
              <a:t>VÔ CHÍNH PHỦ- HOÀNG GIA</a:t>
            </a:r>
            <a:r>
              <a:rPr lang="en-US" sz="3600" b="1">
                <a:solidFill>
                  <a:srgbClr val="FAFD00"/>
                </a:solidFill>
                <a:latin typeface="Arial" charset="0"/>
                <a:cs typeface="Arial" charset="0"/>
              </a:rPr>
              <a:t>  1000 T.C.</a:t>
            </a:r>
          </a:p>
          <a:p>
            <a:endParaRPr lang="en-US" sz="3600" b="1">
              <a:solidFill>
                <a:schemeClr val="hlink"/>
              </a:solidFill>
              <a:latin typeface="Arial" charset="0"/>
              <a:cs typeface="Arial" charset="0"/>
            </a:endParaRPr>
          </a:p>
          <a:p>
            <a:r>
              <a:rPr lang="en-US" sz="3600" b="1">
                <a:solidFill>
                  <a:schemeClr val="hlink"/>
                </a:solidFill>
                <a:latin typeface="Arial" charset="0"/>
                <a:cs typeface="Arial" charset="0"/>
              </a:rPr>
              <a:t>LƯU ĐÀY-YÊN LẶNG    	  500 T.C.</a:t>
            </a:r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  <a:p>
            <a:pPr algn="ctr"/>
            <a:endParaRPr lang="en-US" sz="3600" b="1">
              <a:solidFill>
                <a:srgbClr val="FAFD00"/>
              </a:solidFill>
              <a:latin typeface="Arial" charset="0"/>
              <a:cs typeface="Arial" charset="0"/>
            </a:endParaRP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8" name="Oval 6"/>
          <p:cNvSpPr>
            <a:spLocks noChangeArrowheads="1"/>
          </p:cNvSpPr>
          <p:nvPr/>
        </p:nvSpPr>
        <p:spPr bwMode="auto">
          <a:xfrm>
            <a:off x="127000" y="5168900"/>
            <a:ext cx="8458200" cy="8810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77343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0056" name="Text Box 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9003" name="Rectangle 11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0"/>
      <p:bldP spid="46899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0"/>
          <p:cNvSpPr>
            <a:spLocks noChangeArrowheads="1"/>
          </p:cNvSpPr>
          <p:nvPr/>
        </p:nvSpPr>
        <p:spPr bwMode="auto">
          <a:xfrm>
            <a:off x="0" y="-134938"/>
            <a:ext cx="1836738" cy="1935163"/>
          </a:xfrm>
          <a:prstGeom prst="rect">
            <a:avLst/>
          </a:prstGeom>
          <a:solidFill>
            <a:srgbClr val="6108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32099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0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4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32102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3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4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S.Ơ</a:t>
            </a:r>
          </a:p>
        </p:txBody>
      </p:sp>
      <p:sp>
        <p:nvSpPr>
          <p:cNvPr id="132106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9900"/>
                </a:solidFill>
                <a:latin typeface="Times" charset="0"/>
                <a:ea typeface="+mn-ea"/>
                <a:cs typeface="+mn-cs"/>
              </a:rPr>
              <a:t>VBT</a:t>
            </a:r>
          </a:p>
        </p:txBody>
      </p:sp>
      <p:sp>
        <p:nvSpPr>
          <p:cNvPr id="132108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2147483647 w 169"/>
              <a:gd name="T1" fmla="*/ 2147483647 h 193"/>
              <a:gd name="T2" fmla="*/ 2147483647 w 169"/>
              <a:gd name="T3" fmla="*/ 2147483647 h 193"/>
              <a:gd name="T4" fmla="*/ 2147483647 w 169"/>
              <a:gd name="T5" fmla="*/ 2147483647 h 193"/>
              <a:gd name="T6" fmla="*/ 2147483647 w 169"/>
              <a:gd name="T7" fmla="*/ 2147483647 h 193"/>
              <a:gd name="T8" fmla="*/ 2147483647 w 169"/>
              <a:gd name="T9" fmla="*/ 2147483647 h 193"/>
              <a:gd name="T10" fmla="*/ 0 w 169"/>
              <a:gd name="T11" fmla="*/ 2147483647 h 193"/>
              <a:gd name="T12" fmla="*/ 0 w 169"/>
              <a:gd name="T13" fmla="*/ 2147483647 h 193"/>
              <a:gd name="T14" fmla="*/ 0 w 169"/>
              <a:gd name="T15" fmla="*/ 2147483647 h 193"/>
              <a:gd name="T16" fmla="*/ 2147483647 w 169"/>
              <a:gd name="T17" fmla="*/ 2147483647 h 193"/>
              <a:gd name="T18" fmla="*/ 2147483647 w 169"/>
              <a:gd name="T19" fmla="*/ 2147483647 h 193"/>
              <a:gd name="T20" fmla="*/ 2147483647 w 169"/>
              <a:gd name="T21" fmla="*/ 2147483647 h 193"/>
              <a:gd name="T22" fmla="*/ 2147483647 w 169"/>
              <a:gd name="T23" fmla="*/ 2147483647 h 193"/>
              <a:gd name="T24" fmla="*/ 2147483647 w 169"/>
              <a:gd name="T25" fmla="*/ 2147483647 h 193"/>
              <a:gd name="T26" fmla="*/ 2147483647 w 169"/>
              <a:gd name="T27" fmla="*/ 2147483647 h 193"/>
              <a:gd name="T28" fmla="*/ 2147483647 w 169"/>
              <a:gd name="T29" fmla="*/ 2147483647 h 193"/>
              <a:gd name="T30" fmla="*/ 2147483647 w 169"/>
              <a:gd name="T31" fmla="*/ 2147483647 h 193"/>
              <a:gd name="T32" fmla="*/ 2147483647 w 169"/>
              <a:gd name="T33" fmla="*/ 2147483647 h 193"/>
              <a:gd name="T34" fmla="*/ 2147483647 w 169"/>
              <a:gd name="T35" fmla="*/ 2147483647 h 193"/>
              <a:gd name="T36" fmla="*/ 2147483647 w 169"/>
              <a:gd name="T37" fmla="*/ 2147483647 h 193"/>
              <a:gd name="T38" fmla="*/ 2147483647 w 169"/>
              <a:gd name="T39" fmla="*/ 2147483647 h 193"/>
              <a:gd name="T40" fmla="*/ 2147483647 w 169"/>
              <a:gd name="T41" fmla="*/ 2147483647 h 193"/>
              <a:gd name="T42" fmla="*/ 2147483647 w 169"/>
              <a:gd name="T43" fmla="*/ 0 h 193"/>
              <a:gd name="T44" fmla="*/ 2147483647 w 169"/>
              <a:gd name="T45" fmla="*/ 2147483647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9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0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2147483647 w 37"/>
              <a:gd name="T1" fmla="*/ 2147483647 h 265"/>
              <a:gd name="T2" fmla="*/ 2147483647 w 37"/>
              <a:gd name="T3" fmla="*/ 0 h 265"/>
              <a:gd name="T4" fmla="*/ 2147483647 w 37"/>
              <a:gd name="T5" fmla="*/ 2147483647 h 265"/>
              <a:gd name="T6" fmla="*/ 2147483647 w 37"/>
              <a:gd name="T7" fmla="*/ 2147483647 h 265"/>
              <a:gd name="T8" fmla="*/ 2147483647 w 37"/>
              <a:gd name="T9" fmla="*/ 2147483647 h 265"/>
              <a:gd name="T10" fmla="*/ 2147483647 w 37"/>
              <a:gd name="T11" fmla="*/ 2147483647 h 265"/>
              <a:gd name="T12" fmla="*/ 2147483647 w 37"/>
              <a:gd name="T13" fmla="*/ 2147483647 h 265"/>
              <a:gd name="T14" fmla="*/ 2147483647 w 37"/>
              <a:gd name="T15" fmla="*/ 2147483647 h 265"/>
              <a:gd name="T16" fmla="*/ 0 w 37"/>
              <a:gd name="T17" fmla="*/ 2147483647 h 265"/>
              <a:gd name="T18" fmla="*/ 0 w 37"/>
              <a:gd name="T19" fmla="*/ 2147483647 h 265"/>
              <a:gd name="T20" fmla="*/ 0 w 37"/>
              <a:gd name="T21" fmla="*/ 2147483647 h 265"/>
              <a:gd name="T22" fmla="*/ 0 w 37"/>
              <a:gd name="T23" fmla="*/ 2147483647 h 265"/>
              <a:gd name="T24" fmla="*/ 2147483647 w 37"/>
              <a:gd name="T25" fmla="*/ 2147483647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54375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BĐ</a:t>
            </a:r>
          </a:p>
        </p:txBody>
      </p:sp>
      <p:sp>
        <p:nvSpPr>
          <p:cNvPr id="543760" name="Rectangle 16"/>
          <p:cNvSpPr>
            <a:spLocks noChangeArrowheads="1"/>
          </p:cNvSpPr>
          <p:nvPr/>
        </p:nvSpPr>
        <p:spPr bwMode="auto">
          <a:xfrm>
            <a:off x="2020888" y="992188"/>
            <a:ext cx="14859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ĐTH</a:t>
            </a:r>
          </a:p>
        </p:txBody>
      </p:sp>
      <p:sp>
        <p:nvSpPr>
          <p:cNvPr id="132114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5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6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9900"/>
                </a:solidFill>
                <a:latin typeface="Times" charset="0"/>
                <a:ea typeface="+mn-ea"/>
                <a:cs typeface="+mn-cs"/>
              </a:rPr>
              <a:t>DS</a:t>
            </a:r>
          </a:p>
        </p:txBody>
      </p:sp>
      <p:sp>
        <p:nvSpPr>
          <p:cNvPr id="54376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3211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6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4376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9900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543770" name="Rectangle 26"/>
          <p:cNvSpPr>
            <a:spLocks noChangeArrowheads="1"/>
          </p:cNvSpPr>
          <p:nvPr/>
        </p:nvSpPr>
        <p:spPr bwMode="auto">
          <a:xfrm>
            <a:off x="5735638" y="27892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</a:t>
            </a:r>
          </a:p>
        </p:txBody>
      </p:sp>
      <p:sp>
        <p:nvSpPr>
          <p:cNvPr id="13212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7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H</a:t>
            </a:r>
          </a:p>
        </p:txBody>
      </p:sp>
      <p:sp>
        <p:nvSpPr>
          <p:cNvPr id="13212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74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N(A)</a:t>
            </a: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2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7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13213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2727325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3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82" name="Rectangle 38"/>
          <p:cNvSpPr>
            <a:spLocks noChangeArrowheads="1"/>
          </p:cNvSpPr>
          <p:nvPr/>
        </p:nvSpPr>
        <p:spPr bwMode="auto">
          <a:xfrm>
            <a:off x="3067050" y="4451350"/>
            <a:ext cx="611188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9900"/>
                </a:solidFill>
                <a:latin typeface="Times" charset="0"/>
                <a:ea typeface="+mn-ea"/>
                <a:cs typeface="+mn-cs"/>
              </a:rPr>
              <a:t>CB</a:t>
            </a:r>
          </a:p>
        </p:txBody>
      </p:sp>
      <p:sp>
        <p:nvSpPr>
          <p:cNvPr id="13213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8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rgbClr val="009900"/>
                </a:solidFill>
                <a:latin typeface="Times" charset="0"/>
                <a:ea typeface="+mn-ea"/>
                <a:cs typeface="+mn-cs"/>
              </a:rPr>
              <a:t>MS</a:t>
            </a:r>
          </a:p>
        </p:txBody>
      </p:sp>
      <p:sp>
        <p:nvSpPr>
          <p:cNvPr id="132137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8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</a:t>
            </a:r>
          </a:p>
        </p:txBody>
      </p:sp>
      <p:sp>
        <p:nvSpPr>
          <p:cNvPr id="543787" name="Rectangle 43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NN</a:t>
            </a:r>
          </a:p>
        </p:txBody>
      </p:sp>
      <p:sp>
        <p:nvSpPr>
          <p:cNvPr id="543788" name="Freeform 44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369050" y="933450"/>
            <a:ext cx="2000250" cy="1327150"/>
            <a:chOff x="3968" y="621"/>
            <a:chExt cx="1260" cy="836"/>
          </a:xfrm>
        </p:grpSpPr>
        <p:sp>
          <p:nvSpPr>
            <p:cNvPr id="543790" name="Freeform 4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543791" name="Freeform 4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543792" name="Freeform 4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543793" name="Freeform 4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543794" name="Freeform 5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543795" name="Freeform 5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543796" name="Freeform 52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43829" name="Freeform 85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/>
            <a:ahLst/>
            <a:cxnLst>
              <a:cxn ang="0">
                <a:pos x="10" y="608"/>
              </a:cxn>
              <a:cxn ang="0">
                <a:pos x="21" y="565"/>
              </a:cxn>
              <a:cxn ang="0">
                <a:pos x="32" y="523"/>
              </a:cxn>
              <a:cxn ang="0">
                <a:pos x="32" y="480"/>
              </a:cxn>
              <a:cxn ang="0">
                <a:pos x="21" y="427"/>
              </a:cxn>
              <a:cxn ang="0">
                <a:pos x="21" y="384"/>
              </a:cxn>
              <a:cxn ang="0">
                <a:pos x="21" y="320"/>
              </a:cxn>
              <a:cxn ang="0">
                <a:pos x="32" y="277"/>
              </a:cxn>
              <a:cxn ang="0">
                <a:pos x="42" y="235"/>
              </a:cxn>
              <a:cxn ang="0">
                <a:pos x="74" y="181"/>
              </a:cxn>
              <a:cxn ang="0">
                <a:pos x="106" y="149"/>
              </a:cxn>
              <a:cxn ang="0">
                <a:pos x="138" y="117"/>
              </a:cxn>
              <a:cxn ang="0">
                <a:pos x="181" y="96"/>
              </a:cxn>
              <a:cxn ang="0">
                <a:pos x="224" y="85"/>
              </a:cxn>
              <a:cxn ang="0">
                <a:pos x="266" y="75"/>
              </a:cxn>
              <a:cxn ang="0">
                <a:pos x="309" y="75"/>
              </a:cxn>
              <a:cxn ang="0">
                <a:pos x="352" y="75"/>
              </a:cxn>
              <a:cxn ang="0">
                <a:pos x="394" y="75"/>
              </a:cxn>
              <a:cxn ang="0">
                <a:pos x="448" y="75"/>
              </a:cxn>
              <a:cxn ang="0">
                <a:pos x="490" y="75"/>
              </a:cxn>
              <a:cxn ang="0">
                <a:pos x="544" y="64"/>
              </a:cxn>
              <a:cxn ang="0">
                <a:pos x="586" y="64"/>
              </a:cxn>
              <a:cxn ang="0">
                <a:pos x="640" y="43"/>
              </a:cxn>
              <a:cxn ang="0">
                <a:pos x="682" y="32"/>
              </a:cxn>
              <a:cxn ang="0">
                <a:pos x="725" y="21"/>
              </a:cxn>
              <a:cxn ang="0">
                <a:pos x="768" y="0"/>
              </a:cxn>
              <a:cxn ang="0">
                <a:pos x="810" y="0"/>
              </a:cxn>
              <a:cxn ang="0">
                <a:pos x="853" y="0"/>
              </a:cxn>
              <a:cxn ang="0">
                <a:pos x="896" y="0"/>
              </a:cxn>
              <a:cxn ang="0">
                <a:pos x="938" y="0"/>
              </a:cxn>
              <a:cxn ang="0">
                <a:pos x="992" y="11"/>
              </a:cxn>
              <a:cxn ang="0">
                <a:pos x="1034" y="21"/>
              </a:cxn>
              <a:cxn ang="0">
                <a:pos x="1077" y="43"/>
              </a:cxn>
              <a:cxn ang="0">
                <a:pos x="1120" y="53"/>
              </a:cxn>
              <a:cxn ang="0">
                <a:pos x="1162" y="85"/>
              </a:cxn>
              <a:cxn ang="0">
                <a:pos x="1205" y="107"/>
              </a:cxn>
              <a:cxn ang="0">
                <a:pos x="1237" y="139"/>
              </a:cxn>
              <a:cxn ang="0">
                <a:pos x="1269" y="181"/>
              </a:cxn>
              <a:cxn ang="0">
                <a:pos x="1301" y="213"/>
              </a:cxn>
              <a:cxn ang="0">
                <a:pos x="1344" y="256"/>
              </a:cxn>
              <a:cxn ang="0">
                <a:pos x="1376" y="299"/>
              </a:cxn>
              <a:cxn ang="0">
                <a:pos x="1397" y="341"/>
              </a:cxn>
              <a:cxn ang="0">
                <a:pos x="1429" y="384"/>
              </a:cxn>
              <a:cxn ang="0">
                <a:pos x="1461" y="416"/>
              </a:cxn>
              <a:cxn ang="0">
                <a:pos x="1504" y="459"/>
              </a:cxn>
              <a:cxn ang="0">
                <a:pos x="1546" y="491"/>
              </a:cxn>
              <a:cxn ang="0">
                <a:pos x="1589" y="512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dist="81320" dir="3080412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43833" name="Freeform 89"/>
          <p:cNvSpPr>
            <a:spLocks/>
          </p:cNvSpPr>
          <p:nvPr/>
        </p:nvSpPr>
        <p:spPr bwMode="auto">
          <a:xfrm>
            <a:off x="2852738" y="1804988"/>
            <a:ext cx="2844800" cy="1460500"/>
          </a:xfrm>
          <a:custGeom>
            <a:avLst/>
            <a:gdLst/>
            <a:ahLst/>
            <a:cxnLst>
              <a:cxn ang="0">
                <a:pos x="1792" y="848"/>
              </a:cxn>
              <a:cxn ang="0">
                <a:pos x="1744" y="680"/>
              </a:cxn>
              <a:cxn ang="0">
                <a:pos x="1696" y="608"/>
              </a:cxn>
              <a:cxn ang="0">
                <a:pos x="1640" y="552"/>
              </a:cxn>
              <a:cxn ang="0">
                <a:pos x="1544" y="432"/>
              </a:cxn>
              <a:cxn ang="0">
                <a:pos x="1392" y="216"/>
              </a:cxn>
              <a:cxn ang="0">
                <a:pos x="1328" y="160"/>
              </a:cxn>
              <a:cxn ang="0">
                <a:pos x="1144" y="80"/>
              </a:cxn>
              <a:cxn ang="0">
                <a:pos x="992" y="24"/>
              </a:cxn>
              <a:cxn ang="0">
                <a:pos x="816" y="0"/>
              </a:cxn>
              <a:cxn ang="0">
                <a:pos x="576" y="32"/>
              </a:cxn>
              <a:cxn ang="0">
                <a:pos x="496" y="64"/>
              </a:cxn>
              <a:cxn ang="0">
                <a:pos x="296" y="160"/>
              </a:cxn>
              <a:cxn ang="0">
                <a:pos x="192" y="296"/>
              </a:cxn>
              <a:cxn ang="0">
                <a:pos x="136" y="376"/>
              </a:cxn>
              <a:cxn ang="0">
                <a:pos x="88" y="528"/>
              </a:cxn>
              <a:cxn ang="0">
                <a:pos x="72" y="584"/>
              </a:cxn>
              <a:cxn ang="0">
                <a:pos x="0" y="744"/>
              </a:cxn>
              <a:cxn ang="0">
                <a:pos x="8" y="816"/>
              </a:cxn>
              <a:cxn ang="0">
                <a:pos x="96" y="920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43834" name="Rectangle 90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3837" name="Text Box 93"/>
          <p:cNvSpPr txBox="1">
            <a:spLocks noChangeArrowheads="1"/>
          </p:cNvSpPr>
          <p:nvPr/>
        </p:nvSpPr>
        <p:spPr bwMode="auto">
          <a:xfrm>
            <a:off x="220663" y="5245100"/>
            <a:ext cx="859631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91581" dir="2021404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Bởi vì: Đấng Mê-si từ lâu đã được tiên tri sẽ xuất hiện qua chi tộc Giu-đa</a:t>
            </a:r>
            <a:r>
              <a:rPr lang="en-US">
                <a:latin typeface="Comic Sans MS" charset="0"/>
              </a:rPr>
              <a:t>.</a:t>
            </a:r>
          </a:p>
        </p:txBody>
      </p:sp>
      <p:sp>
        <p:nvSpPr>
          <p:cNvPr id="132147" name="Text Box 94"/>
          <p:cNvSpPr txBox="1">
            <a:spLocks noChangeArrowheads="1"/>
          </p:cNvSpPr>
          <p:nvPr/>
        </p:nvSpPr>
        <p:spPr bwMode="auto">
          <a:xfrm>
            <a:off x="1765300" y="-22225"/>
            <a:ext cx="3530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I Sa 9:6-7</a:t>
            </a:r>
          </a:p>
        </p:txBody>
      </p:sp>
      <p:sp>
        <p:nvSpPr>
          <p:cNvPr id="543839" name="Text Box 95"/>
          <p:cNvSpPr txBox="1">
            <a:spLocks noChangeArrowheads="1"/>
          </p:cNvSpPr>
          <p:nvPr/>
        </p:nvSpPr>
        <p:spPr bwMode="auto">
          <a:xfrm>
            <a:off x="1377950" y="3670300"/>
            <a:ext cx="7091363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chemeClr val="tx1"/>
                </a:solidFill>
                <a:latin typeface="Comic Sans MS" charset="0"/>
              </a:rPr>
              <a:t>GIU-ĐA ĐƯỢC GÌN GIỮ!</a:t>
            </a:r>
          </a:p>
        </p:txBody>
      </p:sp>
      <p:sp>
        <p:nvSpPr>
          <p:cNvPr id="132149" name="Text Box 9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3842" name="Text Box 98"/>
          <p:cNvSpPr txBox="1">
            <a:spLocks noChangeArrowheads="1"/>
          </p:cNvSpPr>
          <p:nvPr/>
        </p:nvSpPr>
        <p:spPr bwMode="auto">
          <a:xfrm>
            <a:off x="2889250" y="4352925"/>
            <a:ext cx="3525838" cy="923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VÌ SAO?</a:t>
            </a:r>
          </a:p>
        </p:txBody>
      </p:sp>
      <p:sp>
        <p:nvSpPr>
          <p:cNvPr id="543843" name="Text Box 99"/>
          <p:cNvSpPr txBox="1">
            <a:spLocks noChangeArrowheads="1"/>
          </p:cNvSpPr>
          <p:nvPr/>
        </p:nvSpPr>
        <p:spPr bwMode="auto">
          <a:xfrm>
            <a:off x="1571625" y="623888"/>
            <a:ext cx="5761038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tx1"/>
                </a:solidFill>
                <a:latin typeface="Comic Sans MS" charset="0"/>
              </a:rPr>
              <a:t>Tóm lược…</a:t>
            </a:r>
          </a:p>
        </p:txBody>
      </p:sp>
      <p:sp>
        <p:nvSpPr>
          <p:cNvPr id="543844" name="Rectangle 10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57</a:t>
            </a:r>
          </a:p>
        </p:txBody>
      </p:sp>
      <p:sp>
        <p:nvSpPr>
          <p:cNvPr id="543846" name="Freeform 102"/>
          <p:cNvSpPr>
            <a:spLocks/>
          </p:cNvSpPr>
          <p:nvPr/>
        </p:nvSpPr>
        <p:spPr bwMode="auto">
          <a:xfrm>
            <a:off x="2795588" y="1616075"/>
            <a:ext cx="2844800" cy="1460500"/>
          </a:xfrm>
          <a:custGeom>
            <a:avLst/>
            <a:gdLst/>
            <a:ahLst/>
            <a:cxnLst>
              <a:cxn ang="0">
                <a:pos x="1792" y="848"/>
              </a:cxn>
              <a:cxn ang="0">
                <a:pos x="1744" y="680"/>
              </a:cxn>
              <a:cxn ang="0">
                <a:pos x="1696" y="608"/>
              </a:cxn>
              <a:cxn ang="0">
                <a:pos x="1640" y="552"/>
              </a:cxn>
              <a:cxn ang="0">
                <a:pos x="1544" y="432"/>
              </a:cxn>
              <a:cxn ang="0">
                <a:pos x="1392" y="216"/>
              </a:cxn>
              <a:cxn ang="0">
                <a:pos x="1328" y="160"/>
              </a:cxn>
              <a:cxn ang="0">
                <a:pos x="1144" y="80"/>
              </a:cxn>
              <a:cxn ang="0">
                <a:pos x="992" y="24"/>
              </a:cxn>
              <a:cxn ang="0">
                <a:pos x="816" y="0"/>
              </a:cxn>
              <a:cxn ang="0">
                <a:pos x="576" y="32"/>
              </a:cxn>
              <a:cxn ang="0">
                <a:pos x="496" y="64"/>
              </a:cxn>
              <a:cxn ang="0">
                <a:pos x="296" y="160"/>
              </a:cxn>
              <a:cxn ang="0">
                <a:pos x="192" y="296"/>
              </a:cxn>
              <a:cxn ang="0">
                <a:pos x="136" y="376"/>
              </a:cxn>
              <a:cxn ang="0">
                <a:pos x="88" y="528"/>
              </a:cxn>
              <a:cxn ang="0">
                <a:pos x="72" y="584"/>
              </a:cxn>
              <a:cxn ang="0">
                <a:pos x="0" y="744"/>
              </a:cxn>
              <a:cxn ang="0">
                <a:pos x="8" y="816"/>
              </a:cxn>
              <a:cxn ang="0">
                <a:pos x="96" y="920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32154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sp>
        <p:nvSpPr>
          <p:cNvPr id="132155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4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88" grpId="0" animBg="1"/>
      <p:bldP spid="543796" grpId="0" animBg="1"/>
      <p:bldP spid="543829" grpId="0" animBg="1"/>
      <p:bldP spid="543833" grpId="0" animBg="1"/>
      <p:bldP spid="543837" grpId="0" autoUpdateAnimBg="0"/>
      <p:bldP spid="543839" grpId="0" autoUpdateAnimBg="0"/>
      <p:bldP spid="543842" grpId="0" autoUpdateAnimBg="0"/>
      <p:bldP spid="5438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2"/>
          <p:cNvSpPr>
            <a:spLocks noChangeArrowheads="1"/>
          </p:cNvSpPr>
          <p:nvPr/>
        </p:nvSpPr>
        <p:spPr bwMode="auto">
          <a:xfrm>
            <a:off x="2578100" y="6477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55" name="Group 57"/>
          <p:cNvGrpSpPr>
            <a:grpSpLocks/>
          </p:cNvGrpSpPr>
          <p:nvPr/>
        </p:nvGrpSpPr>
        <p:grpSpPr bwMode="auto">
          <a:xfrm>
            <a:off x="8018463" y="3455988"/>
            <a:ext cx="952500" cy="646112"/>
            <a:chOff x="5051" y="2177"/>
            <a:chExt cx="600" cy="407"/>
          </a:xfrm>
        </p:grpSpPr>
        <p:sp>
          <p:nvSpPr>
            <p:cNvPr id="23598" name="Freeform 58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9" name="Rectangle 59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Freeform 60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444 w 129"/>
                <a:gd name="T1" fmla="*/ 2479 h 49"/>
                <a:gd name="T2" fmla="*/ 0 w 129"/>
                <a:gd name="T3" fmla="*/ 2479 h 49"/>
                <a:gd name="T4" fmla="*/ 0 w 129"/>
                <a:gd name="T5" fmla="*/ 0 h 49"/>
                <a:gd name="T6" fmla="*/ 444 w 129"/>
                <a:gd name="T7" fmla="*/ 247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AutoShape 61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Rectangle 62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Rectangle 63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AutoShape 64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Line 65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6" name="Line 66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556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23594" name="Group 19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9428" name="Freeform 20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solidFill>
                <a:srgbClr val="003399"/>
              </a:solidFill>
              <a:ln w="12700" cap="flat" cmpd="sng">
                <a:solidFill>
                  <a:srgbClr val="003399"/>
                </a:solidFill>
                <a:prstDash val="solid"/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29429" name="Freeform 21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solidFill>
                <a:srgbClr val="003399"/>
              </a:solidFill>
              <a:ln w="28575" cap="flat" cmpd="sng">
                <a:solidFill>
                  <a:srgbClr val="00339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29430" name="Freeform 22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solidFill>
              <a:srgbClr val="003399"/>
            </a:solidFill>
            <a:ln w="12700" cap="flat" cmpd="sng">
              <a:solidFill>
                <a:srgbClr val="003399"/>
              </a:solidFill>
              <a:prstDash val="solid"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3557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9432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529433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529434" name="Text Box 26"/>
          <p:cNvSpPr txBox="1">
            <a:spLocks noChangeArrowheads="1"/>
          </p:cNvSpPr>
          <p:nvPr/>
        </p:nvSpPr>
        <p:spPr bwMode="auto">
          <a:xfrm>
            <a:off x="5664200" y="1574800"/>
            <a:ext cx="16129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i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Sea of   	  Galilee</a:t>
            </a:r>
          </a:p>
        </p:txBody>
      </p:sp>
      <p:sp>
        <p:nvSpPr>
          <p:cNvPr id="529435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Mt. Gilboa</a:t>
            </a:r>
          </a:p>
        </p:txBody>
      </p:sp>
      <p:sp>
        <p:nvSpPr>
          <p:cNvPr id="529436" name="Text Box 28"/>
          <p:cNvSpPr txBox="1">
            <a:spLocks noChangeArrowheads="1"/>
          </p:cNvSpPr>
          <p:nvPr/>
        </p:nvSpPr>
        <p:spPr bwMode="auto">
          <a:xfrm>
            <a:off x="4838700" y="46609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Hebron</a:t>
            </a:r>
          </a:p>
        </p:txBody>
      </p:sp>
      <p:sp>
        <p:nvSpPr>
          <p:cNvPr id="529437" name="Text Box 29"/>
          <p:cNvSpPr txBox="1">
            <a:spLocks noChangeArrowheads="1"/>
          </p:cNvSpPr>
          <p:nvPr/>
        </p:nvSpPr>
        <p:spPr bwMode="auto">
          <a:xfrm rot="-5286213">
            <a:off x="4381500" y="13589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ASHER</a:t>
            </a:r>
          </a:p>
        </p:txBody>
      </p:sp>
      <p:sp>
        <p:nvSpPr>
          <p:cNvPr id="529438" name="Text Box 30"/>
          <p:cNvSpPr txBox="1">
            <a:spLocks noChangeArrowheads="1"/>
          </p:cNvSpPr>
          <p:nvPr/>
        </p:nvSpPr>
        <p:spPr bwMode="auto">
          <a:xfrm rot="-844665">
            <a:off x="5080000" y="24130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ISSACHAR</a:t>
            </a:r>
          </a:p>
        </p:txBody>
      </p:sp>
      <p:sp>
        <p:nvSpPr>
          <p:cNvPr id="529439" name="Text Box 31"/>
          <p:cNvSpPr txBox="1">
            <a:spLocks noChangeArrowheads="1"/>
          </p:cNvSpPr>
          <p:nvPr/>
        </p:nvSpPr>
        <p:spPr bwMode="auto">
          <a:xfrm rot="469584">
            <a:off x="4419600" y="30480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MANASSEH</a:t>
            </a:r>
          </a:p>
        </p:txBody>
      </p:sp>
      <p:sp>
        <p:nvSpPr>
          <p:cNvPr id="529440" name="Text Box 32"/>
          <p:cNvSpPr txBox="1">
            <a:spLocks noChangeArrowheads="1"/>
          </p:cNvSpPr>
          <p:nvPr/>
        </p:nvSpPr>
        <p:spPr bwMode="auto">
          <a:xfrm rot="2606806">
            <a:off x="5854700" y="42926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GAD</a:t>
            </a:r>
          </a:p>
        </p:txBody>
      </p:sp>
      <p:sp>
        <p:nvSpPr>
          <p:cNvPr id="529441" name="Text Box 33"/>
          <p:cNvSpPr txBox="1">
            <a:spLocks noChangeArrowheads="1"/>
          </p:cNvSpPr>
          <p:nvPr/>
        </p:nvSpPr>
        <p:spPr bwMode="auto">
          <a:xfrm rot="19374955">
            <a:off x="4572000" y="3611563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  <a:cs typeface="+mn-cs"/>
              </a:rPr>
              <a:t>ÉP-RA-IM</a:t>
            </a:r>
          </a:p>
        </p:txBody>
      </p:sp>
      <p:sp>
        <p:nvSpPr>
          <p:cNvPr id="529442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2009775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BÊN-GIA-MIN</a:t>
            </a:r>
          </a:p>
        </p:txBody>
      </p:sp>
      <p:sp>
        <p:nvSpPr>
          <p:cNvPr id="529443" name="Text Box 35"/>
          <p:cNvSpPr txBox="1">
            <a:spLocks noChangeArrowheads="1"/>
          </p:cNvSpPr>
          <p:nvPr/>
        </p:nvSpPr>
        <p:spPr bwMode="auto">
          <a:xfrm rot="2953560">
            <a:off x="5753100" y="50292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REUBEN</a:t>
            </a:r>
          </a:p>
        </p:txBody>
      </p:sp>
      <p:sp>
        <p:nvSpPr>
          <p:cNvPr id="529444" name="Text Box 36"/>
          <p:cNvSpPr txBox="1">
            <a:spLocks noChangeArrowheads="1"/>
          </p:cNvSpPr>
          <p:nvPr/>
        </p:nvSpPr>
        <p:spPr bwMode="auto">
          <a:xfrm rot="-3254640">
            <a:off x="3838575" y="39751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DAN</a:t>
            </a:r>
          </a:p>
        </p:txBody>
      </p:sp>
      <p:sp>
        <p:nvSpPr>
          <p:cNvPr id="529445" name="Text Box 37"/>
          <p:cNvSpPr txBox="1">
            <a:spLocks noChangeArrowheads="1"/>
          </p:cNvSpPr>
          <p:nvPr/>
        </p:nvSpPr>
        <p:spPr bwMode="auto">
          <a:xfrm rot="19171362">
            <a:off x="3765550" y="4716463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GIU-ĐA</a:t>
            </a:r>
          </a:p>
        </p:txBody>
      </p:sp>
      <p:sp>
        <p:nvSpPr>
          <p:cNvPr id="529446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SI-MÊ-ÔN</a:t>
            </a:r>
          </a:p>
        </p:txBody>
      </p:sp>
      <p:sp>
        <p:nvSpPr>
          <p:cNvPr id="529447" name="Text Box 39"/>
          <p:cNvSpPr txBox="1">
            <a:spLocks noChangeArrowheads="1"/>
          </p:cNvSpPr>
          <p:nvPr/>
        </p:nvSpPr>
        <p:spPr bwMode="auto">
          <a:xfrm rot="20128893">
            <a:off x="5803900" y="3259138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MA-NA-SÊ</a:t>
            </a:r>
          </a:p>
        </p:txBody>
      </p:sp>
      <p:sp>
        <p:nvSpPr>
          <p:cNvPr id="529448" name="Text Box 40"/>
          <p:cNvSpPr txBox="1">
            <a:spLocks noChangeArrowheads="1"/>
          </p:cNvSpPr>
          <p:nvPr/>
        </p:nvSpPr>
        <p:spPr bwMode="auto">
          <a:xfrm rot="17169548">
            <a:off x="5791201" y="1262062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003399"/>
                </a:solidFill>
                <a:latin typeface="Comic Sans MS" charset="0"/>
                <a:ea typeface="+mn-ea"/>
                <a:cs typeface="+mn-cs"/>
              </a:rPr>
              <a:t>NÉP-TA-LI</a:t>
            </a:r>
          </a:p>
        </p:txBody>
      </p:sp>
      <p:sp>
        <p:nvSpPr>
          <p:cNvPr id="529449" name="Text Box 41"/>
          <p:cNvSpPr txBox="1">
            <a:spLocks noChangeArrowheads="1"/>
          </p:cNvSpPr>
          <p:nvPr/>
        </p:nvSpPr>
        <p:spPr bwMode="auto">
          <a:xfrm rot="16494946">
            <a:off x="4737101" y="1516062"/>
            <a:ext cx="16129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XÊ-BU-LÔN</a:t>
            </a:r>
          </a:p>
        </p:txBody>
      </p:sp>
      <p:sp>
        <p:nvSpPr>
          <p:cNvPr id="529450" name="Text Box 42"/>
          <p:cNvSpPr txBox="1">
            <a:spLocks noChangeArrowheads="1"/>
          </p:cNvSpPr>
          <p:nvPr/>
        </p:nvSpPr>
        <p:spPr bwMode="auto">
          <a:xfrm>
            <a:off x="4051300" y="23114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Mt. Carmel</a:t>
            </a:r>
          </a:p>
        </p:txBody>
      </p:sp>
      <p:sp>
        <p:nvSpPr>
          <p:cNvPr id="529451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Mt. Tabor</a:t>
            </a:r>
          </a:p>
        </p:txBody>
      </p:sp>
      <p:sp>
        <p:nvSpPr>
          <p:cNvPr id="529452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i="1">
                <a:solidFill>
                  <a:srgbClr val="003399"/>
                </a:solidFill>
                <a:latin typeface="Comic Sans MS" pitchFamily="66" charset="0"/>
                <a:ea typeface="+mn-ea"/>
                <a:cs typeface="+mn-cs"/>
              </a:rPr>
              <a:t>Dead Sea</a:t>
            </a:r>
          </a:p>
        </p:txBody>
      </p:sp>
      <p:sp>
        <p:nvSpPr>
          <p:cNvPr id="529454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29455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29456" name="Oval 48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29457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29458" name="Text Box 50"/>
          <p:cNvSpPr txBox="1">
            <a:spLocks noChangeArrowheads="1"/>
          </p:cNvSpPr>
          <p:nvPr/>
        </p:nvSpPr>
        <p:spPr bwMode="auto">
          <a:xfrm rot="21562799">
            <a:off x="6815138" y="5405438"/>
            <a:ext cx="1328737" cy="733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en-US" sz="1600" b="1" i="1">
                <a:solidFill>
                  <a:srgbClr val="003399"/>
                </a:solidFill>
                <a:latin typeface="Comic Sans MS" charset="0"/>
              </a:rPr>
              <a:t>LÊ-VI:  Chỉ sống trong các thành</a:t>
            </a:r>
          </a:p>
        </p:txBody>
      </p:sp>
      <p:sp>
        <p:nvSpPr>
          <p:cNvPr id="529459" name="Text Box 51"/>
          <p:cNvSpPr txBox="1">
            <a:spLocks noChangeArrowheads="1"/>
          </p:cNvSpPr>
          <p:nvPr/>
        </p:nvSpPr>
        <p:spPr bwMode="auto">
          <a:xfrm>
            <a:off x="584200" y="2514600"/>
            <a:ext cx="2387600" cy="2528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ja-JP" altLang="en-US" sz="3200" b="1" i="1">
                <a:solidFill>
                  <a:srgbClr val="003399"/>
                </a:solidFill>
                <a:latin typeface="Comic Sans MS" charset="0"/>
              </a:rPr>
              <a:t>“</a:t>
            </a:r>
            <a:r>
              <a:rPr lang="en-US" sz="3200" b="1" i="1">
                <a:solidFill>
                  <a:srgbClr val="003399"/>
                </a:solidFill>
                <a:latin typeface="Comic Sans MS" charset="0"/>
              </a:rPr>
              <a:t>Mỗi người tự làm điều theo mắt mình cho là đúng</a:t>
            </a:r>
            <a:r>
              <a:rPr lang="ja-JP" altLang="en-US" sz="3200" b="1" i="1">
                <a:solidFill>
                  <a:srgbClr val="003399"/>
                </a:solidFill>
                <a:latin typeface="Comic Sans MS" charset="0"/>
              </a:rPr>
              <a:t>”</a:t>
            </a:r>
            <a:endParaRPr lang="en-US" sz="3200" b="1" i="1">
              <a:solidFill>
                <a:srgbClr val="003399"/>
              </a:solidFill>
              <a:latin typeface="Comic Sans MS" charset="0"/>
            </a:endParaRPr>
          </a:p>
        </p:txBody>
      </p:sp>
      <p:sp>
        <p:nvSpPr>
          <p:cNvPr id="23583" name="Text Box 7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9481" name="Rectangle 73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  <p:sp>
        <p:nvSpPr>
          <p:cNvPr id="529482" name="Text Box 74"/>
          <p:cNvSpPr txBox="1">
            <a:spLocks noChangeArrowheads="1"/>
          </p:cNvSpPr>
          <p:nvPr/>
        </p:nvSpPr>
        <p:spPr bwMode="auto">
          <a:xfrm>
            <a:off x="1774825" y="-12700"/>
            <a:ext cx="553402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Quan Xét 17:6</a:t>
            </a:r>
          </a:p>
        </p:txBody>
      </p:sp>
      <p:sp>
        <p:nvSpPr>
          <p:cNvPr id="23586" name="Text Box 75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31-32</a:t>
            </a:r>
          </a:p>
        </p:txBody>
      </p:sp>
      <p:sp>
        <p:nvSpPr>
          <p:cNvPr id="529484" name="Text Box 76"/>
          <p:cNvSpPr txBox="1">
            <a:spLocks noChangeArrowheads="1"/>
          </p:cNvSpPr>
          <p:nvPr/>
        </p:nvSpPr>
        <p:spPr bwMode="auto">
          <a:xfrm>
            <a:off x="3009900" y="1393825"/>
            <a:ext cx="16129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1">
                <a:solidFill>
                  <a:srgbClr val="0831AD"/>
                </a:solidFill>
                <a:latin typeface="Comic Sans MS" charset="0"/>
              </a:rPr>
              <a:t>Biển Lớn</a:t>
            </a:r>
          </a:p>
        </p:txBody>
      </p:sp>
      <p:sp>
        <p:nvSpPr>
          <p:cNvPr id="58" name="Text Box 52"/>
          <p:cNvSpPr txBox="1">
            <a:spLocks noChangeArrowheads="1"/>
          </p:cNvSpPr>
          <p:nvPr/>
        </p:nvSpPr>
        <p:spPr bwMode="auto">
          <a:xfrm>
            <a:off x="527050" y="2541588"/>
            <a:ext cx="8616950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35003" dir="2928844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600" b="1" i="1">
                <a:solidFill>
                  <a:srgbClr val="FA0532"/>
                </a:solidFill>
                <a:latin typeface="Papyrus" charset="0"/>
              </a:rPr>
              <a:t>VÔ CHÍNH PHỦ!</a:t>
            </a:r>
          </a:p>
        </p:txBody>
      </p:sp>
      <p:sp>
        <p:nvSpPr>
          <p:cNvPr id="23589" name="Rectangle 86"/>
          <p:cNvSpPr>
            <a:spLocks noChangeArrowheads="1"/>
          </p:cNvSpPr>
          <p:nvPr/>
        </p:nvSpPr>
        <p:spPr bwMode="auto">
          <a:xfrm>
            <a:off x="8053388" y="3429000"/>
            <a:ext cx="657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GIÔ-sUÊ</a:t>
            </a:r>
          </a:p>
        </p:txBody>
      </p:sp>
      <p:sp>
        <p:nvSpPr>
          <p:cNvPr id="23590" name="Rectangle 87"/>
          <p:cNvSpPr>
            <a:spLocks noChangeArrowheads="1"/>
          </p:cNvSpPr>
          <p:nvPr/>
        </p:nvSpPr>
        <p:spPr bwMode="auto">
          <a:xfrm>
            <a:off x="8050213" y="3644900"/>
            <a:ext cx="908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Giê-ri-cô/A-hi</a:t>
            </a:r>
          </a:p>
        </p:txBody>
      </p:sp>
      <p:sp>
        <p:nvSpPr>
          <p:cNvPr id="23591" name="Rectangle 88"/>
          <p:cNvSpPr>
            <a:spLocks noChangeArrowheads="1"/>
          </p:cNvSpPr>
          <p:nvPr/>
        </p:nvSpPr>
        <p:spPr bwMode="auto">
          <a:xfrm>
            <a:off x="8040688" y="3835400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Helvetica" charset="0"/>
              </a:rPr>
              <a:t>Phân chia đất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1068388" y="4818063"/>
            <a:ext cx="1844675" cy="1084262"/>
            <a:chOff x="793" y="2794"/>
            <a:chExt cx="1162" cy="683"/>
          </a:xfrm>
        </p:grpSpPr>
        <p:sp>
          <p:nvSpPr>
            <p:cNvPr id="471044" name="Freeform 4"/>
            <p:cNvSpPr>
              <a:spLocks/>
            </p:cNvSpPr>
            <p:nvPr/>
          </p:nvSpPr>
          <p:spPr bwMode="auto">
            <a:xfrm>
              <a:off x="1188" y="2794"/>
              <a:ext cx="637" cy="601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12" y="72"/>
                </a:cxn>
                <a:cxn ang="0">
                  <a:pos x="12" y="120"/>
                </a:cxn>
                <a:cxn ang="0">
                  <a:pos x="36" y="144"/>
                </a:cxn>
                <a:cxn ang="0">
                  <a:pos x="96" y="168"/>
                </a:cxn>
                <a:cxn ang="0">
                  <a:pos x="144" y="192"/>
                </a:cxn>
                <a:cxn ang="0">
                  <a:pos x="192" y="204"/>
                </a:cxn>
                <a:cxn ang="0">
                  <a:pos x="240" y="228"/>
                </a:cxn>
                <a:cxn ang="0">
                  <a:pos x="288" y="264"/>
                </a:cxn>
                <a:cxn ang="0">
                  <a:pos x="336" y="300"/>
                </a:cxn>
                <a:cxn ang="0">
                  <a:pos x="360" y="348"/>
                </a:cxn>
                <a:cxn ang="0">
                  <a:pos x="384" y="396"/>
                </a:cxn>
                <a:cxn ang="0">
                  <a:pos x="420" y="432"/>
                </a:cxn>
                <a:cxn ang="0">
                  <a:pos x="444" y="480"/>
                </a:cxn>
                <a:cxn ang="0">
                  <a:pos x="456" y="528"/>
                </a:cxn>
                <a:cxn ang="0">
                  <a:pos x="456" y="576"/>
                </a:cxn>
                <a:cxn ang="0">
                  <a:pos x="480" y="600"/>
                </a:cxn>
                <a:cxn ang="0">
                  <a:pos x="528" y="600"/>
                </a:cxn>
                <a:cxn ang="0">
                  <a:pos x="588" y="600"/>
                </a:cxn>
                <a:cxn ang="0">
                  <a:pos x="636" y="600"/>
                </a:cxn>
                <a:cxn ang="0">
                  <a:pos x="624" y="552"/>
                </a:cxn>
                <a:cxn ang="0">
                  <a:pos x="612" y="504"/>
                </a:cxn>
                <a:cxn ang="0">
                  <a:pos x="588" y="456"/>
                </a:cxn>
                <a:cxn ang="0">
                  <a:pos x="564" y="408"/>
                </a:cxn>
                <a:cxn ang="0">
                  <a:pos x="540" y="360"/>
                </a:cxn>
                <a:cxn ang="0">
                  <a:pos x="504" y="312"/>
                </a:cxn>
                <a:cxn ang="0">
                  <a:pos x="492" y="264"/>
                </a:cxn>
                <a:cxn ang="0">
                  <a:pos x="456" y="228"/>
                </a:cxn>
                <a:cxn ang="0">
                  <a:pos x="420" y="192"/>
                </a:cxn>
                <a:cxn ang="0">
                  <a:pos x="384" y="156"/>
                </a:cxn>
                <a:cxn ang="0">
                  <a:pos x="348" y="120"/>
                </a:cxn>
                <a:cxn ang="0">
                  <a:pos x="300" y="96"/>
                </a:cxn>
                <a:cxn ang="0">
                  <a:pos x="252" y="72"/>
                </a:cxn>
                <a:cxn ang="0">
                  <a:pos x="204" y="48"/>
                </a:cxn>
                <a:cxn ang="0">
                  <a:pos x="156" y="36"/>
                </a:cxn>
                <a:cxn ang="0">
                  <a:pos x="108" y="24"/>
                </a:cxn>
                <a:cxn ang="0">
                  <a:pos x="60" y="0"/>
                </a:cxn>
                <a:cxn ang="0">
                  <a:pos x="12" y="0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71045" name="Rectangle 5"/>
            <p:cNvSpPr>
              <a:spLocks noChangeArrowheads="1"/>
            </p:cNvSpPr>
            <p:nvPr/>
          </p:nvSpPr>
          <p:spPr bwMode="auto">
            <a:xfrm>
              <a:off x="793" y="2839"/>
              <a:ext cx="1162" cy="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V H </a:t>
              </a:r>
              <a:r>
                <a:rPr lang="en-US" sz="6000" dirty="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L</a:t>
              </a:r>
            </a:p>
          </p:txBody>
        </p:sp>
      </p:grpSp>
      <p:sp>
        <p:nvSpPr>
          <p:cNvPr id="134147" name="Rectangle 7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8" name="AutoShape 8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49" name="Rectangle 9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34150" name="Rectangle 10"/>
          <p:cNvSpPr>
            <a:spLocks noChangeArrowheads="1"/>
          </p:cNvSpPr>
          <p:nvPr/>
        </p:nvSpPr>
        <p:spPr bwMode="auto">
          <a:xfrm>
            <a:off x="3287713" y="1009650"/>
            <a:ext cx="1365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Times" charset="0"/>
              </a:rPr>
              <a:t>LƯU ĐÀY</a:t>
            </a:r>
          </a:p>
        </p:txBody>
      </p:sp>
      <p:sp>
        <p:nvSpPr>
          <p:cNvPr id="134151" name="Rectangle 11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2" name="Line 12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3" name="Line 13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4" name="Line 14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5" name="Line 15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6" name="Rectangle 18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3" name="Rectangle 33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074" name="Text Box 34"/>
          <p:cNvSpPr txBox="1">
            <a:spLocks noChangeArrowheads="1"/>
          </p:cNvSpPr>
          <p:nvPr/>
        </p:nvSpPr>
        <p:spPr bwMode="auto">
          <a:xfrm>
            <a:off x="1689100" y="-222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 2 Các Vua 25:21</a:t>
            </a:r>
          </a:p>
        </p:txBody>
      </p:sp>
      <p:grpSp>
        <p:nvGrpSpPr>
          <p:cNvPr id="134159" name="Group 39"/>
          <p:cNvGrpSpPr>
            <a:grpSpLocks/>
          </p:cNvGrpSpPr>
          <p:nvPr/>
        </p:nvGrpSpPr>
        <p:grpSpPr bwMode="auto">
          <a:xfrm>
            <a:off x="7948613" y="3448050"/>
            <a:ext cx="1195387" cy="1085850"/>
            <a:chOff x="3544" y="2597"/>
            <a:chExt cx="753" cy="684"/>
          </a:xfrm>
        </p:grpSpPr>
        <p:sp>
          <p:nvSpPr>
            <p:cNvPr id="134164" name="Freeform 4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5" name="Freeform 4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66" name="AutoShape 4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7" name="Rectangle 4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8" name="Line 4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69" name="Line 4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0" name="Rectangle 46"/>
            <p:cNvSpPr>
              <a:spLocks noChangeArrowheads="1"/>
            </p:cNvSpPr>
            <p:nvPr/>
          </p:nvSpPr>
          <p:spPr bwMode="auto">
            <a:xfrm>
              <a:off x="3544" y="2598"/>
              <a:ext cx="5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   LƯU ĐÀY</a:t>
              </a:r>
            </a:p>
          </p:txBody>
        </p:sp>
        <p:sp>
          <p:nvSpPr>
            <p:cNvPr id="134171" name="Line 4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2" name="Line 4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3" name="Rectangle 49"/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4174" name="Rectangle 50"/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4175" name="Rectangle 5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4176" name="Rectangle 5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7" name="Rectangle 5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78" name="Rectangle 5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34160" name="Text Box 5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1097" name="Rectangle 57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58</a:t>
            </a:r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638175" y="1901825"/>
            <a:ext cx="2282825" cy="304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 i="1">
                <a:solidFill>
                  <a:srgbClr val="1CFF23"/>
                </a:solidFill>
                <a:latin typeface="Times" charset="0"/>
              </a:rPr>
              <a:t>XÃ HỘI THỨ BA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>
                <a:solidFill>
                  <a:srgbClr val="FAFD00"/>
                </a:solidFill>
                <a:latin typeface="Times" charset="0"/>
              </a:rPr>
              <a:t>trong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3 </a:t>
            </a: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XÃ HỘI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>
                <a:solidFill>
                  <a:schemeClr val="tx2"/>
                </a:solidFill>
                <a:latin typeface="Times" charset="0"/>
              </a:rPr>
              <a:t>là:</a:t>
            </a:r>
          </a:p>
        </p:txBody>
      </p:sp>
      <p:sp>
        <p:nvSpPr>
          <p:cNvPr id="134163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619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5397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4118" name="Rectangle 6"/>
          <p:cNvSpPr>
            <a:spLocks noChangeArrowheads="1"/>
          </p:cNvSpPr>
          <p:nvPr/>
        </p:nvSpPr>
        <p:spPr bwMode="auto">
          <a:xfrm>
            <a:off x="342900" y="722313"/>
            <a:ext cx="55276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Comic Sans MS" charset="0"/>
              </a:rPr>
              <a:t>    Thành phố cổ Ba-by-lôn</a:t>
            </a:r>
            <a:endParaRPr lang="en-US" sz="2400">
              <a:solidFill>
                <a:schemeClr val="accent2"/>
              </a:solidFill>
              <a:latin typeface="Comic Sans MS" charset="0"/>
            </a:endParaRPr>
          </a:p>
        </p:txBody>
      </p:sp>
      <p:sp>
        <p:nvSpPr>
          <p:cNvPr id="474129" name="Rectangle 17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4132" name="Text Box 20"/>
          <p:cNvSpPr txBox="1">
            <a:spLocks noChangeArrowheads="1"/>
          </p:cNvSpPr>
          <p:nvPr/>
        </p:nvSpPr>
        <p:spPr bwMode="auto">
          <a:xfrm>
            <a:off x="1752600" y="-22225"/>
            <a:ext cx="19939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Da-ni-ên</a:t>
            </a: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1</a:t>
            </a:r>
          </a:p>
        </p:txBody>
      </p:sp>
      <p:grpSp>
        <p:nvGrpSpPr>
          <p:cNvPr id="136199" name="Group 60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36207" name="Freeform 61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8" name="Freeform 62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9" name="AutoShape 63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0" name="Rectangle 64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1" name="Line 65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2" name="Line 66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3" name="Line 68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4" name="Line 69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5" name="Rectangle 70"/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6216" name="Rectangle 71"/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6217" name="Rectangle 72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6218" name="Rectangle 73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219" name="Rectangle 75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36200" name="Text Box 7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4190" name="Text Box 78"/>
          <p:cNvSpPr txBox="1">
            <a:spLocks noChangeArrowheads="1"/>
          </p:cNvSpPr>
          <p:nvPr/>
        </p:nvSpPr>
        <p:spPr bwMode="auto">
          <a:xfrm>
            <a:off x="2003425" y="5556250"/>
            <a:ext cx="6057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FFF417"/>
                </a:solidFill>
                <a:latin typeface="Comic Sans MS" charset="0"/>
              </a:rPr>
              <a:t>Các khu vườn treo Ba-by-lôn</a:t>
            </a:r>
          </a:p>
        </p:txBody>
      </p:sp>
      <p:sp>
        <p:nvSpPr>
          <p:cNvPr id="474191" name="Text Box 79"/>
          <p:cNvSpPr txBox="1">
            <a:spLocks noChangeArrowheads="1"/>
          </p:cNvSpPr>
          <p:nvPr/>
        </p:nvSpPr>
        <p:spPr bwMode="auto">
          <a:xfrm>
            <a:off x="779463" y="4117975"/>
            <a:ext cx="37068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FF417"/>
                </a:solidFill>
                <a:latin typeface="Comic Sans MS" charset="0"/>
                <a:ea typeface="+mn-ea"/>
                <a:cs typeface="+mn-cs"/>
              </a:rPr>
              <a:t>Sông Ơ-phơ-rát</a:t>
            </a:r>
          </a:p>
        </p:txBody>
      </p:sp>
      <p:sp>
        <p:nvSpPr>
          <p:cNvPr id="474192" name="Rectangle 8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sp>
        <p:nvSpPr>
          <p:cNvPr id="136204" name="Text Box 82"/>
          <p:cNvSpPr txBox="1">
            <a:spLocks noChangeArrowheads="1"/>
          </p:cNvSpPr>
          <p:nvPr/>
        </p:nvSpPr>
        <p:spPr bwMode="auto">
          <a:xfrm>
            <a:off x="8542338" y="6410325"/>
            <a:ext cx="423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36205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sp>
        <p:nvSpPr>
          <p:cNvPr id="136206" name="Rectangle 46"/>
          <p:cNvSpPr>
            <a:spLocks noChangeArrowheads="1"/>
          </p:cNvSpPr>
          <p:nvPr/>
        </p:nvSpPr>
        <p:spPr bwMode="auto">
          <a:xfrm>
            <a:off x="7948613" y="3449638"/>
            <a:ext cx="8048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8" grpId="0" autoUpdateAnimBg="0"/>
      <p:bldP spid="474190" grpId="0" autoUpdateAnimBg="0"/>
      <p:bldP spid="474191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1" r="1419"/>
          <a:stretch>
            <a:fillRect/>
          </a:stretch>
        </p:blipFill>
        <p:spPr bwMode="auto">
          <a:xfrm>
            <a:off x="2038350" y="685800"/>
            <a:ext cx="61912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2857500" y="5529263"/>
            <a:ext cx="49942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Times" charset="0"/>
              </a:rPr>
              <a:t>BỐI CẢNH CỦA HÀNH ĐỘNG</a:t>
            </a:r>
          </a:p>
        </p:txBody>
      </p:sp>
      <p:sp>
        <p:nvSpPr>
          <p:cNvPr id="473112" name="Oval 24"/>
          <p:cNvSpPr>
            <a:spLocks noChangeArrowheads="1"/>
          </p:cNvSpPr>
          <p:nvPr/>
        </p:nvSpPr>
        <p:spPr bwMode="auto">
          <a:xfrm>
            <a:off x="6096000" y="2692400"/>
            <a:ext cx="1371600" cy="482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73113" name="Oval 25"/>
          <p:cNvSpPr>
            <a:spLocks noChangeArrowheads="1"/>
          </p:cNvSpPr>
          <p:nvPr/>
        </p:nvSpPr>
        <p:spPr bwMode="auto">
          <a:xfrm>
            <a:off x="7226300" y="3514725"/>
            <a:ext cx="965200" cy="787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73114" name="Rectangle 26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38251" name="Group 82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38256" name="Freeform 83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7" name="Freeform 84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8" name="AutoShape 85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59" name="Rectangle 86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60" name="Line 87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61" name="Line 88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62" name="Line 90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63" name="Line 91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64" name="Rectangle 92"/>
            <p:cNvSpPr>
              <a:spLocks noChangeArrowheads="1"/>
            </p:cNvSpPr>
            <p:nvPr/>
          </p:nvSpPr>
          <p:spPr bwMode="auto">
            <a:xfrm>
              <a:off x="3665" y="2752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8265" name="Rectangle 93"/>
            <p:cNvSpPr>
              <a:spLocks noChangeArrowheads="1"/>
            </p:cNvSpPr>
            <p:nvPr/>
          </p:nvSpPr>
          <p:spPr bwMode="auto">
            <a:xfrm>
              <a:off x="3695" y="2864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8266" name="Rectangle 94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8267" name="Rectangle 95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68" name="Rectangle 96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69" name="Rectangle 97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38252" name="Text Box 9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3188" name="Rectangle 100"/>
          <p:cNvSpPr>
            <a:spLocks noChangeArrowheads="1"/>
          </p:cNvSpPr>
          <p:nvPr/>
        </p:nvSpPr>
        <p:spPr bwMode="auto">
          <a:xfrm>
            <a:off x="8085138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60</a:t>
            </a:r>
          </a:p>
        </p:txBody>
      </p:sp>
      <p:sp>
        <p:nvSpPr>
          <p:cNvPr id="138254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sp>
        <p:nvSpPr>
          <p:cNvPr id="138255" name="Rectangle 46"/>
          <p:cNvSpPr>
            <a:spLocks noChangeArrowheads="1"/>
          </p:cNvSpPr>
          <p:nvPr/>
        </p:nvSpPr>
        <p:spPr bwMode="auto">
          <a:xfrm>
            <a:off x="7948613" y="3449638"/>
            <a:ext cx="8048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12" grpId="0" animBg="1"/>
      <p:bldP spid="4731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39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3302000" y="996950"/>
            <a:ext cx="1365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LƯU ĐÀY</a:t>
            </a:r>
          </a:p>
        </p:txBody>
      </p:sp>
      <p:sp>
        <p:nvSpPr>
          <p:cNvPr id="475141" name="Rectangle 5"/>
          <p:cNvSpPr>
            <a:spLocks noChangeArrowheads="1"/>
          </p:cNvSpPr>
          <p:nvPr/>
        </p:nvSpPr>
        <p:spPr bwMode="auto">
          <a:xfrm>
            <a:off x="3630613" y="1812925"/>
            <a:ext cx="14747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70 NĂM</a:t>
            </a:r>
          </a:p>
        </p:txBody>
      </p:sp>
      <p:sp>
        <p:nvSpPr>
          <p:cNvPr id="140294" name="Rectangle 7"/>
          <p:cNvSpPr>
            <a:spLocks noChangeArrowheads="1"/>
          </p:cNvSpPr>
          <p:nvPr/>
        </p:nvSpPr>
        <p:spPr bwMode="auto">
          <a:xfrm>
            <a:off x="3219450" y="2735263"/>
            <a:ext cx="282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5" name="Rectangle 8"/>
          <p:cNvSpPr>
            <a:spLocks noChangeArrowheads="1"/>
          </p:cNvSpPr>
          <p:nvPr/>
        </p:nvSpPr>
        <p:spPr bwMode="auto">
          <a:xfrm>
            <a:off x="3781425" y="3214688"/>
            <a:ext cx="150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7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8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9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00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01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70" name="Rectangle 34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5172" name="Text Box 36"/>
          <p:cNvSpPr txBox="1">
            <a:spLocks noChangeArrowheads="1"/>
          </p:cNvSpPr>
          <p:nvPr/>
        </p:nvSpPr>
        <p:spPr bwMode="auto">
          <a:xfrm>
            <a:off x="1739900" y="-34925"/>
            <a:ext cx="59578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Giê. 29:10; Ê-xơ-ra 3:8; Nê. 2:5-6</a:t>
            </a:r>
          </a:p>
        </p:txBody>
      </p:sp>
      <p:grpSp>
        <p:nvGrpSpPr>
          <p:cNvPr id="140304" name="Group 79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40320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321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322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3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4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5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6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7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28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40329" name="Rectangle 90"/>
            <p:cNvSpPr>
              <a:spLocks noChangeArrowheads="1"/>
            </p:cNvSpPr>
            <p:nvPr/>
          </p:nvSpPr>
          <p:spPr bwMode="auto">
            <a:xfrm>
              <a:off x="3566" y="2864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40330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0331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32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33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40305" name="Text Box 95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3" name="Group 97"/>
          <p:cNvGrpSpPr>
            <a:grpSpLocks/>
          </p:cNvGrpSpPr>
          <p:nvPr/>
        </p:nvGrpSpPr>
        <p:grpSpPr bwMode="auto">
          <a:xfrm>
            <a:off x="2692400" y="5291138"/>
            <a:ext cx="5394325" cy="1149350"/>
            <a:chOff x="1734" y="3148"/>
            <a:chExt cx="2630" cy="724"/>
          </a:xfrm>
        </p:grpSpPr>
        <p:sp>
          <p:nvSpPr>
            <p:cNvPr id="140318" name="Text Box 98"/>
            <p:cNvSpPr txBox="1">
              <a:spLocks noChangeArrowheads="1"/>
            </p:cNvSpPr>
            <p:nvPr/>
          </p:nvSpPr>
          <p:spPr bwMode="auto">
            <a:xfrm>
              <a:off x="1768" y="3180"/>
              <a:ext cx="2504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chemeClr val="bg2"/>
                  </a:solidFill>
                  <a:latin typeface="Kosher-Normal" charset="0"/>
                </a:rPr>
                <a:t>“</a:t>
              </a:r>
              <a:r>
                <a:rPr lang="en-US" sz="6600" b="1" i="1">
                  <a:solidFill>
                    <a:schemeClr val="bg2"/>
                  </a:solidFill>
                  <a:latin typeface="Kosher-Normal" charset="0"/>
                </a:rPr>
                <a:t>NHÀ HỘI</a:t>
              </a:r>
              <a:r>
                <a:rPr lang="ja-JP" altLang="en-US" sz="6600" b="1" i="1">
                  <a:solidFill>
                    <a:schemeClr val="bg2"/>
                  </a:solidFill>
                  <a:latin typeface="Kosher-Normal" charset="0"/>
                </a:rPr>
                <a:t>”</a:t>
              </a:r>
              <a:endParaRPr lang="en-US" sz="6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140319" name="Text Box 99"/>
            <p:cNvSpPr txBox="1">
              <a:spLocks noChangeArrowheads="1"/>
            </p:cNvSpPr>
            <p:nvPr/>
          </p:nvSpPr>
          <p:spPr bwMode="auto">
            <a:xfrm>
              <a:off x="1734" y="3148"/>
              <a:ext cx="2630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6600" b="1" i="1">
                  <a:solidFill>
                    <a:srgbClr val="FCFC06"/>
                  </a:solidFill>
                  <a:latin typeface="Kosher-Normal" charset="0"/>
                </a:rPr>
                <a:t>“</a:t>
              </a:r>
              <a:r>
                <a:rPr lang="en-US" sz="6600" b="1" i="1">
                  <a:solidFill>
                    <a:srgbClr val="FCFC06"/>
                  </a:solidFill>
                  <a:latin typeface="Kosher-Normal" charset="0"/>
                </a:rPr>
                <a:t>NHÀ HỘI</a:t>
              </a:r>
              <a:r>
                <a:rPr lang="ja-JP" altLang="en-US" sz="6600" b="1" i="1">
                  <a:solidFill>
                    <a:srgbClr val="FCFC06"/>
                  </a:solidFill>
                  <a:latin typeface="Kosher-Normal" charset="0"/>
                </a:rPr>
                <a:t>”</a:t>
              </a:r>
              <a:endParaRPr lang="en-US" sz="6600" b="1" i="1">
                <a:solidFill>
                  <a:srgbClr val="FCFC06"/>
                </a:solidFill>
                <a:latin typeface="Kosher-Normal" charset="0"/>
              </a:endParaRPr>
            </a:p>
          </p:txBody>
        </p:sp>
      </p:grpSp>
      <p:sp>
        <p:nvSpPr>
          <p:cNvPr id="140307" name="Text Box 101"/>
          <p:cNvSpPr txBox="1">
            <a:spLocks noChangeArrowheads="1"/>
          </p:cNvSpPr>
          <p:nvPr/>
        </p:nvSpPr>
        <p:spPr bwMode="auto">
          <a:xfrm>
            <a:off x="1900238" y="4349750"/>
            <a:ext cx="457676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6600" b="1" i="1">
                <a:solidFill>
                  <a:schemeClr val="bg2"/>
                </a:solidFill>
                <a:latin typeface="Kosher-Normal" charset="0"/>
              </a:rPr>
              <a:t>“</a:t>
            </a:r>
            <a:r>
              <a:rPr lang="en-US" sz="6600" b="1" i="1">
                <a:solidFill>
                  <a:schemeClr val="bg2"/>
                </a:solidFill>
                <a:latin typeface="Kosher-Normal" charset="0"/>
              </a:rPr>
              <a:t>DO THÁI</a:t>
            </a:r>
            <a:r>
              <a:rPr lang="ja-JP" altLang="en-US" sz="6600" b="1" i="1">
                <a:solidFill>
                  <a:schemeClr val="bg2"/>
                </a:solidFill>
                <a:latin typeface="Kosher-Normal" charset="0"/>
              </a:rPr>
              <a:t>”</a:t>
            </a:r>
            <a:endParaRPr lang="en-US" sz="6600" b="1" i="1">
              <a:solidFill>
                <a:schemeClr val="bg2"/>
              </a:solidFill>
              <a:latin typeface="Kosher-Normal" charset="0"/>
            </a:endParaRPr>
          </a:p>
        </p:txBody>
      </p:sp>
      <p:sp>
        <p:nvSpPr>
          <p:cNvPr id="140308" name="Text Box 102"/>
          <p:cNvSpPr txBox="1">
            <a:spLocks noChangeArrowheads="1"/>
          </p:cNvSpPr>
          <p:nvPr/>
        </p:nvSpPr>
        <p:spPr bwMode="auto">
          <a:xfrm>
            <a:off x="1835150" y="4346575"/>
            <a:ext cx="46656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6600" b="1" i="1">
                <a:solidFill>
                  <a:srgbClr val="FCFC06"/>
                </a:solidFill>
                <a:latin typeface="Kosher-Normal" charset="0"/>
              </a:rPr>
              <a:t>“</a:t>
            </a:r>
            <a:r>
              <a:rPr lang="en-US" sz="6600" b="1" i="1">
                <a:solidFill>
                  <a:srgbClr val="FCFC06"/>
                </a:solidFill>
                <a:latin typeface="Kosher-Normal" charset="0"/>
              </a:rPr>
              <a:t>DO THÁI</a:t>
            </a:r>
            <a:r>
              <a:rPr lang="ja-JP" altLang="en-US" sz="6600" b="1" i="1">
                <a:solidFill>
                  <a:srgbClr val="FCFC06"/>
                </a:solidFill>
                <a:latin typeface="Kosher-Normal" charset="0"/>
              </a:rPr>
              <a:t>”</a:t>
            </a:r>
            <a:endParaRPr lang="en-US" sz="6600" b="1" i="1">
              <a:solidFill>
                <a:srgbClr val="FCFC06"/>
              </a:solidFill>
              <a:latin typeface="Kosher-Normal" charset="0"/>
            </a:endParaRPr>
          </a:p>
        </p:txBody>
      </p:sp>
      <p:sp>
        <p:nvSpPr>
          <p:cNvPr id="475239" name="Rectangle 103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61</a:t>
            </a:r>
          </a:p>
        </p:txBody>
      </p:sp>
      <p:grpSp>
        <p:nvGrpSpPr>
          <p:cNvPr id="140310" name="Group 108"/>
          <p:cNvGrpSpPr>
            <a:grpSpLocks/>
          </p:cNvGrpSpPr>
          <p:nvPr/>
        </p:nvGrpSpPr>
        <p:grpSpPr bwMode="auto">
          <a:xfrm>
            <a:off x="923925" y="2574925"/>
            <a:ext cx="1911350" cy="1233488"/>
            <a:chOff x="444" y="771"/>
            <a:chExt cx="1204" cy="1465"/>
          </a:xfrm>
        </p:grpSpPr>
        <p:sp>
          <p:nvSpPr>
            <p:cNvPr id="140316" name="Freeform 107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8"/>
                <a:gd name="T97" fmla="*/ 0 h 740"/>
                <a:gd name="T98" fmla="*/ 608 w 608"/>
                <a:gd name="T99" fmla="*/ 740 h 7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147" name="Rectangle 11"/>
            <p:cNvSpPr>
              <a:spLocks noChangeArrowheads="1"/>
            </p:cNvSpPr>
            <p:nvPr/>
          </p:nvSpPr>
          <p:spPr bwMode="auto">
            <a:xfrm>
              <a:off x="444" y="771"/>
              <a:ext cx="1162" cy="12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V H </a:t>
              </a:r>
              <a:r>
                <a:rPr lang="en-US" sz="6000" dirty="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L</a:t>
              </a:r>
            </a:p>
          </p:txBody>
        </p:sp>
      </p:grpSp>
      <p:sp>
        <p:nvSpPr>
          <p:cNvPr id="475248" name="Oval 112"/>
          <p:cNvSpPr>
            <a:spLocks noChangeArrowheads="1"/>
          </p:cNvSpPr>
          <p:nvPr/>
        </p:nvSpPr>
        <p:spPr bwMode="auto">
          <a:xfrm>
            <a:off x="3263900" y="1724025"/>
            <a:ext cx="2573338" cy="604838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75249" name="Oval 113"/>
          <p:cNvSpPr>
            <a:spLocks noChangeArrowheads="1"/>
          </p:cNvSpPr>
          <p:nvPr/>
        </p:nvSpPr>
        <p:spPr bwMode="auto">
          <a:xfrm>
            <a:off x="3111500" y="2208213"/>
            <a:ext cx="2962275" cy="6683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40313" name="Rectangle 46"/>
          <p:cNvSpPr>
            <a:spLocks noChangeArrowheads="1"/>
          </p:cNvSpPr>
          <p:nvPr/>
        </p:nvSpPr>
        <p:spPr bwMode="auto">
          <a:xfrm>
            <a:off x="7948613" y="3449638"/>
            <a:ext cx="8048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  <p:sp>
        <p:nvSpPr>
          <p:cNvPr id="475142" name="Rectangle 6"/>
          <p:cNvSpPr>
            <a:spLocks noChangeArrowheads="1"/>
          </p:cNvSpPr>
          <p:nvPr/>
        </p:nvSpPr>
        <p:spPr bwMode="auto">
          <a:xfrm>
            <a:off x="3278188" y="2320925"/>
            <a:ext cx="2714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3 CHUYẾN DI CƯ</a:t>
            </a:r>
          </a:p>
        </p:txBody>
      </p:sp>
      <p:sp>
        <p:nvSpPr>
          <p:cNvPr id="140315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5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1" grpId="0"/>
      <p:bldP spid="475248" grpId="0" animBg="1"/>
      <p:bldP spid="475248" grpId="1" animBg="1"/>
      <p:bldP spid="475249" grpId="0" animBg="1"/>
      <p:bldP spid="47514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120"/>
          <p:cNvGrpSpPr>
            <a:grpSpLocks/>
          </p:cNvGrpSpPr>
          <p:nvPr/>
        </p:nvGrpSpPr>
        <p:grpSpPr bwMode="auto">
          <a:xfrm>
            <a:off x="404813" y="2493963"/>
            <a:ext cx="1884362" cy="1382712"/>
            <a:chOff x="461" y="771"/>
            <a:chExt cx="1187" cy="1465"/>
          </a:xfrm>
        </p:grpSpPr>
        <p:sp>
          <p:nvSpPr>
            <p:cNvPr id="142386" name="Freeform 122"/>
            <p:cNvSpPr>
              <a:spLocks/>
            </p:cNvSpPr>
            <p:nvPr/>
          </p:nvSpPr>
          <p:spPr bwMode="auto">
            <a:xfrm>
              <a:off x="1040" y="1496"/>
              <a:ext cx="608" cy="740"/>
            </a:xfrm>
            <a:custGeom>
              <a:avLst/>
              <a:gdLst>
                <a:gd name="T0" fmla="*/ 44 w 608"/>
                <a:gd name="T1" fmla="*/ 128 h 740"/>
                <a:gd name="T2" fmla="*/ 48 w 608"/>
                <a:gd name="T3" fmla="*/ 168 h 740"/>
                <a:gd name="T4" fmla="*/ 32 w 608"/>
                <a:gd name="T5" fmla="*/ 268 h 740"/>
                <a:gd name="T6" fmla="*/ 0 w 608"/>
                <a:gd name="T7" fmla="*/ 304 h 740"/>
                <a:gd name="T8" fmla="*/ 72 w 608"/>
                <a:gd name="T9" fmla="*/ 340 h 740"/>
                <a:gd name="T10" fmla="*/ 124 w 608"/>
                <a:gd name="T11" fmla="*/ 360 h 740"/>
                <a:gd name="T12" fmla="*/ 172 w 608"/>
                <a:gd name="T13" fmla="*/ 424 h 740"/>
                <a:gd name="T14" fmla="*/ 180 w 608"/>
                <a:gd name="T15" fmla="*/ 456 h 740"/>
                <a:gd name="T16" fmla="*/ 212 w 608"/>
                <a:gd name="T17" fmla="*/ 560 h 740"/>
                <a:gd name="T18" fmla="*/ 324 w 608"/>
                <a:gd name="T19" fmla="*/ 636 h 740"/>
                <a:gd name="T20" fmla="*/ 384 w 608"/>
                <a:gd name="T21" fmla="*/ 700 h 740"/>
                <a:gd name="T22" fmla="*/ 456 w 608"/>
                <a:gd name="T23" fmla="*/ 708 h 740"/>
                <a:gd name="T24" fmla="*/ 468 w 608"/>
                <a:gd name="T25" fmla="*/ 712 h 740"/>
                <a:gd name="T26" fmla="*/ 484 w 608"/>
                <a:gd name="T27" fmla="*/ 736 h 740"/>
                <a:gd name="T28" fmla="*/ 516 w 608"/>
                <a:gd name="T29" fmla="*/ 740 h 740"/>
                <a:gd name="T30" fmla="*/ 576 w 608"/>
                <a:gd name="T31" fmla="*/ 724 h 740"/>
                <a:gd name="T32" fmla="*/ 608 w 608"/>
                <a:gd name="T33" fmla="*/ 620 h 740"/>
                <a:gd name="T34" fmla="*/ 604 w 608"/>
                <a:gd name="T35" fmla="*/ 536 h 740"/>
                <a:gd name="T36" fmla="*/ 592 w 608"/>
                <a:gd name="T37" fmla="*/ 524 h 740"/>
                <a:gd name="T38" fmla="*/ 536 w 608"/>
                <a:gd name="T39" fmla="*/ 460 h 740"/>
                <a:gd name="T40" fmla="*/ 504 w 608"/>
                <a:gd name="T41" fmla="*/ 320 h 740"/>
                <a:gd name="T42" fmla="*/ 464 w 608"/>
                <a:gd name="T43" fmla="*/ 148 h 740"/>
                <a:gd name="T44" fmla="*/ 424 w 608"/>
                <a:gd name="T45" fmla="*/ 124 h 740"/>
                <a:gd name="T46" fmla="*/ 324 w 608"/>
                <a:gd name="T47" fmla="*/ 116 h 740"/>
                <a:gd name="T48" fmla="*/ 288 w 608"/>
                <a:gd name="T49" fmla="*/ 56 h 740"/>
                <a:gd name="T50" fmla="*/ 324 w 608"/>
                <a:gd name="T51" fmla="*/ 44 h 740"/>
                <a:gd name="T52" fmla="*/ 276 w 608"/>
                <a:gd name="T53" fmla="*/ 0 h 740"/>
                <a:gd name="T54" fmla="*/ 132 w 608"/>
                <a:gd name="T55" fmla="*/ 20 h 740"/>
                <a:gd name="T56" fmla="*/ 92 w 608"/>
                <a:gd name="T57" fmla="*/ 24 h 740"/>
                <a:gd name="T58" fmla="*/ 52 w 608"/>
                <a:gd name="T59" fmla="*/ 36 h 740"/>
                <a:gd name="T60" fmla="*/ 36 w 608"/>
                <a:gd name="T61" fmla="*/ 136 h 740"/>
                <a:gd name="T62" fmla="*/ 44 w 608"/>
                <a:gd name="T63" fmla="*/ 128 h 7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8"/>
                <a:gd name="T97" fmla="*/ 0 h 740"/>
                <a:gd name="T98" fmla="*/ 608 w 608"/>
                <a:gd name="T99" fmla="*/ 740 h 7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8" h="740">
                  <a:moveTo>
                    <a:pt x="44" y="128"/>
                  </a:moveTo>
                  <a:cubicBezTo>
                    <a:pt x="48" y="144"/>
                    <a:pt x="53" y="152"/>
                    <a:pt x="48" y="168"/>
                  </a:cubicBezTo>
                  <a:cubicBezTo>
                    <a:pt x="46" y="193"/>
                    <a:pt x="57" y="250"/>
                    <a:pt x="32" y="268"/>
                  </a:cubicBezTo>
                  <a:cubicBezTo>
                    <a:pt x="23" y="281"/>
                    <a:pt x="0" y="304"/>
                    <a:pt x="0" y="304"/>
                  </a:cubicBezTo>
                  <a:cubicBezTo>
                    <a:pt x="11" y="337"/>
                    <a:pt x="42" y="334"/>
                    <a:pt x="72" y="340"/>
                  </a:cubicBezTo>
                  <a:cubicBezTo>
                    <a:pt x="89" y="348"/>
                    <a:pt x="106" y="352"/>
                    <a:pt x="124" y="360"/>
                  </a:cubicBezTo>
                  <a:cubicBezTo>
                    <a:pt x="139" y="379"/>
                    <a:pt x="163" y="399"/>
                    <a:pt x="172" y="424"/>
                  </a:cubicBezTo>
                  <a:cubicBezTo>
                    <a:pt x="175" y="434"/>
                    <a:pt x="180" y="456"/>
                    <a:pt x="180" y="456"/>
                  </a:cubicBezTo>
                  <a:cubicBezTo>
                    <a:pt x="176" y="526"/>
                    <a:pt x="153" y="548"/>
                    <a:pt x="212" y="560"/>
                  </a:cubicBezTo>
                  <a:cubicBezTo>
                    <a:pt x="242" y="580"/>
                    <a:pt x="300" y="612"/>
                    <a:pt x="324" y="636"/>
                  </a:cubicBezTo>
                  <a:cubicBezTo>
                    <a:pt x="340" y="652"/>
                    <a:pt x="363" y="688"/>
                    <a:pt x="384" y="700"/>
                  </a:cubicBezTo>
                  <a:cubicBezTo>
                    <a:pt x="405" y="711"/>
                    <a:pt x="431" y="706"/>
                    <a:pt x="456" y="708"/>
                  </a:cubicBezTo>
                  <a:cubicBezTo>
                    <a:pt x="460" y="709"/>
                    <a:pt x="465" y="709"/>
                    <a:pt x="468" y="712"/>
                  </a:cubicBezTo>
                  <a:cubicBezTo>
                    <a:pt x="474" y="718"/>
                    <a:pt x="474" y="734"/>
                    <a:pt x="484" y="736"/>
                  </a:cubicBezTo>
                  <a:cubicBezTo>
                    <a:pt x="494" y="737"/>
                    <a:pt x="505" y="738"/>
                    <a:pt x="516" y="740"/>
                  </a:cubicBezTo>
                  <a:cubicBezTo>
                    <a:pt x="536" y="733"/>
                    <a:pt x="557" y="736"/>
                    <a:pt x="576" y="724"/>
                  </a:cubicBezTo>
                  <a:cubicBezTo>
                    <a:pt x="587" y="689"/>
                    <a:pt x="596" y="654"/>
                    <a:pt x="608" y="620"/>
                  </a:cubicBezTo>
                  <a:cubicBezTo>
                    <a:pt x="606" y="592"/>
                    <a:pt x="608" y="563"/>
                    <a:pt x="604" y="536"/>
                  </a:cubicBezTo>
                  <a:cubicBezTo>
                    <a:pt x="603" y="530"/>
                    <a:pt x="595" y="528"/>
                    <a:pt x="592" y="524"/>
                  </a:cubicBezTo>
                  <a:cubicBezTo>
                    <a:pt x="574" y="503"/>
                    <a:pt x="548" y="484"/>
                    <a:pt x="536" y="460"/>
                  </a:cubicBezTo>
                  <a:cubicBezTo>
                    <a:pt x="516" y="421"/>
                    <a:pt x="514" y="363"/>
                    <a:pt x="504" y="320"/>
                  </a:cubicBezTo>
                  <a:cubicBezTo>
                    <a:pt x="500" y="268"/>
                    <a:pt x="505" y="189"/>
                    <a:pt x="464" y="148"/>
                  </a:cubicBezTo>
                  <a:cubicBezTo>
                    <a:pt x="453" y="137"/>
                    <a:pt x="436" y="132"/>
                    <a:pt x="424" y="124"/>
                  </a:cubicBezTo>
                  <a:cubicBezTo>
                    <a:pt x="391" y="130"/>
                    <a:pt x="356" y="120"/>
                    <a:pt x="324" y="116"/>
                  </a:cubicBezTo>
                  <a:cubicBezTo>
                    <a:pt x="296" y="102"/>
                    <a:pt x="304" y="80"/>
                    <a:pt x="288" y="56"/>
                  </a:cubicBezTo>
                  <a:cubicBezTo>
                    <a:pt x="300" y="52"/>
                    <a:pt x="331" y="54"/>
                    <a:pt x="324" y="44"/>
                  </a:cubicBezTo>
                  <a:cubicBezTo>
                    <a:pt x="310" y="23"/>
                    <a:pt x="299" y="7"/>
                    <a:pt x="276" y="0"/>
                  </a:cubicBezTo>
                  <a:cubicBezTo>
                    <a:pt x="227" y="9"/>
                    <a:pt x="182" y="14"/>
                    <a:pt x="132" y="20"/>
                  </a:cubicBezTo>
                  <a:cubicBezTo>
                    <a:pt x="118" y="21"/>
                    <a:pt x="92" y="24"/>
                    <a:pt x="92" y="24"/>
                  </a:cubicBezTo>
                  <a:cubicBezTo>
                    <a:pt x="78" y="28"/>
                    <a:pt x="65" y="31"/>
                    <a:pt x="52" y="36"/>
                  </a:cubicBezTo>
                  <a:cubicBezTo>
                    <a:pt x="44" y="57"/>
                    <a:pt x="70" y="136"/>
                    <a:pt x="36" y="136"/>
                  </a:cubicBezTo>
                  <a:cubicBezTo>
                    <a:pt x="32" y="136"/>
                    <a:pt x="41" y="130"/>
                    <a:pt x="44" y="128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283" name="Rectangle 123"/>
            <p:cNvSpPr>
              <a:spLocks noChangeArrowheads="1"/>
            </p:cNvSpPr>
            <p:nvPr/>
          </p:nvSpPr>
          <p:spPr bwMode="auto">
            <a:xfrm>
              <a:off x="461" y="771"/>
              <a:ext cx="1162" cy="10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V H </a:t>
              </a:r>
              <a:r>
                <a:rPr lang="en-US" sz="6000" dirty="0">
                  <a:solidFill>
                    <a:srgbClr val="51DC00"/>
                  </a:solidFill>
                  <a:latin typeface="Times" charset="0"/>
                  <a:ea typeface="+mn-ea"/>
                  <a:cs typeface="+mn-cs"/>
                </a:rPr>
                <a:t>L</a:t>
              </a:r>
            </a:p>
          </p:txBody>
        </p:sp>
      </p:grpSp>
      <p:sp>
        <p:nvSpPr>
          <p:cNvPr id="142339" name="Rectangle 2"/>
          <p:cNvSpPr>
            <a:spLocks noChangeArrowheads="1"/>
          </p:cNvSpPr>
          <p:nvPr/>
        </p:nvSpPr>
        <p:spPr bwMode="auto">
          <a:xfrm>
            <a:off x="2057400" y="6858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2340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1" r="1419"/>
          <a:stretch>
            <a:fillRect/>
          </a:stretch>
        </p:blipFill>
        <p:spPr bwMode="auto">
          <a:xfrm>
            <a:off x="2038350" y="685800"/>
            <a:ext cx="61912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2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3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4" name="Rectangle 7"/>
          <p:cNvSpPr>
            <a:spLocks noChangeArrowheads="1"/>
          </p:cNvSpPr>
          <p:nvPr/>
        </p:nvSpPr>
        <p:spPr bwMode="auto">
          <a:xfrm>
            <a:off x="2855913" y="5451475"/>
            <a:ext cx="5207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charset="0"/>
              </a:rPr>
              <a:t>BỐI CẢNH CỦA HÀNH ĐỘNG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025900" y="2019300"/>
            <a:ext cx="2522538" cy="1617663"/>
            <a:chOff x="2536" y="1272"/>
            <a:chExt cx="1589" cy="1019"/>
          </a:xfrm>
        </p:grpSpPr>
        <p:sp>
          <p:nvSpPr>
            <p:cNvPr id="476171" name="Line 11"/>
            <p:cNvSpPr>
              <a:spLocks noChangeShapeType="1"/>
            </p:cNvSpPr>
            <p:nvPr/>
          </p:nvSpPr>
          <p:spPr bwMode="auto">
            <a:xfrm flipH="1" flipV="1">
              <a:off x="3507" y="1843"/>
              <a:ext cx="618" cy="44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476172" name="Freeform 12"/>
            <p:cNvSpPr>
              <a:spLocks/>
            </p:cNvSpPr>
            <p:nvPr/>
          </p:nvSpPr>
          <p:spPr bwMode="auto">
            <a:xfrm>
              <a:off x="2536" y="1272"/>
              <a:ext cx="1480" cy="656"/>
            </a:xfrm>
            <a:custGeom>
              <a:avLst/>
              <a:gdLst/>
              <a:ahLst/>
              <a:cxnLst>
                <a:cxn ang="0">
                  <a:pos x="1480" y="656"/>
                </a:cxn>
                <a:cxn ang="0">
                  <a:pos x="1344" y="544"/>
                </a:cxn>
                <a:cxn ang="0">
                  <a:pos x="1320" y="520"/>
                </a:cxn>
                <a:cxn ang="0">
                  <a:pos x="1296" y="504"/>
                </a:cxn>
                <a:cxn ang="0">
                  <a:pos x="1200" y="416"/>
                </a:cxn>
                <a:cxn ang="0">
                  <a:pos x="1048" y="248"/>
                </a:cxn>
                <a:cxn ang="0">
                  <a:pos x="984" y="176"/>
                </a:cxn>
                <a:cxn ang="0">
                  <a:pos x="944" y="128"/>
                </a:cxn>
                <a:cxn ang="0">
                  <a:pos x="904" y="80"/>
                </a:cxn>
                <a:cxn ang="0">
                  <a:pos x="624" y="0"/>
                </a:cxn>
                <a:cxn ang="0">
                  <a:pos x="368" y="8"/>
                </a:cxn>
                <a:cxn ang="0">
                  <a:pos x="296" y="32"/>
                </a:cxn>
                <a:cxn ang="0">
                  <a:pos x="80" y="312"/>
                </a:cxn>
                <a:cxn ang="0">
                  <a:pos x="48" y="536"/>
                </a:cxn>
                <a:cxn ang="0">
                  <a:pos x="16" y="584"/>
                </a:cxn>
                <a:cxn ang="0">
                  <a:pos x="0" y="608"/>
                </a:cxn>
              </a:cxnLst>
              <a:rect l="0" t="0" r="r" b="b"/>
              <a:pathLst>
                <a:path w="1480" h="656">
                  <a:moveTo>
                    <a:pt x="1480" y="656"/>
                  </a:moveTo>
                  <a:cubicBezTo>
                    <a:pt x="1455" y="619"/>
                    <a:pt x="1384" y="557"/>
                    <a:pt x="1344" y="544"/>
                  </a:cubicBezTo>
                  <a:cubicBezTo>
                    <a:pt x="1336" y="536"/>
                    <a:pt x="1328" y="527"/>
                    <a:pt x="1320" y="520"/>
                  </a:cubicBezTo>
                  <a:cubicBezTo>
                    <a:pt x="1312" y="513"/>
                    <a:pt x="1303" y="510"/>
                    <a:pt x="1296" y="504"/>
                  </a:cubicBezTo>
                  <a:cubicBezTo>
                    <a:pt x="1261" y="473"/>
                    <a:pt x="1237" y="440"/>
                    <a:pt x="1200" y="416"/>
                  </a:cubicBezTo>
                  <a:cubicBezTo>
                    <a:pt x="1157" y="352"/>
                    <a:pt x="1096" y="305"/>
                    <a:pt x="1048" y="248"/>
                  </a:cubicBezTo>
                  <a:cubicBezTo>
                    <a:pt x="1027" y="223"/>
                    <a:pt x="984" y="176"/>
                    <a:pt x="984" y="176"/>
                  </a:cubicBezTo>
                  <a:cubicBezTo>
                    <a:pt x="968" y="130"/>
                    <a:pt x="987" y="171"/>
                    <a:pt x="944" y="128"/>
                  </a:cubicBezTo>
                  <a:cubicBezTo>
                    <a:pt x="908" y="92"/>
                    <a:pt x="949" y="112"/>
                    <a:pt x="904" y="80"/>
                  </a:cubicBezTo>
                  <a:cubicBezTo>
                    <a:pt x="814" y="15"/>
                    <a:pt x="733" y="7"/>
                    <a:pt x="624" y="0"/>
                  </a:cubicBezTo>
                  <a:cubicBezTo>
                    <a:pt x="538" y="2"/>
                    <a:pt x="453" y="1"/>
                    <a:pt x="368" y="8"/>
                  </a:cubicBezTo>
                  <a:cubicBezTo>
                    <a:pt x="342" y="9"/>
                    <a:pt x="296" y="32"/>
                    <a:pt x="296" y="32"/>
                  </a:cubicBezTo>
                  <a:cubicBezTo>
                    <a:pt x="182" y="122"/>
                    <a:pt x="109" y="162"/>
                    <a:pt x="80" y="312"/>
                  </a:cubicBezTo>
                  <a:cubicBezTo>
                    <a:pt x="76" y="362"/>
                    <a:pt x="82" y="483"/>
                    <a:pt x="48" y="536"/>
                  </a:cubicBezTo>
                  <a:cubicBezTo>
                    <a:pt x="37" y="552"/>
                    <a:pt x="26" y="568"/>
                    <a:pt x="16" y="584"/>
                  </a:cubicBezTo>
                  <a:cubicBezTo>
                    <a:pt x="10" y="592"/>
                    <a:pt x="0" y="608"/>
                    <a:pt x="0" y="608"/>
                  </a:cubicBezTo>
                </a:path>
              </a:pathLst>
            </a:custGeom>
            <a:noFill/>
            <a:ln w="57150" cap="flat" cmpd="sng">
              <a:solidFill>
                <a:srgbClr val="D83104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</p:grpSp>
      <p:sp>
        <p:nvSpPr>
          <p:cNvPr id="476185" name="Rectangle 25"/>
          <p:cNvSpPr>
            <a:spLocks noChangeArrowheads="1"/>
          </p:cNvSpPr>
          <p:nvPr/>
        </p:nvSpPr>
        <p:spPr bwMode="auto">
          <a:xfrm>
            <a:off x="77470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2347" name="Text Box 2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76194" name="Freeform 34"/>
          <p:cNvSpPr>
            <a:spLocks/>
          </p:cNvSpPr>
          <p:nvPr/>
        </p:nvSpPr>
        <p:spPr bwMode="auto">
          <a:xfrm>
            <a:off x="4178300" y="2171700"/>
            <a:ext cx="2349500" cy="1041400"/>
          </a:xfrm>
          <a:custGeom>
            <a:avLst/>
            <a:gdLst/>
            <a:ahLst/>
            <a:cxnLst>
              <a:cxn ang="0">
                <a:pos x="1480" y="656"/>
              </a:cxn>
              <a:cxn ang="0">
                <a:pos x="1344" y="544"/>
              </a:cxn>
              <a:cxn ang="0">
                <a:pos x="1320" y="520"/>
              </a:cxn>
              <a:cxn ang="0">
                <a:pos x="1296" y="504"/>
              </a:cxn>
              <a:cxn ang="0">
                <a:pos x="1200" y="416"/>
              </a:cxn>
              <a:cxn ang="0">
                <a:pos x="1048" y="248"/>
              </a:cxn>
              <a:cxn ang="0">
                <a:pos x="984" y="176"/>
              </a:cxn>
              <a:cxn ang="0">
                <a:pos x="944" y="128"/>
              </a:cxn>
              <a:cxn ang="0">
                <a:pos x="904" y="80"/>
              </a:cxn>
              <a:cxn ang="0">
                <a:pos x="624" y="0"/>
              </a:cxn>
              <a:cxn ang="0">
                <a:pos x="368" y="8"/>
              </a:cxn>
              <a:cxn ang="0">
                <a:pos x="296" y="32"/>
              </a:cxn>
              <a:cxn ang="0">
                <a:pos x="80" y="312"/>
              </a:cxn>
              <a:cxn ang="0">
                <a:pos x="48" y="536"/>
              </a:cxn>
              <a:cxn ang="0">
                <a:pos x="16" y="584"/>
              </a:cxn>
              <a:cxn ang="0">
                <a:pos x="0" y="608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476195" name="Freeform 35"/>
          <p:cNvSpPr>
            <a:spLocks/>
          </p:cNvSpPr>
          <p:nvPr/>
        </p:nvSpPr>
        <p:spPr bwMode="auto">
          <a:xfrm>
            <a:off x="4330700" y="2324100"/>
            <a:ext cx="2349500" cy="1041400"/>
          </a:xfrm>
          <a:custGeom>
            <a:avLst/>
            <a:gdLst/>
            <a:ahLst/>
            <a:cxnLst>
              <a:cxn ang="0">
                <a:pos x="1480" y="656"/>
              </a:cxn>
              <a:cxn ang="0">
                <a:pos x="1344" y="544"/>
              </a:cxn>
              <a:cxn ang="0">
                <a:pos x="1320" y="520"/>
              </a:cxn>
              <a:cxn ang="0">
                <a:pos x="1296" y="504"/>
              </a:cxn>
              <a:cxn ang="0">
                <a:pos x="1200" y="416"/>
              </a:cxn>
              <a:cxn ang="0">
                <a:pos x="1048" y="248"/>
              </a:cxn>
              <a:cxn ang="0">
                <a:pos x="984" y="176"/>
              </a:cxn>
              <a:cxn ang="0">
                <a:pos x="944" y="128"/>
              </a:cxn>
              <a:cxn ang="0">
                <a:pos x="904" y="80"/>
              </a:cxn>
              <a:cxn ang="0">
                <a:pos x="624" y="0"/>
              </a:cxn>
              <a:cxn ang="0">
                <a:pos x="368" y="8"/>
              </a:cxn>
              <a:cxn ang="0">
                <a:pos x="296" y="32"/>
              </a:cxn>
              <a:cxn ang="0">
                <a:pos x="80" y="312"/>
              </a:cxn>
              <a:cxn ang="0">
                <a:pos x="48" y="536"/>
              </a:cxn>
              <a:cxn ang="0">
                <a:pos x="16" y="584"/>
              </a:cxn>
              <a:cxn ang="0">
                <a:pos x="0" y="608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42350" name="Text Box 114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6276" name="Rectangle 116"/>
          <p:cNvSpPr>
            <a:spLocks noChangeArrowheads="1"/>
          </p:cNvSpPr>
          <p:nvPr/>
        </p:nvSpPr>
        <p:spPr bwMode="auto">
          <a:xfrm>
            <a:off x="2270125" y="1252538"/>
            <a:ext cx="4946650" cy="766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rgbClr val="F8131B"/>
                </a:solidFill>
                <a:latin typeface="Helvetica" charset="0"/>
              </a:rPr>
              <a:t>3  CHUYẾN DI CƯ</a:t>
            </a:r>
          </a:p>
        </p:txBody>
      </p:sp>
      <p:sp>
        <p:nvSpPr>
          <p:cNvPr id="476277" name="Rectangle 117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62</a:t>
            </a:r>
          </a:p>
        </p:txBody>
      </p:sp>
      <p:grpSp>
        <p:nvGrpSpPr>
          <p:cNvPr id="142353" name="Group 144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42371" name="Freeform 145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72" name="Freeform 146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73" name="AutoShape 147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74" name="Rectangle 148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75" name="Line 149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76" name="Line 150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77" name="Line 152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78" name="Line 153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79" name="Rectangle 154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42380" name="Rectangle 156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2381" name="Rectangle 157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82" name="Rectangle 158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83" name="Rectangle 159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42354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grpSp>
        <p:nvGrpSpPr>
          <p:cNvPr id="142355" name="Group 79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42357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58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359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60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61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62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63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64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65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42366" name="Rectangle 90"/>
            <p:cNvSpPr>
              <a:spLocks noChangeArrowheads="1"/>
            </p:cNvSpPr>
            <p:nvPr/>
          </p:nvSpPr>
          <p:spPr bwMode="auto">
            <a:xfrm>
              <a:off x="3566" y="2864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42367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2368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69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370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42356" name="Rectangle 46"/>
          <p:cNvSpPr>
            <a:spLocks noChangeArrowheads="1"/>
          </p:cNvSpPr>
          <p:nvPr/>
        </p:nvSpPr>
        <p:spPr bwMode="auto">
          <a:xfrm>
            <a:off x="7948613" y="3449638"/>
            <a:ext cx="8048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7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94" grpId="0" animBg="1"/>
      <p:bldP spid="476195" grpId="0" animBg="1"/>
      <p:bldP spid="476276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3332163" y="1009650"/>
            <a:ext cx="1366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LƯU ĐÀY</a:t>
            </a: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3630613" y="1828800"/>
            <a:ext cx="14747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70 NĂM</a:t>
            </a:r>
          </a:p>
        </p:txBody>
      </p:sp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3100388" y="2243138"/>
            <a:ext cx="31321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3 CHUYẾN DI CƯ</a:t>
            </a:r>
          </a:p>
        </p:txBody>
      </p:sp>
      <p:sp>
        <p:nvSpPr>
          <p:cNvPr id="477191" name="Rectangle 7"/>
          <p:cNvSpPr>
            <a:spLocks noChangeArrowheads="1"/>
          </p:cNvSpPr>
          <p:nvPr/>
        </p:nvSpPr>
        <p:spPr bwMode="auto">
          <a:xfrm>
            <a:off x="3303588" y="2768600"/>
            <a:ext cx="2465387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  <a:latin typeface="Times" charset="0"/>
              </a:rPr>
              <a:t>100 NĂM/50,000</a:t>
            </a:r>
          </a:p>
        </p:txBody>
      </p:sp>
      <p:sp>
        <p:nvSpPr>
          <p:cNvPr id="144392" name="Freeform 10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3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4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6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7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8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Rectangle 20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20" name="Rectangle 36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4401" name="Text Box 37"/>
          <p:cNvSpPr txBox="1">
            <a:spLocks noChangeArrowheads="1"/>
          </p:cNvSpPr>
          <p:nvPr/>
        </p:nvSpPr>
        <p:spPr bwMode="auto">
          <a:xfrm>
            <a:off x="1765300" y="-22225"/>
            <a:ext cx="3079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Ê-xơ-ra 1 - 2</a:t>
            </a:r>
          </a:p>
        </p:txBody>
      </p:sp>
      <p:grpSp>
        <p:nvGrpSpPr>
          <p:cNvPr id="144402" name="Group 113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44425" name="Freeform 114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6" name="Freeform 115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7" name="AutoShape 116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28" name="Rectangle 117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29" name="Line 118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30" name="Line 119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31" name="Line 121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32" name="Line 122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33" name="Rectangle 123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44434" name="Rectangle 125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4435" name="Rectangle 126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36" name="Rectangle 127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37" name="Rectangle 128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100 năm / 50,000</a:t>
              </a:r>
            </a:p>
          </p:txBody>
        </p:sp>
      </p:grpSp>
      <p:sp>
        <p:nvSpPr>
          <p:cNvPr id="144403" name="Text Box 12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7331" name="Rectangle 147"/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63</a:t>
            </a:r>
          </a:p>
        </p:txBody>
      </p:sp>
      <p:sp>
        <p:nvSpPr>
          <p:cNvPr id="144405" name="Freeform 155"/>
          <p:cNvSpPr>
            <a:spLocks/>
          </p:cNvSpPr>
          <p:nvPr/>
        </p:nvSpPr>
        <p:spPr bwMode="auto">
          <a:xfrm>
            <a:off x="1651000" y="2374900"/>
            <a:ext cx="965200" cy="1174750"/>
          </a:xfrm>
          <a:custGeom>
            <a:avLst/>
            <a:gdLst>
              <a:gd name="T0" fmla="*/ 2147483647 w 608"/>
              <a:gd name="T1" fmla="*/ 2147483647 h 740"/>
              <a:gd name="T2" fmla="*/ 2147483647 w 608"/>
              <a:gd name="T3" fmla="*/ 2147483647 h 740"/>
              <a:gd name="T4" fmla="*/ 2147483647 w 608"/>
              <a:gd name="T5" fmla="*/ 2147483647 h 740"/>
              <a:gd name="T6" fmla="*/ 0 w 608"/>
              <a:gd name="T7" fmla="*/ 2147483647 h 740"/>
              <a:gd name="T8" fmla="*/ 2147483647 w 608"/>
              <a:gd name="T9" fmla="*/ 2147483647 h 740"/>
              <a:gd name="T10" fmla="*/ 2147483647 w 608"/>
              <a:gd name="T11" fmla="*/ 2147483647 h 740"/>
              <a:gd name="T12" fmla="*/ 2147483647 w 608"/>
              <a:gd name="T13" fmla="*/ 2147483647 h 740"/>
              <a:gd name="T14" fmla="*/ 2147483647 w 608"/>
              <a:gd name="T15" fmla="*/ 2147483647 h 740"/>
              <a:gd name="T16" fmla="*/ 2147483647 w 608"/>
              <a:gd name="T17" fmla="*/ 2147483647 h 740"/>
              <a:gd name="T18" fmla="*/ 2147483647 w 608"/>
              <a:gd name="T19" fmla="*/ 2147483647 h 740"/>
              <a:gd name="T20" fmla="*/ 2147483647 w 608"/>
              <a:gd name="T21" fmla="*/ 2147483647 h 740"/>
              <a:gd name="T22" fmla="*/ 2147483647 w 608"/>
              <a:gd name="T23" fmla="*/ 2147483647 h 740"/>
              <a:gd name="T24" fmla="*/ 2147483647 w 608"/>
              <a:gd name="T25" fmla="*/ 2147483647 h 740"/>
              <a:gd name="T26" fmla="*/ 2147483647 w 608"/>
              <a:gd name="T27" fmla="*/ 2147483647 h 740"/>
              <a:gd name="T28" fmla="*/ 2147483647 w 608"/>
              <a:gd name="T29" fmla="*/ 2147483647 h 740"/>
              <a:gd name="T30" fmla="*/ 2147483647 w 608"/>
              <a:gd name="T31" fmla="*/ 2147483647 h 740"/>
              <a:gd name="T32" fmla="*/ 2147483647 w 608"/>
              <a:gd name="T33" fmla="*/ 2147483647 h 740"/>
              <a:gd name="T34" fmla="*/ 2147483647 w 608"/>
              <a:gd name="T35" fmla="*/ 2147483647 h 740"/>
              <a:gd name="T36" fmla="*/ 2147483647 w 608"/>
              <a:gd name="T37" fmla="*/ 2147483647 h 740"/>
              <a:gd name="T38" fmla="*/ 2147483647 w 608"/>
              <a:gd name="T39" fmla="*/ 2147483647 h 740"/>
              <a:gd name="T40" fmla="*/ 2147483647 w 608"/>
              <a:gd name="T41" fmla="*/ 2147483647 h 740"/>
              <a:gd name="T42" fmla="*/ 2147483647 w 608"/>
              <a:gd name="T43" fmla="*/ 2147483647 h 740"/>
              <a:gd name="T44" fmla="*/ 2147483647 w 608"/>
              <a:gd name="T45" fmla="*/ 2147483647 h 740"/>
              <a:gd name="T46" fmla="*/ 2147483647 w 608"/>
              <a:gd name="T47" fmla="*/ 2147483647 h 740"/>
              <a:gd name="T48" fmla="*/ 2147483647 w 608"/>
              <a:gd name="T49" fmla="*/ 2147483647 h 740"/>
              <a:gd name="T50" fmla="*/ 2147483647 w 608"/>
              <a:gd name="T51" fmla="*/ 2147483647 h 740"/>
              <a:gd name="T52" fmla="*/ 2147483647 w 608"/>
              <a:gd name="T53" fmla="*/ 0 h 740"/>
              <a:gd name="T54" fmla="*/ 2147483647 w 608"/>
              <a:gd name="T55" fmla="*/ 2147483647 h 740"/>
              <a:gd name="T56" fmla="*/ 2147483647 w 608"/>
              <a:gd name="T57" fmla="*/ 2147483647 h 740"/>
              <a:gd name="T58" fmla="*/ 2147483647 w 608"/>
              <a:gd name="T59" fmla="*/ 2147483647 h 740"/>
              <a:gd name="T60" fmla="*/ 2147483647 w 608"/>
              <a:gd name="T61" fmla="*/ 2147483647 h 740"/>
              <a:gd name="T62" fmla="*/ 2147483647 w 608"/>
              <a:gd name="T63" fmla="*/ 2147483647 h 74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08"/>
              <a:gd name="T97" fmla="*/ 0 h 740"/>
              <a:gd name="T98" fmla="*/ 608 w 608"/>
              <a:gd name="T99" fmla="*/ 740 h 74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08" h="740">
                <a:moveTo>
                  <a:pt x="44" y="128"/>
                </a:moveTo>
                <a:cubicBezTo>
                  <a:pt x="48" y="144"/>
                  <a:pt x="53" y="152"/>
                  <a:pt x="48" y="168"/>
                </a:cubicBezTo>
                <a:cubicBezTo>
                  <a:pt x="46" y="193"/>
                  <a:pt x="57" y="250"/>
                  <a:pt x="32" y="268"/>
                </a:cubicBezTo>
                <a:cubicBezTo>
                  <a:pt x="23" y="281"/>
                  <a:pt x="0" y="304"/>
                  <a:pt x="0" y="304"/>
                </a:cubicBezTo>
                <a:cubicBezTo>
                  <a:pt x="11" y="337"/>
                  <a:pt x="42" y="334"/>
                  <a:pt x="72" y="340"/>
                </a:cubicBezTo>
                <a:cubicBezTo>
                  <a:pt x="89" y="348"/>
                  <a:pt x="106" y="352"/>
                  <a:pt x="124" y="360"/>
                </a:cubicBezTo>
                <a:cubicBezTo>
                  <a:pt x="139" y="379"/>
                  <a:pt x="163" y="399"/>
                  <a:pt x="172" y="424"/>
                </a:cubicBezTo>
                <a:cubicBezTo>
                  <a:pt x="175" y="434"/>
                  <a:pt x="180" y="456"/>
                  <a:pt x="180" y="456"/>
                </a:cubicBezTo>
                <a:cubicBezTo>
                  <a:pt x="176" y="526"/>
                  <a:pt x="153" y="548"/>
                  <a:pt x="212" y="560"/>
                </a:cubicBezTo>
                <a:cubicBezTo>
                  <a:pt x="242" y="580"/>
                  <a:pt x="300" y="612"/>
                  <a:pt x="324" y="636"/>
                </a:cubicBezTo>
                <a:cubicBezTo>
                  <a:pt x="340" y="652"/>
                  <a:pt x="363" y="688"/>
                  <a:pt x="384" y="700"/>
                </a:cubicBezTo>
                <a:cubicBezTo>
                  <a:pt x="405" y="711"/>
                  <a:pt x="431" y="706"/>
                  <a:pt x="456" y="708"/>
                </a:cubicBezTo>
                <a:cubicBezTo>
                  <a:pt x="460" y="709"/>
                  <a:pt x="465" y="709"/>
                  <a:pt x="468" y="712"/>
                </a:cubicBezTo>
                <a:cubicBezTo>
                  <a:pt x="474" y="718"/>
                  <a:pt x="474" y="734"/>
                  <a:pt x="484" y="736"/>
                </a:cubicBezTo>
                <a:cubicBezTo>
                  <a:pt x="494" y="737"/>
                  <a:pt x="505" y="738"/>
                  <a:pt x="516" y="740"/>
                </a:cubicBezTo>
                <a:cubicBezTo>
                  <a:pt x="536" y="733"/>
                  <a:pt x="557" y="736"/>
                  <a:pt x="576" y="724"/>
                </a:cubicBezTo>
                <a:cubicBezTo>
                  <a:pt x="587" y="689"/>
                  <a:pt x="596" y="654"/>
                  <a:pt x="608" y="620"/>
                </a:cubicBezTo>
                <a:cubicBezTo>
                  <a:pt x="606" y="592"/>
                  <a:pt x="608" y="563"/>
                  <a:pt x="604" y="536"/>
                </a:cubicBezTo>
                <a:cubicBezTo>
                  <a:pt x="603" y="530"/>
                  <a:pt x="595" y="528"/>
                  <a:pt x="592" y="524"/>
                </a:cubicBezTo>
                <a:cubicBezTo>
                  <a:pt x="574" y="503"/>
                  <a:pt x="548" y="484"/>
                  <a:pt x="536" y="460"/>
                </a:cubicBezTo>
                <a:cubicBezTo>
                  <a:pt x="516" y="421"/>
                  <a:pt x="514" y="363"/>
                  <a:pt x="504" y="320"/>
                </a:cubicBezTo>
                <a:cubicBezTo>
                  <a:pt x="500" y="268"/>
                  <a:pt x="505" y="189"/>
                  <a:pt x="464" y="148"/>
                </a:cubicBezTo>
                <a:cubicBezTo>
                  <a:pt x="453" y="137"/>
                  <a:pt x="436" y="132"/>
                  <a:pt x="424" y="124"/>
                </a:cubicBezTo>
                <a:cubicBezTo>
                  <a:pt x="391" y="130"/>
                  <a:pt x="356" y="120"/>
                  <a:pt x="324" y="116"/>
                </a:cubicBezTo>
                <a:cubicBezTo>
                  <a:pt x="296" y="102"/>
                  <a:pt x="304" y="80"/>
                  <a:pt x="288" y="56"/>
                </a:cubicBezTo>
                <a:cubicBezTo>
                  <a:pt x="300" y="52"/>
                  <a:pt x="331" y="54"/>
                  <a:pt x="324" y="44"/>
                </a:cubicBezTo>
                <a:cubicBezTo>
                  <a:pt x="310" y="23"/>
                  <a:pt x="299" y="7"/>
                  <a:pt x="276" y="0"/>
                </a:cubicBezTo>
                <a:cubicBezTo>
                  <a:pt x="227" y="9"/>
                  <a:pt x="182" y="14"/>
                  <a:pt x="132" y="20"/>
                </a:cubicBezTo>
                <a:cubicBezTo>
                  <a:pt x="118" y="21"/>
                  <a:pt x="92" y="24"/>
                  <a:pt x="92" y="24"/>
                </a:cubicBezTo>
                <a:cubicBezTo>
                  <a:pt x="78" y="28"/>
                  <a:pt x="65" y="31"/>
                  <a:pt x="52" y="36"/>
                </a:cubicBezTo>
                <a:cubicBezTo>
                  <a:pt x="44" y="57"/>
                  <a:pt x="70" y="136"/>
                  <a:pt x="36" y="136"/>
                </a:cubicBezTo>
                <a:cubicBezTo>
                  <a:pt x="32" y="136"/>
                  <a:pt x="41" y="130"/>
                  <a:pt x="44" y="128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340" name="Rectangle 156"/>
          <p:cNvSpPr>
            <a:spLocks noChangeArrowheads="1"/>
          </p:cNvSpPr>
          <p:nvPr/>
        </p:nvSpPr>
        <p:spPr bwMode="auto">
          <a:xfrm>
            <a:off x="977900" y="2670175"/>
            <a:ext cx="1844675" cy="101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H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L</a:t>
            </a:r>
          </a:p>
        </p:txBody>
      </p:sp>
      <p:sp>
        <p:nvSpPr>
          <p:cNvPr id="477344" name="Oval 160"/>
          <p:cNvSpPr>
            <a:spLocks noChangeArrowheads="1"/>
          </p:cNvSpPr>
          <p:nvPr/>
        </p:nvSpPr>
        <p:spPr bwMode="auto">
          <a:xfrm>
            <a:off x="3038475" y="2700338"/>
            <a:ext cx="31321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44408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grpSp>
        <p:nvGrpSpPr>
          <p:cNvPr id="144409" name="Group 79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44411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2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3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4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5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6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7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8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9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44420" name="Rectangle 90"/>
            <p:cNvSpPr>
              <a:spLocks noChangeArrowheads="1"/>
            </p:cNvSpPr>
            <p:nvPr/>
          </p:nvSpPr>
          <p:spPr bwMode="auto">
            <a:xfrm>
              <a:off x="3566" y="2864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44421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4422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23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24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44410" name="Rectangle 46"/>
          <p:cNvSpPr>
            <a:spLocks noChangeArrowheads="1"/>
          </p:cNvSpPr>
          <p:nvPr/>
        </p:nvSpPr>
        <p:spPr bwMode="auto">
          <a:xfrm>
            <a:off x="7948613" y="3449638"/>
            <a:ext cx="8048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7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1" grpId="0" autoUpdateAnimBg="0"/>
      <p:bldP spid="47734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643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8" y="5651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6436" name="Rectangle 19"/>
          <p:cNvSpPr>
            <a:spLocks noChangeArrowheads="1"/>
          </p:cNvSpPr>
          <p:nvPr/>
        </p:nvSpPr>
        <p:spPr bwMode="auto">
          <a:xfrm>
            <a:off x="604838" y="558800"/>
            <a:ext cx="7956550" cy="5740400"/>
          </a:xfrm>
          <a:prstGeom prst="rect">
            <a:avLst/>
          </a:prstGeom>
          <a:solidFill>
            <a:srgbClr val="022A9A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>
              <a:latin typeface="Comic Sans MS" charset="0"/>
            </a:endParaRPr>
          </a:p>
        </p:txBody>
      </p:sp>
      <p:sp>
        <p:nvSpPr>
          <p:cNvPr id="546833" name="Text Box 17"/>
          <p:cNvSpPr txBox="1">
            <a:spLocks noChangeArrowheads="1"/>
          </p:cNvSpPr>
          <p:nvPr/>
        </p:nvSpPr>
        <p:spPr bwMode="auto">
          <a:xfrm>
            <a:off x="1252538" y="930275"/>
            <a:ext cx="7059612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25F7FA"/>
                </a:solidFill>
                <a:latin typeface="Comic Sans MS" charset="0"/>
              </a:rPr>
              <a:t>50,000 TRỞ VỀ!</a:t>
            </a:r>
          </a:p>
        </p:txBody>
      </p:sp>
      <p:sp>
        <p:nvSpPr>
          <p:cNvPr id="546834" name="Text Box 18"/>
          <p:cNvSpPr txBox="1">
            <a:spLocks noChangeArrowheads="1"/>
          </p:cNvSpPr>
          <p:nvPr/>
        </p:nvSpPr>
        <p:spPr bwMode="auto">
          <a:xfrm>
            <a:off x="1333500" y="2235200"/>
            <a:ext cx="6477000" cy="3381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FF00"/>
                </a:solidFill>
                <a:latin typeface="Comic Sans MS" charset="0"/>
              </a:rPr>
              <a:t>NHƯNG NHIỀU NGƯỜI Ở LẠI ĐỂ  </a:t>
            </a:r>
            <a:r>
              <a:rPr lang="en-US" sz="5400" b="1" i="1" u="sng">
                <a:solidFill>
                  <a:srgbClr val="1CFF23"/>
                </a:solidFill>
                <a:latin typeface="Comic Sans MS" charset="0"/>
              </a:rPr>
              <a:t>TÀI TRỢ</a:t>
            </a:r>
            <a:r>
              <a:rPr lang="en-US" sz="5400" b="1" i="1">
                <a:solidFill>
                  <a:srgbClr val="1CFF23"/>
                </a:solidFill>
                <a:latin typeface="Comic Sans MS" charset="0"/>
              </a:rPr>
              <a:t> </a:t>
            </a:r>
            <a:r>
              <a:rPr lang="en-US" sz="5400" b="1">
                <a:solidFill>
                  <a:srgbClr val="FFFF00"/>
                </a:solidFill>
                <a:latin typeface="Comic Sans MS" charset="0"/>
              </a:rPr>
              <a:t>CUỘC HỒI HƯƠNG.</a:t>
            </a:r>
          </a:p>
        </p:txBody>
      </p:sp>
      <p:sp>
        <p:nvSpPr>
          <p:cNvPr id="546849" name="Rectangle 33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6440" name="Text Box 3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46441" name="Rectangle 97"/>
          <p:cNvSpPr>
            <a:spLocks noChangeArrowheads="1"/>
          </p:cNvSpPr>
          <p:nvPr/>
        </p:nvSpPr>
        <p:spPr bwMode="auto">
          <a:xfrm>
            <a:off x="7978775" y="4098925"/>
            <a:ext cx="11604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100 Years / 50,000</a:t>
            </a:r>
          </a:p>
        </p:txBody>
      </p:sp>
      <p:sp>
        <p:nvSpPr>
          <p:cNvPr id="146442" name="Text Box 9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6916" name="Rectangle 100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64</a:t>
            </a:r>
          </a:p>
        </p:txBody>
      </p:sp>
      <p:sp>
        <p:nvSpPr>
          <p:cNvPr id="146444" name="Text Box 101"/>
          <p:cNvSpPr txBox="1">
            <a:spLocks noChangeArrowheads="1"/>
          </p:cNvSpPr>
          <p:nvPr/>
        </p:nvSpPr>
        <p:spPr bwMode="auto">
          <a:xfrm>
            <a:off x="1765300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Ê-xơ-ra 1:4</a:t>
            </a:r>
          </a:p>
        </p:txBody>
      </p:sp>
      <p:grpSp>
        <p:nvGrpSpPr>
          <p:cNvPr id="146445" name="Group 106"/>
          <p:cNvGrpSpPr>
            <a:grpSpLocks/>
          </p:cNvGrpSpPr>
          <p:nvPr/>
        </p:nvGrpSpPr>
        <p:grpSpPr bwMode="auto">
          <a:xfrm>
            <a:off x="8023225" y="3448050"/>
            <a:ext cx="969963" cy="1085850"/>
            <a:chOff x="3594" y="2597"/>
            <a:chExt cx="611" cy="684"/>
          </a:xfrm>
        </p:grpSpPr>
        <p:sp>
          <p:nvSpPr>
            <p:cNvPr id="146465" name="Freeform 107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6" name="Freeform 108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7" name="AutoShape 109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8" name="Rectangle 110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9" name="Line 111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0" name="Line 112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1" name="Line 114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2" name="Line 115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3" name="Rectangle 116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46474" name="Rectangle 118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6475" name="Rectangle 119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6" name="Rectangle 120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6446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grpSp>
        <p:nvGrpSpPr>
          <p:cNvPr id="146447" name="Group 79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46451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2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3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4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5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6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7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8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9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46460" name="Rectangle 90"/>
            <p:cNvSpPr>
              <a:spLocks noChangeArrowheads="1"/>
            </p:cNvSpPr>
            <p:nvPr/>
          </p:nvSpPr>
          <p:spPr bwMode="auto">
            <a:xfrm>
              <a:off x="3566" y="2864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46461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6462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3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4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46448" name="Rectangle 46"/>
          <p:cNvSpPr>
            <a:spLocks noChangeArrowheads="1"/>
          </p:cNvSpPr>
          <p:nvPr/>
        </p:nvSpPr>
        <p:spPr bwMode="auto">
          <a:xfrm>
            <a:off x="7948613" y="3449638"/>
            <a:ext cx="8048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  <p:sp>
        <p:nvSpPr>
          <p:cNvPr id="146449" name="Rectangle 90"/>
          <p:cNvSpPr>
            <a:spLocks noChangeArrowheads="1"/>
          </p:cNvSpPr>
          <p:nvPr/>
        </p:nvSpPr>
        <p:spPr bwMode="auto">
          <a:xfrm>
            <a:off x="7964488" y="4078288"/>
            <a:ext cx="1116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100 năm/50,000</a:t>
            </a:r>
          </a:p>
        </p:txBody>
      </p:sp>
      <p:sp>
        <p:nvSpPr>
          <p:cNvPr id="146450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33" grpId="0" autoUpdateAnimBg="0"/>
      <p:bldP spid="546834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5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3084513" y="996950"/>
            <a:ext cx="1430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Times" charset="0"/>
              </a:rPr>
              <a:t> LƯU ĐÀY</a:t>
            </a:r>
          </a:p>
        </p:txBody>
      </p:sp>
      <p:sp>
        <p:nvSpPr>
          <p:cNvPr id="148485" name="Rectangle 5"/>
          <p:cNvSpPr>
            <a:spLocks noChangeArrowheads="1"/>
          </p:cNvSpPr>
          <p:nvPr/>
        </p:nvSpPr>
        <p:spPr bwMode="auto">
          <a:xfrm>
            <a:off x="3630613" y="1812925"/>
            <a:ext cx="14747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70 NĂM</a:t>
            </a:r>
          </a:p>
        </p:txBody>
      </p:sp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3097213" y="2270125"/>
            <a:ext cx="3222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3 CHUYẾN DI CƯ</a:t>
            </a:r>
          </a:p>
        </p:txBody>
      </p:sp>
      <p:sp>
        <p:nvSpPr>
          <p:cNvPr id="148487" name="Rectangle 7"/>
          <p:cNvSpPr>
            <a:spLocks noChangeArrowheads="1"/>
          </p:cNvSpPr>
          <p:nvPr/>
        </p:nvSpPr>
        <p:spPr bwMode="auto">
          <a:xfrm>
            <a:off x="3330575" y="2768600"/>
            <a:ext cx="24653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Times" charset="0"/>
              </a:rPr>
              <a:t>100 NĂM/50,000</a:t>
            </a:r>
          </a:p>
        </p:txBody>
      </p:sp>
      <p:sp>
        <p:nvSpPr>
          <p:cNvPr id="545800" name="Rectangle 8"/>
          <p:cNvSpPr>
            <a:spLocks noChangeArrowheads="1"/>
          </p:cNvSpPr>
          <p:nvPr/>
        </p:nvSpPr>
        <p:spPr bwMode="auto">
          <a:xfrm>
            <a:off x="3783013" y="3200400"/>
            <a:ext cx="16589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Gi - Ê - N</a:t>
            </a:r>
          </a:p>
        </p:txBody>
      </p:sp>
      <p:sp>
        <p:nvSpPr>
          <p:cNvPr id="148489" name="Freeform 10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0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1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2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3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4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5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6" name="Rectangle 20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97" name="Text Box 3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45829" name="Text Box 37"/>
          <p:cNvSpPr txBox="1">
            <a:spLocks noChangeArrowheads="1"/>
          </p:cNvSpPr>
          <p:nvPr/>
        </p:nvSpPr>
        <p:spPr bwMode="auto">
          <a:xfrm>
            <a:off x="1754188" y="-34925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Giê</a:t>
            </a: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. 29; Ê-</a:t>
            </a:r>
            <a:r>
              <a:rPr lang="en-US" sz="1600" b="1" dirty="0" err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xơ</a:t>
            </a: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-</a:t>
            </a:r>
            <a:r>
              <a:rPr lang="en-US" sz="1600" b="1" dirty="0" err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ra</a:t>
            </a: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3; </a:t>
            </a:r>
            <a:r>
              <a:rPr lang="en-US" sz="1600" b="1" dirty="0" err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Nê</a:t>
            </a: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-</a:t>
            </a:r>
            <a:r>
              <a:rPr lang="en-US" sz="1600" b="1" dirty="0" err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hê</a:t>
            </a:r>
            <a:r>
              <a:rPr lang="en-US" sz="1600" b="1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-mi 2</a:t>
            </a:r>
          </a:p>
        </p:txBody>
      </p:sp>
      <p:sp>
        <p:nvSpPr>
          <p:cNvPr id="545833" name="Text Box 41"/>
          <p:cNvSpPr txBox="1">
            <a:spLocks noChangeArrowheads="1"/>
          </p:cNvSpPr>
          <p:nvPr/>
        </p:nvSpPr>
        <p:spPr bwMode="auto">
          <a:xfrm>
            <a:off x="1014413" y="1914525"/>
            <a:ext cx="28225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Ê-XƠ-RA</a:t>
            </a:r>
          </a:p>
        </p:txBody>
      </p:sp>
      <p:sp>
        <p:nvSpPr>
          <p:cNvPr id="545834" name="Text Box 42"/>
          <p:cNvSpPr txBox="1">
            <a:spLocks noChangeArrowheads="1"/>
          </p:cNvSpPr>
          <p:nvPr/>
        </p:nvSpPr>
        <p:spPr bwMode="auto">
          <a:xfrm>
            <a:off x="674688" y="3787775"/>
            <a:ext cx="407193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NÊ-HÊ-MI</a:t>
            </a:r>
          </a:p>
        </p:txBody>
      </p:sp>
      <p:sp>
        <p:nvSpPr>
          <p:cNvPr id="148501" name="Freeform 43"/>
          <p:cNvSpPr>
            <a:spLocks/>
          </p:cNvSpPr>
          <p:nvPr/>
        </p:nvSpPr>
        <p:spPr bwMode="auto">
          <a:xfrm>
            <a:off x="1816100" y="2859088"/>
            <a:ext cx="642938" cy="565150"/>
          </a:xfrm>
          <a:custGeom>
            <a:avLst/>
            <a:gdLst>
              <a:gd name="T0" fmla="*/ 2147483647 w 405"/>
              <a:gd name="T1" fmla="*/ 2147483647 h 356"/>
              <a:gd name="T2" fmla="*/ 2147483647 w 405"/>
              <a:gd name="T3" fmla="*/ 2147483647 h 356"/>
              <a:gd name="T4" fmla="*/ 2147483647 w 405"/>
              <a:gd name="T5" fmla="*/ 2147483647 h 356"/>
              <a:gd name="T6" fmla="*/ 2147483647 w 405"/>
              <a:gd name="T7" fmla="*/ 2147483647 h 356"/>
              <a:gd name="T8" fmla="*/ 2147483647 w 405"/>
              <a:gd name="T9" fmla="*/ 2147483647 h 356"/>
              <a:gd name="T10" fmla="*/ 2147483647 w 405"/>
              <a:gd name="T11" fmla="*/ 2147483647 h 356"/>
              <a:gd name="T12" fmla="*/ 2147483647 w 405"/>
              <a:gd name="T13" fmla="*/ 2147483647 h 356"/>
              <a:gd name="T14" fmla="*/ 2147483647 w 405"/>
              <a:gd name="T15" fmla="*/ 2147483647 h 356"/>
              <a:gd name="T16" fmla="*/ 2147483647 w 405"/>
              <a:gd name="T17" fmla="*/ 2147483647 h 356"/>
              <a:gd name="T18" fmla="*/ 2147483647 w 405"/>
              <a:gd name="T19" fmla="*/ 2147483647 h 356"/>
              <a:gd name="T20" fmla="*/ 2147483647 w 405"/>
              <a:gd name="T21" fmla="*/ 2147483647 h 356"/>
              <a:gd name="T22" fmla="*/ 2147483647 w 405"/>
              <a:gd name="T23" fmla="*/ 2147483647 h 356"/>
              <a:gd name="T24" fmla="*/ 2147483647 w 405"/>
              <a:gd name="T25" fmla="*/ 2147483647 h 356"/>
              <a:gd name="T26" fmla="*/ 2147483647 w 405"/>
              <a:gd name="T27" fmla="*/ 2147483647 h 356"/>
              <a:gd name="T28" fmla="*/ 2147483647 w 405"/>
              <a:gd name="T29" fmla="*/ 2147483647 h 356"/>
              <a:gd name="T30" fmla="*/ 2147483647 w 405"/>
              <a:gd name="T31" fmla="*/ 2147483647 h 356"/>
              <a:gd name="T32" fmla="*/ 2147483647 w 405"/>
              <a:gd name="T33" fmla="*/ 2147483647 h 356"/>
              <a:gd name="T34" fmla="*/ 2147483647 w 405"/>
              <a:gd name="T35" fmla="*/ 2147483647 h 356"/>
              <a:gd name="T36" fmla="*/ 2147483647 w 405"/>
              <a:gd name="T37" fmla="*/ 2147483647 h 356"/>
              <a:gd name="T38" fmla="*/ 2147483647 w 405"/>
              <a:gd name="T39" fmla="*/ 2147483647 h 356"/>
              <a:gd name="T40" fmla="*/ 2147483647 w 405"/>
              <a:gd name="T41" fmla="*/ 2147483647 h 356"/>
              <a:gd name="T42" fmla="*/ 2147483647 w 405"/>
              <a:gd name="T43" fmla="*/ 2147483647 h 356"/>
              <a:gd name="T44" fmla="*/ 2147483647 w 405"/>
              <a:gd name="T45" fmla="*/ 2147483647 h 356"/>
              <a:gd name="T46" fmla="*/ 2147483647 w 405"/>
              <a:gd name="T47" fmla="*/ 2147483647 h 356"/>
              <a:gd name="T48" fmla="*/ 2147483647 w 405"/>
              <a:gd name="T49" fmla="*/ 2147483647 h 3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5"/>
              <a:gd name="T76" fmla="*/ 0 h 356"/>
              <a:gd name="T77" fmla="*/ 405 w 405"/>
              <a:gd name="T78" fmla="*/ 356 h 35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5" h="356">
                <a:moveTo>
                  <a:pt x="101" y="199"/>
                </a:moveTo>
                <a:cubicBezTo>
                  <a:pt x="144" y="234"/>
                  <a:pt x="181" y="290"/>
                  <a:pt x="232" y="316"/>
                </a:cubicBezTo>
                <a:cubicBezTo>
                  <a:pt x="243" y="321"/>
                  <a:pt x="255" y="320"/>
                  <a:pt x="269" y="322"/>
                </a:cubicBezTo>
                <a:cubicBezTo>
                  <a:pt x="279" y="328"/>
                  <a:pt x="284" y="340"/>
                  <a:pt x="293" y="346"/>
                </a:cubicBezTo>
                <a:cubicBezTo>
                  <a:pt x="300" y="350"/>
                  <a:pt x="309" y="351"/>
                  <a:pt x="317" y="356"/>
                </a:cubicBezTo>
                <a:cubicBezTo>
                  <a:pt x="322" y="355"/>
                  <a:pt x="327" y="355"/>
                  <a:pt x="333" y="354"/>
                </a:cubicBezTo>
                <a:cubicBezTo>
                  <a:pt x="338" y="352"/>
                  <a:pt x="349" y="348"/>
                  <a:pt x="349" y="348"/>
                </a:cubicBezTo>
                <a:cubicBezTo>
                  <a:pt x="358" y="340"/>
                  <a:pt x="370" y="346"/>
                  <a:pt x="381" y="351"/>
                </a:cubicBezTo>
                <a:cubicBezTo>
                  <a:pt x="402" y="347"/>
                  <a:pt x="400" y="349"/>
                  <a:pt x="405" y="332"/>
                </a:cubicBezTo>
                <a:cubicBezTo>
                  <a:pt x="402" y="308"/>
                  <a:pt x="394" y="286"/>
                  <a:pt x="379" y="268"/>
                </a:cubicBezTo>
                <a:cubicBezTo>
                  <a:pt x="373" y="252"/>
                  <a:pt x="366" y="248"/>
                  <a:pt x="352" y="242"/>
                </a:cubicBezTo>
                <a:cubicBezTo>
                  <a:pt x="343" y="203"/>
                  <a:pt x="318" y="167"/>
                  <a:pt x="291" y="140"/>
                </a:cubicBezTo>
                <a:cubicBezTo>
                  <a:pt x="287" y="129"/>
                  <a:pt x="282" y="127"/>
                  <a:pt x="272" y="124"/>
                </a:cubicBezTo>
                <a:cubicBezTo>
                  <a:pt x="230" y="82"/>
                  <a:pt x="195" y="52"/>
                  <a:pt x="139" y="31"/>
                </a:cubicBezTo>
                <a:cubicBezTo>
                  <a:pt x="125" y="19"/>
                  <a:pt x="107" y="15"/>
                  <a:pt x="91" y="10"/>
                </a:cubicBezTo>
                <a:cubicBezTo>
                  <a:pt x="82" y="7"/>
                  <a:pt x="64" y="2"/>
                  <a:pt x="64" y="2"/>
                </a:cubicBezTo>
                <a:cubicBezTo>
                  <a:pt x="37" y="3"/>
                  <a:pt x="34" y="0"/>
                  <a:pt x="21" y="18"/>
                </a:cubicBezTo>
                <a:cubicBezTo>
                  <a:pt x="17" y="32"/>
                  <a:pt x="12" y="46"/>
                  <a:pt x="8" y="60"/>
                </a:cubicBezTo>
                <a:cubicBezTo>
                  <a:pt x="9" y="100"/>
                  <a:pt x="0" y="126"/>
                  <a:pt x="24" y="154"/>
                </a:cubicBezTo>
                <a:cubicBezTo>
                  <a:pt x="27" y="162"/>
                  <a:pt x="31" y="169"/>
                  <a:pt x="35" y="178"/>
                </a:cubicBezTo>
                <a:cubicBezTo>
                  <a:pt x="29" y="191"/>
                  <a:pt x="28" y="204"/>
                  <a:pt x="24" y="218"/>
                </a:cubicBezTo>
                <a:cubicBezTo>
                  <a:pt x="29" y="245"/>
                  <a:pt x="39" y="274"/>
                  <a:pt x="67" y="287"/>
                </a:cubicBezTo>
                <a:cubicBezTo>
                  <a:pt x="97" y="281"/>
                  <a:pt x="76" y="290"/>
                  <a:pt x="91" y="268"/>
                </a:cubicBezTo>
                <a:cubicBezTo>
                  <a:pt x="94" y="262"/>
                  <a:pt x="101" y="252"/>
                  <a:pt x="101" y="252"/>
                </a:cubicBezTo>
                <a:cubicBezTo>
                  <a:pt x="105" y="235"/>
                  <a:pt x="101" y="216"/>
                  <a:pt x="101" y="199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8502" name="Group 127"/>
          <p:cNvGrpSpPr>
            <a:grpSpLocks/>
          </p:cNvGrpSpPr>
          <p:nvPr/>
        </p:nvGrpSpPr>
        <p:grpSpPr bwMode="auto">
          <a:xfrm>
            <a:off x="8023225" y="3448050"/>
            <a:ext cx="969963" cy="1085850"/>
            <a:chOff x="3594" y="2597"/>
            <a:chExt cx="611" cy="684"/>
          </a:xfrm>
        </p:grpSpPr>
        <p:sp>
          <p:nvSpPr>
            <p:cNvPr id="148529" name="Freeform 128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30" name="Freeform 129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31" name="AutoShape 130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2" name="Rectangle 131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3" name="Line 132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4" name="Line 133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5" name="Line 135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6" name="Line 136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37" name="Rectangle 137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48538" name="Rectangle 139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8539" name="Rectangle 140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40" name="Rectangle 141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8503" name="Text Box 109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5904" name="Rectangle 112"/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65</a:t>
            </a:r>
          </a:p>
        </p:txBody>
      </p:sp>
      <p:sp>
        <p:nvSpPr>
          <p:cNvPr id="148505" name="Freeform 116"/>
          <p:cNvSpPr>
            <a:spLocks/>
          </p:cNvSpPr>
          <p:nvPr/>
        </p:nvSpPr>
        <p:spPr bwMode="auto">
          <a:xfrm>
            <a:off x="1651000" y="2374900"/>
            <a:ext cx="965200" cy="1174750"/>
          </a:xfrm>
          <a:custGeom>
            <a:avLst/>
            <a:gdLst>
              <a:gd name="T0" fmla="*/ 2147483647 w 608"/>
              <a:gd name="T1" fmla="*/ 2147483647 h 740"/>
              <a:gd name="T2" fmla="*/ 2147483647 w 608"/>
              <a:gd name="T3" fmla="*/ 2147483647 h 740"/>
              <a:gd name="T4" fmla="*/ 2147483647 w 608"/>
              <a:gd name="T5" fmla="*/ 2147483647 h 740"/>
              <a:gd name="T6" fmla="*/ 0 w 608"/>
              <a:gd name="T7" fmla="*/ 2147483647 h 740"/>
              <a:gd name="T8" fmla="*/ 2147483647 w 608"/>
              <a:gd name="T9" fmla="*/ 2147483647 h 740"/>
              <a:gd name="T10" fmla="*/ 2147483647 w 608"/>
              <a:gd name="T11" fmla="*/ 2147483647 h 740"/>
              <a:gd name="T12" fmla="*/ 2147483647 w 608"/>
              <a:gd name="T13" fmla="*/ 2147483647 h 740"/>
              <a:gd name="T14" fmla="*/ 2147483647 w 608"/>
              <a:gd name="T15" fmla="*/ 2147483647 h 740"/>
              <a:gd name="T16" fmla="*/ 2147483647 w 608"/>
              <a:gd name="T17" fmla="*/ 2147483647 h 740"/>
              <a:gd name="T18" fmla="*/ 2147483647 w 608"/>
              <a:gd name="T19" fmla="*/ 2147483647 h 740"/>
              <a:gd name="T20" fmla="*/ 2147483647 w 608"/>
              <a:gd name="T21" fmla="*/ 2147483647 h 740"/>
              <a:gd name="T22" fmla="*/ 2147483647 w 608"/>
              <a:gd name="T23" fmla="*/ 2147483647 h 740"/>
              <a:gd name="T24" fmla="*/ 2147483647 w 608"/>
              <a:gd name="T25" fmla="*/ 2147483647 h 740"/>
              <a:gd name="T26" fmla="*/ 2147483647 w 608"/>
              <a:gd name="T27" fmla="*/ 2147483647 h 740"/>
              <a:gd name="T28" fmla="*/ 2147483647 w 608"/>
              <a:gd name="T29" fmla="*/ 2147483647 h 740"/>
              <a:gd name="T30" fmla="*/ 2147483647 w 608"/>
              <a:gd name="T31" fmla="*/ 2147483647 h 740"/>
              <a:gd name="T32" fmla="*/ 2147483647 w 608"/>
              <a:gd name="T33" fmla="*/ 2147483647 h 740"/>
              <a:gd name="T34" fmla="*/ 2147483647 w 608"/>
              <a:gd name="T35" fmla="*/ 2147483647 h 740"/>
              <a:gd name="T36" fmla="*/ 2147483647 w 608"/>
              <a:gd name="T37" fmla="*/ 2147483647 h 740"/>
              <a:gd name="T38" fmla="*/ 2147483647 w 608"/>
              <a:gd name="T39" fmla="*/ 2147483647 h 740"/>
              <a:gd name="T40" fmla="*/ 2147483647 w 608"/>
              <a:gd name="T41" fmla="*/ 2147483647 h 740"/>
              <a:gd name="T42" fmla="*/ 2147483647 w 608"/>
              <a:gd name="T43" fmla="*/ 2147483647 h 740"/>
              <a:gd name="T44" fmla="*/ 2147483647 w 608"/>
              <a:gd name="T45" fmla="*/ 2147483647 h 740"/>
              <a:gd name="T46" fmla="*/ 2147483647 w 608"/>
              <a:gd name="T47" fmla="*/ 2147483647 h 740"/>
              <a:gd name="T48" fmla="*/ 2147483647 w 608"/>
              <a:gd name="T49" fmla="*/ 2147483647 h 740"/>
              <a:gd name="T50" fmla="*/ 2147483647 w 608"/>
              <a:gd name="T51" fmla="*/ 2147483647 h 740"/>
              <a:gd name="T52" fmla="*/ 2147483647 w 608"/>
              <a:gd name="T53" fmla="*/ 0 h 740"/>
              <a:gd name="T54" fmla="*/ 2147483647 w 608"/>
              <a:gd name="T55" fmla="*/ 2147483647 h 740"/>
              <a:gd name="T56" fmla="*/ 2147483647 w 608"/>
              <a:gd name="T57" fmla="*/ 2147483647 h 740"/>
              <a:gd name="T58" fmla="*/ 2147483647 w 608"/>
              <a:gd name="T59" fmla="*/ 2147483647 h 740"/>
              <a:gd name="T60" fmla="*/ 2147483647 w 608"/>
              <a:gd name="T61" fmla="*/ 2147483647 h 740"/>
              <a:gd name="T62" fmla="*/ 2147483647 w 608"/>
              <a:gd name="T63" fmla="*/ 2147483647 h 74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08"/>
              <a:gd name="T97" fmla="*/ 0 h 740"/>
              <a:gd name="T98" fmla="*/ 608 w 608"/>
              <a:gd name="T99" fmla="*/ 740 h 74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08" h="740">
                <a:moveTo>
                  <a:pt x="44" y="128"/>
                </a:moveTo>
                <a:cubicBezTo>
                  <a:pt x="48" y="144"/>
                  <a:pt x="53" y="152"/>
                  <a:pt x="48" y="168"/>
                </a:cubicBezTo>
                <a:cubicBezTo>
                  <a:pt x="46" y="193"/>
                  <a:pt x="57" y="250"/>
                  <a:pt x="32" y="268"/>
                </a:cubicBezTo>
                <a:cubicBezTo>
                  <a:pt x="23" y="281"/>
                  <a:pt x="0" y="304"/>
                  <a:pt x="0" y="304"/>
                </a:cubicBezTo>
                <a:cubicBezTo>
                  <a:pt x="11" y="337"/>
                  <a:pt x="42" y="334"/>
                  <a:pt x="72" y="340"/>
                </a:cubicBezTo>
                <a:cubicBezTo>
                  <a:pt x="89" y="348"/>
                  <a:pt x="106" y="352"/>
                  <a:pt x="124" y="360"/>
                </a:cubicBezTo>
                <a:cubicBezTo>
                  <a:pt x="139" y="379"/>
                  <a:pt x="163" y="399"/>
                  <a:pt x="172" y="424"/>
                </a:cubicBezTo>
                <a:cubicBezTo>
                  <a:pt x="175" y="434"/>
                  <a:pt x="180" y="456"/>
                  <a:pt x="180" y="456"/>
                </a:cubicBezTo>
                <a:cubicBezTo>
                  <a:pt x="176" y="526"/>
                  <a:pt x="153" y="548"/>
                  <a:pt x="212" y="560"/>
                </a:cubicBezTo>
                <a:cubicBezTo>
                  <a:pt x="242" y="580"/>
                  <a:pt x="300" y="612"/>
                  <a:pt x="324" y="636"/>
                </a:cubicBezTo>
                <a:cubicBezTo>
                  <a:pt x="340" y="652"/>
                  <a:pt x="363" y="688"/>
                  <a:pt x="384" y="700"/>
                </a:cubicBezTo>
                <a:cubicBezTo>
                  <a:pt x="405" y="711"/>
                  <a:pt x="431" y="706"/>
                  <a:pt x="456" y="708"/>
                </a:cubicBezTo>
                <a:cubicBezTo>
                  <a:pt x="460" y="709"/>
                  <a:pt x="465" y="709"/>
                  <a:pt x="468" y="712"/>
                </a:cubicBezTo>
                <a:cubicBezTo>
                  <a:pt x="474" y="718"/>
                  <a:pt x="474" y="734"/>
                  <a:pt x="484" y="736"/>
                </a:cubicBezTo>
                <a:cubicBezTo>
                  <a:pt x="494" y="737"/>
                  <a:pt x="505" y="738"/>
                  <a:pt x="516" y="740"/>
                </a:cubicBezTo>
                <a:cubicBezTo>
                  <a:pt x="536" y="733"/>
                  <a:pt x="557" y="736"/>
                  <a:pt x="576" y="724"/>
                </a:cubicBezTo>
                <a:cubicBezTo>
                  <a:pt x="587" y="689"/>
                  <a:pt x="596" y="654"/>
                  <a:pt x="608" y="620"/>
                </a:cubicBezTo>
                <a:cubicBezTo>
                  <a:pt x="606" y="592"/>
                  <a:pt x="608" y="563"/>
                  <a:pt x="604" y="536"/>
                </a:cubicBezTo>
                <a:cubicBezTo>
                  <a:pt x="603" y="530"/>
                  <a:pt x="595" y="528"/>
                  <a:pt x="592" y="524"/>
                </a:cubicBezTo>
                <a:cubicBezTo>
                  <a:pt x="574" y="503"/>
                  <a:pt x="548" y="484"/>
                  <a:pt x="536" y="460"/>
                </a:cubicBezTo>
                <a:cubicBezTo>
                  <a:pt x="516" y="421"/>
                  <a:pt x="514" y="363"/>
                  <a:pt x="504" y="320"/>
                </a:cubicBezTo>
                <a:cubicBezTo>
                  <a:pt x="500" y="268"/>
                  <a:pt x="505" y="189"/>
                  <a:pt x="464" y="148"/>
                </a:cubicBezTo>
                <a:cubicBezTo>
                  <a:pt x="453" y="137"/>
                  <a:pt x="436" y="132"/>
                  <a:pt x="424" y="124"/>
                </a:cubicBezTo>
                <a:cubicBezTo>
                  <a:pt x="391" y="130"/>
                  <a:pt x="356" y="120"/>
                  <a:pt x="324" y="116"/>
                </a:cubicBezTo>
                <a:cubicBezTo>
                  <a:pt x="296" y="102"/>
                  <a:pt x="304" y="80"/>
                  <a:pt x="288" y="56"/>
                </a:cubicBezTo>
                <a:cubicBezTo>
                  <a:pt x="300" y="52"/>
                  <a:pt x="331" y="54"/>
                  <a:pt x="324" y="44"/>
                </a:cubicBezTo>
                <a:cubicBezTo>
                  <a:pt x="310" y="23"/>
                  <a:pt x="299" y="7"/>
                  <a:pt x="276" y="0"/>
                </a:cubicBezTo>
                <a:cubicBezTo>
                  <a:pt x="227" y="9"/>
                  <a:pt x="182" y="14"/>
                  <a:pt x="132" y="20"/>
                </a:cubicBezTo>
                <a:cubicBezTo>
                  <a:pt x="118" y="21"/>
                  <a:pt x="92" y="24"/>
                  <a:pt x="92" y="24"/>
                </a:cubicBezTo>
                <a:cubicBezTo>
                  <a:pt x="78" y="28"/>
                  <a:pt x="65" y="31"/>
                  <a:pt x="52" y="36"/>
                </a:cubicBezTo>
                <a:cubicBezTo>
                  <a:pt x="44" y="57"/>
                  <a:pt x="70" y="136"/>
                  <a:pt x="36" y="136"/>
                </a:cubicBezTo>
                <a:cubicBezTo>
                  <a:pt x="32" y="136"/>
                  <a:pt x="41" y="130"/>
                  <a:pt x="44" y="128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909" name="Rectangle 117"/>
          <p:cNvSpPr>
            <a:spLocks noChangeArrowheads="1"/>
          </p:cNvSpPr>
          <p:nvPr/>
        </p:nvSpPr>
        <p:spPr bwMode="auto">
          <a:xfrm>
            <a:off x="977900" y="2670175"/>
            <a:ext cx="1844675" cy="101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V H </a:t>
            </a: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L</a:t>
            </a:r>
          </a:p>
        </p:txBody>
      </p:sp>
      <p:sp>
        <p:nvSpPr>
          <p:cNvPr id="545916" name="Oval 124"/>
          <p:cNvSpPr>
            <a:spLocks noChangeArrowheads="1"/>
          </p:cNvSpPr>
          <p:nvPr/>
        </p:nvSpPr>
        <p:spPr bwMode="auto">
          <a:xfrm>
            <a:off x="3238500" y="3154363"/>
            <a:ext cx="2573338" cy="604837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45917" name="Text Box 125"/>
          <p:cNvSpPr txBox="1">
            <a:spLocks noChangeArrowheads="1"/>
          </p:cNvSpPr>
          <p:nvPr/>
        </p:nvSpPr>
        <p:spPr bwMode="auto">
          <a:xfrm>
            <a:off x="2344738" y="469900"/>
            <a:ext cx="3748087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GIÊ-RU-BA-BÊN</a:t>
            </a:r>
          </a:p>
        </p:txBody>
      </p:sp>
      <p:sp>
        <p:nvSpPr>
          <p:cNvPr id="148509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grpSp>
        <p:nvGrpSpPr>
          <p:cNvPr id="148510" name="Group 79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48515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16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517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18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19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0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1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2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3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48524" name="Rectangle 90"/>
            <p:cNvSpPr>
              <a:spLocks noChangeArrowheads="1"/>
            </p:cNvSpPr>
            <p:nvPr/>
          </p:nvSpPr>
          <p:spPr bwMode="auto">
            <a:xfrm>
              <a:off x="3566" y="2864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48525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48526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7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528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48511" name="Rectangle 46"/>
          <p:cNvSpPr>
            <a:spLocks noChangeArrowheads="1"/>
          </p:cNvSpPr>
          <p:nvPr/>
        </p:nvSpPr>
        <p:spPr bwMode="auto">
          <a:xfrm>
            <a:off x="7948613" y="3449638"/>
            <a:ext cx="8048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  <p:sp>
        <p:nvSpPr>
          <p:cNvPr id="148512" name="Rectangle 90"/>
          <p:cNvSpPr>
            <a:spLocks noChangeArrowheads="1"/>
          </p:cNvSpPr>
          <p:nvPr/>
        </p:nvSpPr>
        <p:spPr bwMode="auto">
          <a:xfrm>
            <a:off x="7964488" y="4078288"/>
            <a:ext cx="1116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100 năm/50,000</a:t>
            </a:r>
          </a:p>
        </p:txBody>
      </p:sp>
      <p:sp>
        <p:nvSpPr>
          <p:cNvPr id="148513" name="Rectangle 90"/>
          <p:cNvSpPr>
            <a:spLocks noChangeArrowheads="1"/>
          </p:cNvSpPr>
          <p:nvPr/>
        </p:nvSpPr>
        <p:spPr bwMode="auto">
          <a:xfrm>
            <a:off x="8197850" y="4259263"/>
            <a:ext cx="5826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Gi-Ê-N</a:t>
            </a:r>
          </a:p>
        </p:txBody>
      </p:sp>
      <p:sp>
        <p:nvSpPr>
          <p:cNvPr id="148514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4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5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0" grpId="0" autoUpdateAnimBg="0"/>
      <p:bldP spid="545833" grpId="0" autoUpdateAnimBg="0"/>
      <p:bldP spid="545834" grpId="0" autoUpdateAnimBg="0"/>
      <p:bldP spid="545916" grpId="0" animBg="1"/>
      <p:bldP spid="54591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Freeform 2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3" name="Rectangle 5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642055" name="Text Box 7"/>
          <p:cNvSpPr txBox="1">
            <a:spLocks noChangeArrowheads="1"/>
          </p:cNvSpPr>
          <p:nvPr/>
        </p:nvSpPr>
        <p:spPr bwMode="auto">
          <a:xfrm>
            <a:off x="1573213" y="1851025"/>
            <a:ext cx="28225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00FF00"/>
                </a:solidFill>
                <a:latin typeface="Casablanca-u" pitchFamily="34" charset="0"/>
                <a:ea typeface="+mn-ea"/>
                <a:cs typeface="+mn-cs"/>
              </a:rPr>
              <a:t>Ê-XƠ-RA</a:t>
            </a:r>
          </a:p>
        </p:txBody>
      </p:sp>
      <p:sp>
        <p:nvSpPr>
          <p:cNvPr id="642056" name="Text Box 8"/>
          <p:cNvSpPr txBox="1">
            <a:spLocks noChangeArrowheads="1"/>
          </p:cNvSpPr>
          <p:nvPr/>
        </p:nvSpPr>
        <p:spPr bwMode="auto">
          <a:xfrm>
            <a:off x="673100" y="3787775"/>
            <a:ext cx="4071938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00FF00"/>
                </a:solidFill>
                <a:latin typeface="Casablanca-u" pitchFamily="34" charset="0"/>
                <a:ea typeface="+mn-ea"/>
                <a:cs typeface="+mn-cs"/>
              </a:rPr>
              <a:t>NÊ-HÊ-MI</a:t>
            </a:r>
          </a:p>
        </p:txBody>
      </p:sp>
      <p:sp>
        <p:nvSpPr>
          <p:cNvPr id="150537" name="AutoShape 9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rgbClr val="022A9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58" name="Rectangle 10"/>
          <p:cNvSpPr>
            <a:spLocks noChangeArrowheads="1"/>
          </p:cNvSpPr>
          <p:nvPr/>
        </p:nvSpPr>
        <p:spPr bwMode="auto">
          <a:xfrm>
            <a:off x="2959100" y="1003300"/>
            <a:ext cx="3048000" cy="2895600"/>
          </a:xfrm>
          <a:prstGeom prst="rect">
            <a:avLst/>
          </a:prstGeom>
          <a:solidFill>
            <a:srgbClr val="022A9A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3313113" y="996950"/>
            <a:ext cx="11350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Times" charset="0"/>
              </a:rPr>
              <a:t>PHU TÙ</a:t>
            </a:r>
          </a:p>
        </p:txBody>
      </p:sp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3630613" y="1844675"/>
            <a:ext cx="14747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70 NĂM</a:t>
            </a:r>
          </a:p>
        </p:txBody>
      </p:sp>
      <p:sp>
        <p:nvSpPr>
          <p:cNvPr id="150541" name="Rectangle 13"/>
          <p:cNvSpPr>
            <a:spLocks noChangeArrowheads="1"/>
          </p:cNvSpPr>
          <p:nvPr/>
        </p:nvSpPr>
        <p:spPr bwMode="auto">
          <a:xfrm>
            <a:off x="2989263" y="2301875"/>
            <a:ext cx="32226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3  CHUYẾN DI CƯ</a:t>
            </a:r>
          </a:p>
        </p:txBody>
      </p:sp>
      <p:sp>
        <p:nvSpPr>
          <p:cNvPr id="150542" name="Rectangle 14"/>
          <p:cNvSpPr>
            <a:spLocks noChangeArrowheads="1"/>
          </p:cNvSpPr>
          <p:nvPr/>
        </p:nvSpPr>
        <p:spPr bwMode="auto">
          <a:xfrm>
            <a:off x="3221038" y="2736850"/>
            <a:ext cx="25177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chemeClr val="accent1"/>
                </a:solidFill>
                <a:latin typeface="Times" charset="0"/>
              </a:rPr>
              <a:t>100 NĂM / 50,000</a:t>
            </a:r>
          </a:p>
        </p:txBody>
      </p:sp>
      <p:sp>
        <p:nvSpPr>
          <p:cNvPr id="150543" name="Rectangle 15"/>
          <p:cNvSpPr>
            <a:spLocks noChangeArrowheads="1"/>
          </p:cNvSpPr>
          <p:nvPr/>
        </p:nvSpPr>
        <p:spPr bwMode="auto">
          <a:xfrm>
            <a:off x="3783013" y="3216275"/>
            <a:ext cx="1682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Times" charset="0"/>
              </a:rPr>
              <a:t>GI - Ê - N</a:t>
            </a:r>
          </a:p>
        </p:txBody>
      </p:sp>
      <p:sp>
        <p:nvSpPr>
          <p:cNvPr id="150544" name="Rectangle 16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45" name="Line 17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46" name="Line 18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47" name="Line 19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48" name="Line 20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2069" name="Rectangle 21"/>
          <p:cNvSpPr>
            <a:spLocks noChangeArrowheads="1"/>
          </p:cNvSpPr>
          <p:nvPr/>
        </p:nvSpPr>
        <p:spPr bwMode="auto">
          <a:xfrm>
            <a:off x="1558925" y="1843088"/>
            <a:ext cx="5837238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CCCC"/>
                </a:solidFill>
                <a:latin typeface="Casablanca-u" charset="0"/>
              </a:rPr>
              <a:t>Ê-XƠ-RA</a:t>
            </a:r>
            <a:r>
              <a:rPr lang="en-US" sz="3200" b="1">
                <a:solidFill>
                  <a:srgbClr val="FFFF00"/>
                </a:solidFill>
                <a:latin typeface="Casablanca-u" charset="0"/>
              </a:rPr>
              <a:t>…trở về để giảng dạy Luật pháp của Chúa.</a:t>
            </a:r>
          </a:p>
        </p:txBody>
      </p:sp>
      <p:sp>
        <p:nvSpPr>
          <p:cNvPr id="642070" name="Rectangle 22"/>
          <p:cNvSpPr>
            <a:spLocks noChangeArrowheads="1"/>
          </p:cNvSpPr>
          <p:nvPr/>
        </p:nvSpPr>
        <p:spPr bwMode="auto">
          <a:xfrm>
            <a:off x="676275" y="3800475"/>
            <a:ext cx="5291138" cy="203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33CCCC"/>
                </a:solidFill>
                <a:latin typeface="Casablanca-u" charset="0"/>
              </a:rPr>
              <a:t>NÊ-HÊ-MI</a:t>
            </a:r>
            <a:r>
              <a:rPr lang="en-US" sz="3200" b="1">
                <a:solidFill>
                  <a:srgbClr val="FFFF00"/>
                </a:solidFill>
                <a:latin typeface="Casablanca-u" charset="0"/>
              </a:rPr>
              <a:t>…trở về như là lãnh tụ Cựu Ước vĩ đại và là người xây lại các cổng và tường thành.</a:t>
            </a:r>
          </a:p>
        </p:txBody>
      </p:sp>
      <p:sp>
        <p:nvSpPr>
          <p:cNvPr id="150551" name="Text Box 41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42095" name="Rectangle 47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66</a:t>
            </a:r>
          </a:p>
        </p:txBody>
      </p:sp>
      <p:sp>
        <p:nvSpPr>
          <p:cNvPr id="642107" name="Text Box 59"/>
          <p:cNvSpPr txBox="1">
            <a:spLocks noChangeArrowheads="1"/>
          </p:cNvSpPr>
          <p:nvPr/>
        </p:nvSpPr>
        <p:spPr bwMode="auto">
          <a:xfrm>
            <a:off x="2027238" y="469900"/>
            <a:ext cx="331628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1CFF23"/>
                </a:solidFill>
                <a:latin typeface="Casablanca-u" pitchFamily="34" charset="0"/>
                <a:ea typeface="+mn-ea"/>
                <a:cs typeface="+mn-cs"/>
              </a:rPr>
              <a:t>GIÊ-RU-BA-BÊN</a:t>
            </a:r>
          </a:p>
        </p:txBody>
      </p:sp>
      <p:sp>
        <p:nvSpPr>
          <p:cNvPr id="642072" name="Rectangle 24"/>
          <p:cNvSpPr>
            <a:spLocks noChangeArrowheads="1"/>
          </p:cNvSpPr>
          <p:nvPr/>
        </p:nvSpPr>
        <p:spPr bwMode="auto">
          <a:xfrm>
            <a:off x="2027238" y="403225"/>
            <a:ext cx="65627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rgbClr val="33CCCC"/>
                </a:solidFill>
                <a:latin typeface="Casablanca-u" charset="0"/>
              </a:rPr>
              <a:t>GIÊ-RU-BA-BÊN</a:t>
            </a:r>
            <a:r>
              <a:rPr lang="en-US" sz="3200" b="1">
                <a:solidFill>
                  <a:srgbClr val="FFFF00"/>
                </a:solidFill>
                <a:latin typeface="Casablanca-u" charset="0"/>
              </a:rPr>
              <a:t>…trở về bắt đầu xây lại Đền Thờ</a:t>
            </a:r>
            <a:r>
              <a:rPr lang="en-US" sz="3200" b="1">
                <a:solidFill>
                  <a:srgbClr val="FFFF00"/>
                </a:solidFill>
                <a:latin typeface="Comic Sans MS" charset="0"/>
              </a:rPr>
              <a:t>.</a:t>
            </a:r>
          </a:p>
        </p:txBody>
      </p:sp>
      <p:sp>
        <p:nvSpPr>
          <p:cNvPr id="642105" name="Rectangle 57"/>
          <p:cNvSpPr>
            <a:spLocks noChangeArrowheads="1"/>
          </p:cNvSpPr>
          <p:nvPr/>
        </p:nvSpPr>
        <p:spPr bwMode="auto">
          <a:xfrm>
            <a:off x="736600" y="349250"/>
            <a:ext cx="8013700" cy="5734050"/>
          </a:xfrm>
          <a:prstGeom prst="rect">
            <a:avLst/>
          </a:prstGeom>
          <a:solidFill>
            <a:srgbClr val="000514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528763" y="1265238"/>
            <a:ext cx="6183312" cy="4075112"/>
            <a:chOff x="1247" y="633"/>
            <a:chExt cx="3317" cy="2567"/>
          </a:xfrm>
        </p:grpSpPr>
        <p:sp>
          <p:nvSpPr>
            <p:cNvPr id="642102" name="AutoShape 54"/>
            <p:cNvSpPr>
              <a:spLocks noChangeArrowheads="1"/>
            </p:cNvSpPr>
            <p:nvPr/>
          </p:nvSpPr>
          <p:spPr bwMode="auto">
            <a:xfrm>
              <a:off x="1467" y="633"/>
              <a:ext cx="2849" cy="256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Matura MT Script Capitals" pitchFamily="66" charset="0"/>
                <a:ea typeface="+mn-ea"/>
                <a:cs typeface="+mn-cs"/>
              </a:endParaRPr>
            </a:p>
          </p:txBody>
        </p:sp>
        <p:sp>
          <p:nvSpPr>
            <p:cNvPr id="642103" name="Text Box 55"/>
            <p:cNvSpPr txBox="1">
              <a:spLocks noChangeArrowheads="1"/>
            </p:cNvSpPr>
            <p:nvPr/>
          </p:nvSpPr>
          <p:spPr bwMode="auto">
            <a:xfrm>
              <a:off x="1252" y="992"/>
              <a:ext cx="3312" cy="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600" b="1">
                  <a:solidFill>
                    <a:schemeClr val="tx2"/>
                  </a:solidFill>
                  <a:latin typeface="Comic Sans MS" charset="0"/>
                </a:rPr>
                <a:t>Gi-Ê-N</a:t>
              </a:r>
              <a:endParaRPr lang="en-US" sz="4800" b="1">
                <a:solidFill>
                  <a:schemeClr val="tx2"/>
                </a:solidFill>
                <a:latin typeface="Comic Sans MS" charset="0"/>
              </a:endParaRPr>
            </a:p>
          </p:txBody>
        </p:sp>
        <p:sp>
          <p:nvSpPr>
            <p:cNvPr id="642104" name="Text Box 56"/>
            <p:cNvSpPr txBox="1">
              <a:spLocks noChangeArrowheads="1"/>
            </p:cNvSpPr>
            <p:nvPr/>
          </p:nvSpPr>
          <p:spPr bwMode="auto">
            <a:xfrm>
              <a:off x="1247" y="1890"/>
              <a:ext cx="3312" cy="8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chemeClr val="tx2"/>
                  </a:solidFill>
                  <a:latin typeface="Comic Sans MS" charset="0"/>
                </a:rPr>
                <a:t>BA THẦY TẾ LỄ</a:t>
              </a:r>
            </a:p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chemeClr val="tx2"/>
                  </a:solidFill>
                  <a:latin typeface="Comic Sans MS" charset="0"/>
                </a:rPr>
                <a:t>NGOẠI GIAO</a:t>
              </a:r>
            </a:p>
          </p:txBody>
        </p:sp>
      </p:grpSp>
      <p:sp>
        <p:nvSpPr>
          <p:cNvPr id="642108" name="Text Box 60"/>
          <p:cNvSpPr txBox="1">
            <a:spLocks noChangeArrowheads="1"/>
          </p:cNvSpPr>
          <p:nvPr/>
        </p:nvSpPr>
        <p:spPr bwMode="auto">
          <a:xfrm>
            <a:off x="1754188" y="-34925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Nê. 3</a:t>
            </a:r>
          </a:p>
        </p:txBody>
      </p:sp>
      <p:grpSp>
        <p:nvGrpSpPr>
          <p:cNvPr id="150558" name="Group 63"/>
          <p:cNvGrpSpPr>
            <a:grpSpLocks/>
          </p:cNvGrpSpPr>
          <p:nvPr/>
        </p:nvGrpSpPr>
        <p:grpSpPr bwMode="auto">
          <a:xfrm>
            <a:off x="8023225" y="3448050"/>
            <a:ext cx="969963" cy="1085850"/>
            <a:chOff x="3594" y="2597"/>
            <a:chExt cx="611" cy="684"/>
          </a:xfrm>
        </p:grpSpPr>
        <p:sp>
          <p:nvSpPr>
            <p:cNvPr id="150579" name="Freeform 64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80" name="Freeform 65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81" name="AutoShape 66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82" name="Rectangle 67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83" name="Line 68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84" name="Line 69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85" name="Line 71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86" name="Line 72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87" name="Rectangle 73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50588" name="Rectangle 75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0589" name="Rectangle 76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90" name="Rectangle 77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559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grpSp>
        <p:nvGrpSpPr>
          <p:cNvPr id="150560" name="Group 79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50565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66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67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68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69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70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71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72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73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50574" name="Rectangle 90"/>
            <p:cNvSpPr>
              <a:spLocks noChangeArrowheads="1"/>
            </p:cNvSpPr>
            <p:nvPr/>
          </p:nvSpPr>
          <p:spPr bwMode="auto">
            <a:xfrm>
              <a:off x="3566" y="2864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50575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0576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77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578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50561" name="Rectangle 46"/>
          <p:cNvSpPr>
            <a:spLocks noChangeArrowheads="1"/>
          </p:cNvSpPr>
          <p:nvPr/>
        </p:nvSpPr>
        <p:spPr bwMode="auto">
          <a:xfrm>
            <a:off x="7948613" y="3449638"/>
            <a:ext cx="8048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  <p:sp>
        <p:nvSpPr>
          <p:cNvPr id="150562" name="Rectangle 90"/>
          <p:cNvSpPr>
            <a:spLocks noChangeArrowheads="1"/>
          </p:cNvSpPr>
          <p:nvPr/>
        </p:nvSpPr>
        <p:spPr bwMode="auto">
          <a:xfrm>
            <a:off x="7964488" y="4078288"/>
            <a:ext cx="1116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100 năm/50,000</a:t>
            </a:r>
          </a:p>
        </p:txBody>
      </p:sp>
      <p:sp>
        <p:nvSpPr>
          <p:cNvPr id="150563" name="Rectangle 90"/>
          <p:cNvSpPr>
            <a:spLocks noChangeArrowheads="1"/>
          </p:cNvSpPr>
          <p:nvPr/>
        </p:nvSpPr>
        <p:spPr bwMode="auto">
          <a:xfrm>
            <a:off x="8197850" y="4259263"/>
            <a:ext cx="5826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Gi-Ê-N</a:t>
            </a:r>
          </a:p>
        </p:txBody>
      </p:sp>
      <p:sp>
        <p:nvSpPr>
          <p:cNvPr id="150564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69" grpId="0" autoUpdateAnimBg="0"/>
      <p:bldP spid="642070" grpId="0" autoUpdateAnimBg="0"/>
      <p:bldP spid="642072" grpId="0" autoUpdateAnimBg="0"/>
      <p:bldP spid="64210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0"/>
          <p:cNvSpPr>
            <a:spLocks noChangeArrowheads="1"/>
          </p:cNvSpPr>
          <p:nvPr/>
        </p:nvSpPr>
        <p:spPr bwMode="auto">
          <a:xfrm>
            <a:off x="0" y="-134938"/>
            <a:ext cx="1836738" cy="1935163"/>
          </a:xfrm>
          <a:prstGeom prst="rect">
            <a:avLst/>
          </a:prstGeom>
          <a:solidFill>
            <a:srgbClr val="6108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78230" name="Rectangle 22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8232" name="Text Box 24"/>
          <p:cNvSpPr txBox="1">
            <a:spLocks noChangeArrowheads="1"/>
          </p:cNvSpPr>
          <p:nvPr/>
        </p:nvSpPr>
        <p:spPr bwMode="auto">
          <a:xfrm>
            <a:off x="1663700" y="-22225"/>
            <a:ext cx="59578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 Nê. 3:8</a:t>
            </a:r>
          </a:p>
        </p:txBody>
      </p:sp>
      <p:sp>
        <p:nvSpPr>
          <p:cNvPr id="152581" name="Text Box 10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52582" name="Text Box 107"/>
          <p:cNvSpPr txBox="1">
            <a:spLocks noChangeArrowheads="1"/>
          </p:cNvSpPr>
          <p:nvPr/>
        </p:nvSpPr>
        <p:spPr bwMode="auto">
          <a:xfrm>
            <a:off x="866457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78316" name="Picture 1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108075"/>
            <a:ext cx="8645525" cy="4810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</p:spPr>
      </p:pic>
      <p:sp>
        <p:nvSpPr>
          <p:cNvPr id="478215" name="Rectangle 7"/>
          <p:cNvSpPr>
            <a:spLocks noChangeArrowheads="1"/>
          </p:cNvSpPr>
          <p:nvPr/>
        </p:nvSpPr>
        <p:spPr bwMode="auto">
          <a:xfrm>
            <a:off x="819150" y="501650"/>
            <a:ext cx="8147050" cy="45878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rgbClr val="EEFF4B"/>
                </a:solidFill>
                <a:latin typeface="Comic Sans MS" charset="0"/>
              </a:rPr>
              <a:t>Giê-ru-sa-lem: Khai quật các bức tường Nê-hê-mi</a:t>
            </a:r>
            <a:endParaRPr lang="en-US" b="1">
              <a:solidFill>
                <a:srgbClr val="EEFF4B"/>
              </a:solidFill>
              <a:latin typeface="Comic Sans MS" charset="0"/>
            </a:endParaRPr>
          </a:p>
        </p:txBody>
      </p:sp>
      <p:sp>
        <p:nvSpPr>
          <p:cNvPr id="478317" name="Rectangle 109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67</a:t>
            </a:r>
          </a:p>
        </p:txBody>
      </p:sp>
      <p:grpSp>
        <p:nvGrpSpPr>
          <p:cNvPr id="152586" name="Group 116"/>
          <p:cNvGrpSpPr>
            <a:grpSpLocks/>
          </p:cNvGrpSpPr>
          <p:nvPr/>
        </p:nvGrpSpPr>
        <p:grpSpPr bwMode="auto">
          <a:xfrm>
            <a:off x="8023225" y="3448050"/>
            <a:ext cx="969963" cy="1085850"/>
            <a:chOff x="3594" y="2597"/>
            <a:chExt cx="611" cy="684"/>
          </a:xfrm>
        </p:grpSpPr>
        <p:sp>
          <p:nvSpPr>
            <p:cNvPr id="152606" name="Freeform 117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7" name="Freeform 118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608" name="AutoShape 119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09" name="Rectangle 120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10" name="Line 121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11" name="Line 122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12" name="Line 124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13" name="Line 125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14" name="Rectangle 126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52615" name="Rectangle 128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2616" name="Rectangle 129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17" name="Rectangle 130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2587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grpSp>
        <p:nvGrpSpPr>
          <p:cNvPr id="152588" name="Group 79"/>
          <p:cNvGrpSpPr>
            <a:grpSpLocks/>
          </p:cNvGrpSpPr>
          <p:nvPr/>
        </p:nvGrpSpPr>
        <p:grpSpPr bwMode="auto">
          <a:xfrm>
            <a:off x="7978775" y="3448050"/>
            <a:ext cx="1160463" cy="1085850"/>
            <a:chOff x="3566" y="2597"/>
            <a:chExt cx="731" cy="684"/>
          </a:xfrm>
        </p:grpSpPr>
        <p:sp>
          <p:nvSpPr>
            <p:cNvPr id="152592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93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94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595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596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597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598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599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00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52601" name="Rectangle 90"/>
            <p:cNvSpPr>
              <a:spLocks noChangeArrowheads="1"/>
            </p:cNvSpPr>
            <p:nvPr/>
          </p:nvSpPr>
          <p:spPr bwMode="auto">
            <a:xfrm>
              <a:off x="3566" y="2864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52602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2603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04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605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52589" name="Rectangle 46"/>
          <p:cNvSpPr>
            <a:spLocks noChangeArrowheads="1"/>
          </p:cNvSpPr>
          <p:nvPr/>
        </p:nvSpPr>
        <p:spPr bwMode="auto">
          <a:xfrm>
            <a:off x="7948613" y="3449638"/>
            <a:ext cx="804862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  <p:sp>
        <p:nvSpPr>
          <p:cNvPr id="152590" name="Rectangle 90"/>
          <p:cNvSpPr>
            <a:spLocks noChangeArrowheads="1"/>
          </p:cNvSpPr>
          <p:nvPr/>
        </p:nvSpPr>
        <p:spPr bwMode="auto">
          <a:xfrm>
            <a:off x="7964488" y="4078288"/>
            <a:ext cx="1116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100 năm/50,000</a:t>
            </a:r>
          </a:p>
        </p:txBody>
      </p:sp>
      <p:sp>
        <p:nvSpPr>
          <p:cNvPr id="152591" name="Rectangle 90"/>
          <p:cNvSpPr>
            <a:spLocks noChangeArrowheads="1"/>
          </p:cNvSpPr>
          <p:nvPr/>
        </p:nvSpPr>
        <p:spPr bwMode="auto">
          <a:xfrm>
            <a:off x="8197850" y="4259263"/>
            <a:ext cx="5826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Gi-Ê-N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36"/>
          <p:cNvGrpSpPr>
            <a:grpSpLocks/>
          </p:cNvGrpSpPr>
          <p:nvPr/>
        </p:nvGrpSpPr>
        <p:grpSpPr bwMode="auto">
          <a:xfrm>
            <a:off x="2335213" y="1112838"/>
            <a:ext cx="4973637" cy="4221162"/>
            <a:chOff x="1471" y="701"/>
            <a:chExt cx="3133" cy="2659"/>
          </a:xfrm>
        </p:grpSpPr>
        <p:sp>
          <p:nvSpPr>
            <p:cNvPr id="25609" name="Rectangle 59"/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Rectangle 60"/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25611" name="Rectangle 61"/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AutoShape 62"/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Rectangle 63"/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Rectangle 64"/>
            <p:cNvSpPr>
              <a:spLocks noChangeArrowheads="1"/>
            </p:cNvSpPr>
            <p:nvPr/>
          </p:nvSpPr>
          <p:spPr bwMode="auto">
            <a:xfrm>
              <a:off x="1472" y="727"/>
              <a:ext cx="76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SÁNG TẠO</a:t>
              </a:r>
              <a:endParaRPr lang="en-US"/>
            </a:p>
          </p:txBody>
        </p:sp>
        <p:sp>
          <p:nvSpPr>
            <p:cNvPr id="25615" name="Line 65"/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66"/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Rectangle 67"/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Rectangle 68"/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25619" name="Rectangle 69"/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AutoShape 70"/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Rectangle 71"/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Rectangle 72"/>
            <p:cNvSpPr>
              <a:spLocks noChangeArrowheads="1"/>
            </p:cNvSpPr>
            <p:nvPr/>
          </p:nvSpPr>
          <p:spPr bwMode="auto">
            <a:xfrm>
              <a:off x="1584" y="923"/>
              <a:ext cx="9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ÁP-RA-HAM</a:t>
              </a:r>
              <a:endParaRPr lang="en-US"/>
            </a:p>
          </p:txBody>
        </p:sp>
        <p:sp>
          <p:nvSpPr>
            <p:cNvPr id="25623" name="Line 73"/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74"/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Rectangle 75"/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Rectangle 76"/>
            <p:cNvSpPr>
              <a:spLocks noChangeArrowheads="1"/>
            </p:cNvSpPr>
            <p:nvPr/>
          </p:nvSpPr>
          <p:spPr bwMode="auto">
            <a:xfrm>
              <a:off x="1940" y="1135"/>
              <a:ext cx="7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25627" name="Rectangle 77"/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AutoShape 78"/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Rectangle 79"/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Rectangle 80"/>
            <p:cNvSpPr>
              <a:spLocks noChangeArrowheads="1"/>
            </p:cNvSpPr>
            <p:nvPr/>
          </p:nvSpPr>
          <p:spPr bwMode="auto">
            <a:xfrm>
              <a:off x="1835" y="1121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GIÔ-SÉP</a:t>
              </a:r>
              <a:endParaRPr lang="en-US"/>
            </a:p>
          </p:txBody>
        </p:sp>
        <p:sp>
          <p:nvSpPr>
            <p:cNvPr id="25631" name="Line 81"/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82"/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Rectangle 83"/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AutoShape 84"/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Rectangle 85"/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Rectangle 86"/>
            <p:cNvSpPr>
              <a:spLocks noChangeArrowheads="1"/>
            </p:cNvSpPr>
            <p:nvPr/>
          </p:nvSpPr>
          <p:spPr bwMode="auto">
            <a:xfrm>
              <a:off x="2088" y="1310"/>
              <a:ext cx="6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MÔI-SE</a:t>
              </a:r>
              <a:endParaRPr lang="en-US"/>
            </a:p>
          </p:txBody>
        </p:sp>
        <p:sp>
          <p:nvSpPr>
            <p:cNvPr id="25637" name="Line 87"/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Rectangle 88"/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AutoShape 89"/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Rectangle 90"/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Rectangle 91"/>
            <p:cNvSpPr>
              <a:spLocks noChangeArrowheads="1"/>
            </p:cNvSpPr>
            <p:nvPr/>
          </p:nvSpPr>
          <p:spPr bwMode="auto">
            <a:xfrm>
              <a:off x="2188" y="1516"/>
              <a:ext cx="7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GIÔ-SUÊ</a:t>
              </a:r>
              <a:endParaRPr lang="en-US"/>
            </a:p>
          </p:txBody>
        </p:sp>
        <p:sp>
          <p:nvSpPr>
            <p:cNvPr id="25642" name="Line 92"/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Rectangle 93"/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AutoShape 94"/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Rectangle 95"/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Rectangle 96"/>
            <p:cNvSpPr>
              <a:spLocks noChangeArrowheads="1"/>
            </p:cNvSpPr>
            <p:nvPr/>
          </p:nvSpPr>
          <p:spPr bwMode="auto">
            <a:xfrm>
              <a:off x="2248" y="1732"/>
              <a:ext cx="104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1">
                  <a:solidFill>
                    <a:srgbClr val="790015"/>
                  </a:solidFill>
                  <a:latin typeface="Helvetica" charset="0"/>
                </a:rPr>
                <a:t>   VÔ CHÍNH PHỦ</a:t>
              </a:r>
              <a:endParaRPr lang="en-US" sz="1600"/>
            </a:p>
          </p:txBody>
        </p:sp>
        <p:sp>
          <p:nvSpPr>
            <p:cNvPr id="25647" name="Line 97"/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Rectangle 98"/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AutoShape 99"/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Rectangle 100"/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Rectangle 101"/>
            <p:cNvSpPr>
              <a:spLocks noChangeArrowheads="1"/>
            </p:cNvSpPr>
            <p:nvPr/>
          </p:nvSpPr>
          <p:spPr bwMode="auto">
            <a:xfrm>
              <a:off x="2413" y="1920"/>
              <a:ext cx="9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HOÀNG GIA</a:t>
              </a:r>
              <a:endParaRPr lang="en-US"/>
            </a:p>
          </p:txBody>
        </p:sp>
        <p:sp>
          <p:nvSpPr>
            <p:cNvPr id="25652" name="Line 102"/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Rectangle 103"/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AutoShape 104"/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Rectangle 105"/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Rectangle 106"/>
            <p:cNvSpPr>
              <a:spLocks noChangeArrowheads="1"/>
            </p:cNvSpPr>
            <p:nvPr/>
          </p:nvSpPr>
          <p:spPr bwMode="auto">
            <a:xfrm>
              <a:off x="2703" y="2125"/>
              <a:ext cx="7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LƯU ĐÀY</a:t>
              </a:r>
              <a:endParaRPr lang="en-US"/>
            </a:p>
          </p:txBody>
        </p:sp>
        <p:sp>
          <p:nvSpPr>
            <p:cNvPr id="25657" name="Line 107"/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Line 108"/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Rectangle 109"/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AutoShape 110"/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Rectangle 111"/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Rectangle 112"/>
            <p:cNvSpPr>
              <a:spLocks noChangeArrowheads="1"/>
            </p:cNvSpPr>
            <p:nvPr/>
          </p:nvSpPr>
          <p:spPr bwMode="auto">
            <a:xfrm>
              <a:off x="2864" y="2344"/>
              <a:ext cx="87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1">
                  <a:solidFill>
                    <a:srgbClr val="790015"/>
                  </a:solidFill>
                  <a:latin typeface="Helvetica" charset="0"/>
                </a:rPr>
                <a:t>   YÊN LẶNG</a:t>
              </a:r>
              <a:endParaRPr lang="en-US"/>
            </a:p>
          </p:txBody>
        </p:sp>
        <p:sp>
          <p:nvSpPr>
            <p:cNvPr id="25663" name="Line 113"/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Line 114"/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5" name="Rectangle 115"/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6" name="AutoShape 116"/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7" name="Rectangle 117"/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68" name="Group 118"/>
            <p:cNvGrpSpPr>
              <a:grpSpLocks/>
            </p:cNvGrpSpPr>
            <p:nvPr/>
          </p:nvGrpSpPr>
          <p:grpSpPr bwMode="auto">
            <a:xfrm>
              <a:off x="3099" y="2564"/>
              <a:ext cx="800" cy="282"/>
              <a:chOff x="3028" y="3101"/>
              <a:chExt cx="700" cy="240"/>
            </a:xfrm>
          </p:grpSpPr>
          <p:sp>
            <p:nvSpPr>
              <p:cNvPr id="25671" name="Rectangle 119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/>
              </a:p>
            </p:txBody>
          </p:sp>
          <p:sp>
            <p:nvSpPr>
              <p:cNvPr id="25672" name="Rectangle 120"/>
              <p:cNvSpPr>
                <a:spLocks noChangeArrowheads="1"/>
              </p:cNvSpPr>
              <p:nvPr/>
            </p:nvSpPr>
            <p:spPr bwMode="auto">
              <a:xfrm>
                <a:off x="3028" y="3101"/>
                <a:ext cx="700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 b="1">
                    <a:solidFill>
                      <a:schemeClr val="accent1"/>
                    </a:solidFill>
                    <a:latin typeface="Helvetica" charset="0"/>
                  </a:rPr>
                  <a:t>GIÊ-XU</a:t>
                </a:r>
                <a:endParaRPr lang="en-US"/>
              </a:p>
            </p:txBody>
          </p:sp>
        </p:grpSp>
        <p:sp>
          <p:nvSpPr>
            <p:cNvPr id="25669" name="Line 121"/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0" name="Line 122"/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7291" name="AutoShape 123"/>
          <p:cNvSpPr>
            <a:spLocks noChangeArrowheads="1"/>
          </p:cNvSpPr>
          <p:nvPr/>
        </p:nvSpPr>
        <p:spPr bwMode="auto">
          <a:xfrm rot="-1440000">
            <a:off x="2289175" y="28321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7292" name="Text Box 124"/>
          <p:cNvSpPr txBox="1">
            <a:spLocks noChangeArrowheads="1"/>
          </p:cNvSpPr>
          <p:nvPr/>
        </p:nvSpPr>
        <p:spPr bwMode="auto">
          <a:xfrm>
            <a:off x="1809750" y="12700"/>
            <a:ext cx="19939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tx1"/>
                </a:solidFill>
                <a:latin typeface="Comic Sans MS" charset="0"/>
              </a:rPr>
              <a:t>Quan Xét &amp; Ru-tơ</a:t>
            </a:r>
          </a:p>
        </p:txBody>
      </p:sp>
      <p:sp>
        <p:nvSpPr>
          <p:cNvPr id="25605" name="Freeform 127"/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7296" name="Rectangle 128"/>
          <p:cNvSpPr>
            <a:spLocks noChangeArrowheads="1"/>
          </p:cNvSpPr>
          <p:nvPr/>
        </p:nvSpPr>
        <p:spPr bwMode="auto">
          <a:xfrm>
            <a:off x="6650038" y="847725"/>
            <a:ext cx="1844675" cy="119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72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v</a:t>
            </a:r>
            <a:r>
              <a:rPr lang="en-US" sz="36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H L</a:t>
            </a:r>
          </a:p>
        </p:txBody>
      </p:sp>
      <p:sp>
        <p:nvSpPr>
          <p:cNvPr id="647300" name="Rectangle 132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25608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7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7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29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0"/>
          <p:cNvSpPr>
            <a:spLocks noChangeArrowheads="1"/>
          </p:cNvSpPr>
          <p:nvPr/>
        </p:nvSpPr>
        <p:spPr bwMode="auto">
          <a:xfrm>
            <a:off x="0" y="-134938"/>
            <a:ext cx="1836738" cy="1935163"/>
          </a:xfrm>
          <a:prstGeom prst="rect">
            <a:avLst/>
          </a:prstGeom>
          <a:solidFill>
            <a:srgbClr val="61081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  <a:p>
            <a:pPr algn="ctr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54627" name="Rectangle 2"/>
          <p:cNvSpPr>
            <a:spLocks noChangeArrowheads="1"/>
          </p:cNvSpPr>
          <p:nvPr/>
        </p:nvSpPr>
        <p:spPr bwMode="auto">
          <a:xfrm>
            <a:off x="1600200" y="8255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2147483647 w 1021"/>
              <a:gd name="T1" fmla="*/ 2147483647 h 1921"/>
              <a:gd name="T2" fmla="*/ 2147483647 w 1021"/>
              <a:gd name="T3" fmla="*/ 2147483647 h 1921"/>
              <a:gd name="T4" fmla="*/ 2147483647 w 1021"/>
              <a:gd name="T5" fmla="*/ 2147483647 h 1921"/>
              <a:gd name="T6" fmla="*/ 2147483647 w 1021"/>
              <a:gd name="T7" fmla="*/ 2147483647 h 1921"/>
              <a:gd name="T8" fmla="*/ 2147483647 w 1021"/>
              <a:gd name="T9" fmla="*/ 2147483647 h 1921"/>
              <a:gd name="T10" fmla="*/ 2147483647 w 1021"/>
              <a:gd name="T11" fmla="*/ 2147483647 h 1921"/>
              <a:gd name="T12" fmla="*/ 2147483647 w 1021"/>
              <a:gd name="T13" fmla="*/ 2147483647 h 1921"/>
              <a:gd name="T14" fmla="*/ 2147483647 w 1021"/>
              <a:gd name="T15" fmla="*/ 2147483647 h 1921"/>
              <a:gd name="T16" fmla="*/ 2147483647 w 1021"/>
              <a:gd name="T17" fmla="*/ 2147483647 h 1921"/>
              <a:gd name="T18" fmla="*/ 2147483647 w 1021"/>
              <a:gd name="T19" fmla="*/ 2147483647 h 1921"/>
              <a:gd name="T20" fmla="*/ 2147483647 w 1021"/>
              <a:gd name="T21" fmla="*/ 2147483647 h 1921"/>
              <a:gd name="T22" fmla="*/ 2147483647 w 1021"/>
              <a:gd name="T23" fmla="*/ 2147483647 h 1921"/>
              <a:gd name="T24" fmla="*/ 2147483647 w 1021"/>
              <a:gd name="T25" fmla="*/ 2147483647 h 1921"/>
              <a:gd name="T26" fmla="*/ 2147483647 w 1021"/>
              <a:gd name="T27" fmla="*/ 2147483647 h 1921"/>
              <a:gd name="T28" fmla="*/ 2147483647 w 1021"/>
              <a:gd name="T29" fmla="*/ 2147483647 h 1921"/>
              <a:gd name="T30" fmla="*/ 2147483647 w 1021"/>
              <a:gd name="T31" fmla="*/ 2147483647 h 1921"/>
              <a:gd name="T32" fmla="*/ 2147483647 w 1021"/>
              <a:gd name="T33" fmla="*/ 2147483647 h 1921"/>
              <a:gd name="T34" fmla="*/ 2147483647 w 1021"/>
              <a:gd name="T35" fmla="*/ 2147483647 h 1921"/>
              <a:gd name="T36" fmla="*/ 2147483647 w 1021"/>
              <a:gd name="T37" fmla="*/ 2147483647 h 1921"/>
              <a:gd name="T38" fmla="*/ 2147483647 w 1021"/>
              <a:gd name="T39" fmla="*/ 2147483647 h 1921"/>
              <a:gd name="T40" fmla="*/ 2147483647 w 1021"/>
              <a:gd name="T41" fmla="*/ 2147483647 h 1921"/>
              <a:gd name="T42" fmla="*/ 2147483647 w 1021"/>
              <a:gd name="T43" fmla="*/ 2147483647 h 1921"/>
              <a:gd name="T44" fmla="*/ 2147483647 w 1021"/>
              <a:gd name="T45" fmla="*/ 2147483647 h 1921"/>
              <a:gd name="T46" fmla="*/ 2147483647 w 1021"/>
              <a:gd name="T47" fmla="*/ 2147483647 h 1921"/>
              <a:gd name="T48" fmla="*/ 2147483647 w 1021"/>
              <a:gd name="T49" fmla="*/ 2147483647 h 1921"/>
              <a:gd name="T50" fmla="*/ 2147483647 w 1021"/>
              <a:gd name="T51" fmla="*/ 2147483647 h 1921"/>
              <a:gd name="T52" fmla="*/ 2147483647 w 1021"/>
              <a:gd name="T53" fmla="*/ 2147483647 h 1921"/>
              <a:gd name="T54" fmla="*/ 2147483647 w 1021"/>
              <a:gd name="T55" fmla="*/ 2147483647 h 1921"/>
              <a:gd name="T56" fmla="*/ 2147483647 w 1021"/>
              <a:gd name="T57" fmla="*/ 2147483647 h 1921"/>
              <a:gd name="T58" fmla="*/ 2147483647 w 1021"/>
              <a:gd name="T59" fmla="*/ 2147483647 h 1921"/>
              <a:gd name="T60" fmla="*/ 2147483647 w 1021"/>
              <a:gd name="T61" fmla="*/ 2147483647 h 1921"/>
              <a:gd name="T62" fmla="*/ 2147483647 w 1021"/>
              <a:gd name="T63" fmla="*/ 2147483647 h 1921"/>
              <a:gd name="T64" fmla="*/ 2147483647 w 1021"/>
              <a:gd name="T65" fmla="*/ 2147483647 h 1921"/>
              <a:gd name="T66" fmla="*/ 2147483647 w 1021"/>
              <a:gd name="T67" fmla="*/ 2147483647 h 1921"/>
              <a:gd name="T68" fmla="*/ 2147483647 w 1021"/>
              <a:gd name="T69" fmla="*/ 2147483647 h 1921"/>
              <a:gd name="T70" fmla="*/ 2147483647 w 1021"/>
              <a:gd name="T71" fmla="*/ 2147483647 h 1921"/>
              <a:gd name="T72" fmla="*/ 2147483647 w 1021"/>
              <a:gd name="T73" fmla="*/ 2147483647 h 1921"/>
              <a:gd name="T74" fmla="*/ 2147483647 w 1021"/>
              <a:gd name="T75" fmla="*/ 2147483647 h 1921"/>
              <a:gd name="T76" fmla="*/ 2147483647 w 1021"/>
              <a:gd name="T77" fmla="*/ 2147483647 h 1921"/>
              <a:gd name="T78" fmla="*/ 2147483647 w 1021"/>
              <a:gd name="T79" fmla="*/ 2147483647 h 1921"/>
              <a:gd name="T80" fmla="*/ 0 w 1021"/>
              <a:gd name="T81" fmla="*/ 2147483647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54630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1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2147483647 w 901"/>
              <a:gd name="T1" fmla="*/ 0 h 1321"/>
              <a:gd name="T2" fmla="*/ 2147483647 w 901"/>
              <a:gd name="T3" fmla="*/ 2147483647 h 1321"/>
              <a:gd name="T4" fmla="*/ 2147483647 w 901"/>
              <a:gd name="T5" fmla="*/ 2147483647 h 1321"/>
              <a:gd name="T6" fmla="*/ 2147483647 w 901"/>
              <a:gd name="T7" fmla="*/ 2147483647 h 1321"/>
              <a:gd name="T8" fmla="*/ 2147483647 w 901"/>
              <a:gd name="T9" fmla="*/ 2147483647 h 1321"/>
              <a:gd name="T10" fmla="*/ 2147483647 w 901"/>
              <a:gd name="T11" fmla="*/ 2147483647 h 1321"/>
              <a:gd name="T12" fmla="*/ 2147483647 w 901"/>
              <a:gd name="T13" fmla="*/ 2147483647 h 1321"/>
              <a:gd name="T14" fmla="*/ 2147483647 w 901"/>
              <a:gd name="T15" fmla="*/ 2147483647 h 1321"/>
              <a:gd name="T16" fmla="*/ 2147483647 w 901"/>
              <a:gd name="T17" fmla="*/ 2147483647 h 1321"/>
              <a:gd name="T18" fmla="*/ 2147483647 w 901"/>
              <a:gd name="T19" fmla="*/ 2147483647 h 1321"/>
              <a:gd name="T20" fmla="*/ 2147483647 w 901"/>
              <a:gd name="T21" fmla="*/ 2147483647 h 1321"/>
              <a:gd name="T22" fmla="*/ 2147483647 w 901"/>
              <a:gd name="T23" fmla="*/ 2147483647 h 1321"/>
              <a:gd name="T24" fmla="*/ 2147483647 w 901"/>
              <a:gd name="T25" fmla="*/ 2147483647 h 1321"/>
              <a:gd name="T26" fmla="*/ 2147483647 w 901"/>
              <a:gd name="T27" fmla="*/ 2147483647 h 1321"/>
              <a:gd name="T28" fmla="*/ 2147483647 w 901"/>
              <a:gd name="T29" fmla="*/ 2147483647 h 1321"/>
              <a:gd name="T30" fmla="*/ 2147483647 w 901"/>
              <a:gd name="T31" fmla="*/ 2147483647 h 1321"/>
              <a:gd name="T32" fmla="*/ 2147483647 w 901"/>
              <a:gd name="T33" fmla="*/ 2147483647 h 1321"/>
              <a:gd name="T34" fmla="*/ 2147483647 w 901"/>
              <a:gd name="T35" fmla="*/ 2147483647 h 1321"/>
              <a:gd name="T36" fmla="*/ 2147483647 w 901"/>
              <a:gd name="T37" fmla="*/ 2147483647 h 1321"/>
              <a:gd name="T38" fmla="*/ 2147483647 w 901"/>
              <a:gd name="T39" fmla="*/ 2147483647 h 1321"/>
              <a:gd name="T40" fmla="*/ 2147483647 w 901"/>
              <a:gd name="T41" fmla="*/ 2147483647 h 1321"/>
              <a:gd name="T42" fmla="*/ 2147483647 w 901"/>
              <a:gd name="T43" fmla="*/ 2147483647 h 1321"/>
              <a:gd name="T44" fmla="*/ 2147483647 w 901"/>
              <a:gd name="T45" fmla="*/ 2147483647 h 1321"/>
              <a:gd name="T46" fmla="*/ 2147483647 w 901"/>
              <a:gd name="T47" fmla="*/ 2147483647 h 1321"/>
              <a:gd name="T48" fmla="*/ 2147483647 w 901"/>
              <a:gd name="T49" fmla="*/ 2147483647 h 1321"/>
              <a:gd name="T50" fmla="*/ 2147483647 w 901"/>
              <a:gd name="T51" fmla="*/ 2147483647 h 1321"/>
              <a:gd name="T52" fmla="*/ 2147483647 w 901"/>
              <a:gd name="T53" fmla="*/ 2147483647 h 1321"/>
              <a:gd name="T54" fmla="*/ 2147483647 w 901"/>
              <a:gd name="T55" fmla="*/ 2147483647 h 1321"/>
              <a:gd name="T56" fmla="*/ 2147483647 w 901"/>
              <a:gd name="T57" fmla="*/ 2147483647 h 1321"/>
              <a:gd name="T58" fmla="*/ 2147483647 w 901"/>
              <a:gd name="T59" fmla="*/ 2147483647 h 1321"/>
              <a:gd name="T60" fmla="*/ 2147483647 w 901"/>
              <a:gd name="T61" fmla="*/ 2147483647 h 1321"/>
              <a:gd name="T62" fmla="*/ 2147483647 w 901"/>
              <a:gd name="T63" fmla="*/ 2147483647 h 1321"/>
              <a:gd name="T64" fmla="*/ 2147483647 w 901"/>
              <a:gd name="T65" fmla="*/ 2147483647 h 1321"/>
              <a:gd name="T66" fmla="*/ 2147483647 w 901"/>
              <a:gd name="T67" fmla="*/ 2147483647 h 1321"/>
              <a:gd name="T68" fmla="*/ 2147483647 w 901"/>
              <a:gd name="T69" fmla="*/ 2147483647 h 1321"/>
              <a:gd name="T70" fmla="*/ 2147483647 w 901"/>
              <a:gd name="T71" fmla="*/ 2147483647 h 1321"/>
              <a:gd name="T72" fmla="*/ 2147483647 w 901"/>
              <a:gd name="T73" fmla="*/ 2147483647 h 1321"/>
              <a:gd name="T74" fmla="*/ 2147483647 w 901"/>
              <a:gd name="T75" fmla="*/ 2147483647 h 1321"/>
              <a:gd name="T76" fmla="*/ 2147483647 w 901"/>
              <a:gd name="T77" fmla="*/ 2147483647 h 1321"/>
              <a:gd name="T78" fmla="*/ 2147483647 w 901"/>
              <a:gd name="T79" fmla="*/ 2147483647 h 1321"/>
              <a:gd name="T80" fmla="*/ 2147483647 w 901"/>
              <a:gd name="T81" fmla="*/ 2147483647 h 1321"/>
              <a:gd name="T82" fmla="*/ 2147483647 w 901"/>
              <a:gd name="T83" fmla="*/ 2147483647 h 1321"/>
              <a:gd name="T84" fmla="*/ 2147483647 w 901"/>
              <a:gd name="T85" fmla="*/ 2147483647 h 1321"/>
              <a:gd name="T86" fmla="*/ 2147483647 w 901"/>
              <a:gd name="T87" fmla="*/ 2147483647 h 1321"/>
              <a:gd name="T88" fmla="*/ 2147483647 w 901"/>
              <a:gd name="T89" fmla="*/ 2147483647 h 1321"/>
              <a:gd name="T90" fmla="*/ 2147483647 w 901"/>
              <a:gd name="T91" fmla="*/ 2147483647 h 1321"/>
              <a:gd name="T92" fmla="*/ 2147483647 w 901"/>
              <a:gd name="T93" fmla="*/ 2147483647 h 1321"/>
              <a:gd name="T94" fmla="*/ 2147483647 w 901"/>
              <a:gd name="T95" fmla="*/ 2147483647 h 1321"/>
              <a:gd name="T96" fmla="*/ 2147483647 w 901"/>
              <a:gd name="T97" fmla="*/ 2147483647 h 1321"/>
              <a:gd name="T98" fmla="*/ 2147483647 w 901"/>
              <a:gd name="T99" fmla="*/ 2147483647 h 1321"/>
              <a:gd name="T100" fmla="*/ 2147483647 w 901"/>
              <a:gd name="T101" fmla="*/ 2147483647 h 1321"/>
              <a:gd name="T102" fmla="*/ 2147483647 w 901"/>
              <a:gd name="T103" fmla="*/ 2147483647 h 1321"/>
              <a:gd name="T104" fmla="*/ 2147483647 w 901"/>
              <a:gd name="T105" fmla="*/ 2147483647 h 1321"/>
              <a:gd name="T106" fmla="*/ 2147483647 w 901"/>
              <a:gd name="T107" fmla="*/ 2147483647 h 1321"/>
              <a:gd name="T108" fmla="*/ 2147483647 w 901"/>
              <a:gd name="T109" fmla="*/ 2147483647 h 1321"/>
              <a:gd name="T110" fmla="*/ 2147483647 w 901"/>
              <a:gd name="T111" fmla="*/ 2147483647 h 1321"/>
              <a:gd name="T112" fmla="*/ 2147483647 w 901"/>
              <a:gd name="T113" fmla="*/ 2147483647 h 1321"/>
              <a:gd name="T114" fmla="*/ 2147483647 w 901"/>
              <a:gd name="T115" fmla="*/ 2147483647 h 1321"/>
              <a:gd name="T116" fmla="*/ 2147483647 w 901"/>
              <a:gd name="T117" fmla="*/ 2147483647 h 1321"/>
              <a:gd name="T118" fmla="*/ 0 w 901"/>
              <a:gd name="T119" fmla="*/ 2147483647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2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147483647 w 2581"/>
              <a:gd name="T1" fmla="*/ 2147483647 h 1837"/>
              <a:gd name="T2" fmla="*/ 2147483647 w 2581"/>
              <a:gd name="T3" fmla="*/ 2147483647 h 1837"/>
              <a:gd name="T4" fmla="*/ 2147483647 w 2581"/>
              <a:gd name="T5" fmla="*/ 2147483647 h 1837"/>
              <a:gd name="T6" fmla="*/ 2147483647 w 2581"/>
              <a:gd name="T7" fmla="*/ 2147483647 h 1837"/>
              <a:gd name="T8" fmla="*/ 2147483647 w 2581"/>
              <a:gd name="T9" fmla="*/ 2147483647 h 1837"/>
              <a:gd name="T10" fmla="*/ 2147483647 w 2581"/>
              <a:gd name="T11" fmla="*/ 2147483647 h 1837"/>
              <a:gd name="T12" fmla="*/ 2147483647 w 2581"/>
              <a:gd name="T13" fmla="*/ 2147483647 h 1837"/>
              <a:gd name="T14" fmla="*/ 2147483647 w 2581"/>
              <a:gd name="T15" fmla="*/ 2147483647 h 1837"/>
              <a:gd name="T16" fmla="*/ 2147483647 w 2581"/>
              <a:gd name="T17" fmla="*/ 2147483647 h 1837"/>
              <a:gd name="T18" fmla="*/ 2147483647 w 2581"/>
              <a:gd name="T19" fmla="*/ 2147483647 h 1837"/>
              <a:gd name="T20" fmla="*/ 2147483647 w 2581"/>
              <a:gd name="T21" fmla="*/ 2147483647 h 1837"/>
              <a:gd name="T22" fmla="*/ 2147483647 w 2581"/>
              <a:gd name="T23" fmla="*/ 2147483647 h 1837"/>
              <a:gd name="T24" fmla="*/ 2147483647 w 2581"/>
              <a:gd name="T25" fmla="*/ 2147483647 h 1837"/>
              <a:gd name="T26" fmla="*/ 2147483647 w 2581"/>
              <a:gd name="T27" fmla="*/ 2147483647 h 1837"/>
              <a:gd name="T28" fmla="*/ 2147483647 w 2581"/>
              <a:gd name="T29" fmla="*/ 2147483647 h 1837"/>
              <a:gd name="T30" fmla="*/ 2147483647 w 2581"/>
              <a:gd name="T31" fmla="*/ 2147483647 h 1837"/>
              <a:gd name="T32" fmla="*/ 2147483647 w 2581"/>
              <a:gd name="T33" fmla="*/ 2147483647 h 1837"/>
              <a:gd name="T34" fmla="*/ 2147483647 w 2581"/>
              <a:gd name="T35" fmla="*/ 2147483647 h 1837"/>
              <a:gd name="T36" fmla="*/ 2147483647 w 2581"/>
              <a:gd name="T37" fmla="*/ 2147483647 h 1837"/>
              <a:gd name="T38" fmla="*/ 2147483647 w 2581"/>
              <a:gd name="T39" fmla="*/ 2147483647 h 1837"/>
              <a:gd name="T40" fmla="*/ 2147483647 w 2581"/>
              <a:gd name="T41" fmla="*/ 2147483647 h 1837"/>
              <a:gd name="T42" fmla="*/ 2147483647 w 2581"/>
              <a:gd name="T43" fmla="*/ 2147483647 h 1837"/>
              <a:gd name="T44" fmla="*/ 2147483647 w 2581"/>
              <a:gd name="T45" fmla="*/ 2147483647 h 1837"/>
              <a:gd name="T46" fmla="*/ 2147483647 w 2581"/>
              <a:gd name="T47" fmla="*/ 2147483647 h 1837"/>
              <a:gd name="T48" fmla="*/ 2147483647 w 2581"/>
              <a:gd name="T49" fmla="*/ 2147483647 h 1837"/>
              <a:gd name="T50" fmla="*/ 2147483647 w 2581"/>
              <a:gd name="T51" fmla="*/ 2147483647 h 1837"/>
              <a:gd name="T52" fmla="*/ 2147483647 w 2581"/>
              <a:gd name="T53" fmla="*/ 2147483647 h 1837"/>
              <a:gd name="T54" fmla="*/ 2147483647 w 2581"/>
              <a:gd name="T55" fmla="*/ 2147483647 h 1837"/>
              <a:gd name="T56" fmla="*/ 2147483647 w 2581"/>
              <a:gd name="T57" fmla="*/ 2147483647 h 1837"/>
              <a:gd name="T58" fmla="*/ 2147483647 w 2581"/>
              <a:gd name="T59" fmla="*/ 2147483647 h 1837"/>
              <a:gd name="T60" fmla="*/ 2147483647 w 2581"/>
              <a:gd name="T61" fmla="*/ 2147483647 h 1837"/>
              <a:gd name="T62" fmla="*/ 2147483647 w 2581"/>
              <a:gd name="T63" fmla="*/ 2147483647 h 1837"/>
              <a:gd name="T64" fmla="*/ 2147483647 w 2581"/>
              <a:gd name="T65" fmla="*/ 2147483647 h 1837"/>
              <a:gd name="T66" fmla="*/ 2147483647 w 2581"/>
              <a:gd name="T67" fmla="*/ 2147483647 h 1837"/>
              <a:gd name="T68" fmla="*/ 2147483647 w 2581"/>
              <a:gd name="T69" fmla="*/ 2147483647 h 1837"/>
              <a:gd name="T70" fmla="*/ 2147483647 w 2581"/>
              <a:gd name="T71" fmla="*/ 2147483647 h 1837"/>
              <a:gd name="T72" fmla="*/ 2147483647 w 2581"/>
              <a:gd name="T73" fmla="*/ 2147483647 h 1837"/>
              <a:gd name="T74" fmla="*/ 2147483647 w 2581"/>
              <a:gd name="T75" fmla="*/ 2147483647 h 1837"/>
              <a:gd name="T76" fmla="*/ 2147483647 w 2581"/>
              <a:gd name="T77" fmla="*/ 2147483647 h 1837"/>
              <a:gd name="T78" fmla="*/ 2147483647 w 2581"/>
              <a:gd name="T79" fmla="*/ 2147483647 h 1837"/>
              <a:gd name="T80" fmla="*/ 2147483647 w 2581"/>
              <a:gd name="T81" fmla="*/ 2147483647 h 1837"/>
              <a:gd name="T82" fmla="*/ 2147483647 w 2581"/>
              <a:gd name="T83" fmla="*/ 2147483647 h 1837"/>
              <a:gd name="T84" fmla="*/ 2147483647 w 2581"/>
              <a:gd name="T85" fmla="*/ 2147483647 h 1837"/>
              <a:gd name="T86" fmla="*/ 2147483647 w 2581"/>
              <a:gd name="T87" fmla="*/ 2147483647 h 1837"/>
              <a:gd name="T88" fmla="*/ 2147483647 w 2581"/>
              <a:gd name="T89" fmla="*/ 2147483647 h 1837"/>
              <a:gd name="T90" fmla="*/ 2147483647 w 2581"/>
              <a:gd name="T91" fmla="*/ 2147483647 h 1837"/>
              <a:gd name="T92" fmla="*/ 2147483647 w 2581"/>
              <a:gd name="T93" fmla="*/ 2147483647 h 1837"/>
              <a:gd name="T94" fmla="*/ 2147483647 w 2581"/>
              <a:gd name="T95" fmla="*/ 2147483647 h 1837"/>
              <a:gd name="T96" fmla="*/ 2147483647 w 2581"/>
              <a:gd name="T97" fmla="*/ 2147483647 h 1837"/>
              <a:gd name="T98" fmla="*/ 2147483647 w 2581"/>
              <a:gd name="T99" fmla="*/ 2147483647 h 1837"/>
              <a:gd name="T100" fmla="*/ 2147483647 w 2581"/>
              <a:gd name="T101" fmla="*/ 0 h 1837"/>
              <a:gd name="T102" fmla="*/ 2147483647 w 2581"/>
              <a:gd name="T103" fmla="*/ 0 h 1837"/>
              <a:gd name="T104" fmla="*/ 2147483647 w 2581"/>
              <a:gd name="T105" fmla="*/ 2147483647 h 1837"/>
              <a:gd name="T106" fmla="*/ 2147483647 w 2581"/>
              <a:gd name="T107" fmla="*/ 2147483647 h 1837"/>
              <a:gd name="T108" fmla="*/ 2147483647 w 2581"/>
              <a:gd name="T109" fmla="*/ 2147483647 h 1837"/>
              <a:gd name="T110" fmla="*/ 0 w 2581"/>
              <a:gd name="T111" fmla="*/ 2147483647 h 1837"/>
              <a:gd name="T112" fmla="*/ 0 w 2581"/>
              <a:gd name="T113" fmla="*/ 2147483647 h 1837"/>
              <a:gd name="T114" fmla="*/ 2147483647 w 2581"/>
              <a:gd name="T115" fmla="*/ 2147483647 h 1837"/>
              <a:gd name="T116" fmla="*/ 2147483647 w 2581"/>
              <a:gd name="T117" fmla="*/ 2147483647 h 1837"/>
              <a:gd name="T118" fmla="*/ 2147483647 w 2581"/>
              <a:gd name="T119" fmla="*/ 2147483647 h 1837"/>
              <a:gd name="T120" fmla="*/ 2147483647 w 2581"/>
              <a:gd name="T121" fmla="*/ 2147483647 h 1837"/>
              <a:gd name="T122" fmla="*/ 2147483647 w 2581"/>
              <a:gd name="T123" fmla="*/ 2147483647 h 1837"/>
              <a:gd name="T124" fmla="*/ 2147483647 w 2581"/>
              <a:gd name="T125" fmla="*/ 2147483647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147483647 w 1189"/>
              <a:gd name="T1" fmla="*/ 2147483647 h 937"/>
              <a:gd name="T2" fmla="*/ 2147483647 w 1189"/>
              <a:gd name="T3" fmla="*/ 2147483647 h 937"/>
              <a:gd name="T4" fmla="*/ 2147483647 w 1189"/>
              <a:gd name="T5" fmla="*/ 2147483647 h 937"/>
              <a:gd name="T6" fmla="*/ 2147483647 w 1189"/>
              <a:gd name="T7" fmla="*/ 2147483647 h 937"/>
              <a:gd name="T8" fmla="*/ 2147483647 w 1189"/>
              <a:gd name="T9" fmla="*/ 2147483647 h 937"/>
              <a:gd name="T10" fmla="*/ 2147483647 w 1189"/>
              <a:gd name="T11" fmla="*/ 2147483647 h 937"/>
              <a:gd name="T12" fmla="*/ 2147483647 w 1189"/>
              <a:gd name="T13" fmla="*/ 2147483647 h 937"/>
              <a:gd name="T14" fmla="*/ 2147483647 w 1189"/>
              <a:gd name="T15" fmla="*/ 2147483647 h 937"/>
              <a:gd name="T16" fmla="*/ 2147483647 w 1189"/>
              <a:gd name="T17" fmla="*/ 2147483647 h 937"/>
              <a:gd name="T18" fmla="*/ 0 w 1189"/>
              <a:gd name="T19" fmla="*/ 2147483647 h 937"/>
              <a:gd name="T20" fmla="*/ 0 w 1189"/>
              <a:gd name="T21" fmla="*/ 2147483647 h 937"/>
              <a:gd name="T22" fmla="*/ 2147483647 w 1189"/>
              <a:gd name="T23" fmla="*/ 2147483647 h 937"/>
              <a:gd name="T24" fmla="*/ 2147483647 w 1189"/>
              <a:gd name="T25" fmla="*/ 2147483647 h 937"/>
              <a:gd name="T26" fmla="*/ 2147483647 w 1189"/>
              <a:gd name="T27" fmla="*/ 2147483647 h 937"/>
              <a:gd name="T28" fmla="*/ 2147483647 w 1189"/>
              <a:gd name="T29" fmla="*/ 2147483647 h 937"/>
              <a:gd name="T30" fmla="*/ 2147483647 w 1189"/>
              <a:gd name="T31" fmla="*/ 2147483647 h 937"/>
              <a:gd name="T32" fmla="*/ 2147483647 w 1189"/>
              <a:gd name="T33" fmla="*/ 2147483647 h 937"/>
              <a:gd name="T34" fmla="*/ 2147483647 w 1189"/>
              <a:gd name="T35" fmla="*/ 2147483647 h 937"/>
              <a:gd name="T36" fmla="*/ 2147483647 w 1189"/>
              <a:gd name="T37" fmla="*/ 2147483647 h 937"/>
              <a:gd name="T38" fmla="*/ 2147483647 w 1189"/>
              <a:gd name="T39" fmla="*/ 2147483647 h 937"/>
              <a:gd name="T40" fmla="*/ 2147483647 w 1189"/>
              <a:gd name="T41" fmla="*/ 2147483647 h 937"/>
              <a:gd name="T42" fmla="*/ 2147483647 w 1189"/>
              <a:gd name="T43" fmla="*/ 2147483647 h 937"/>
              <a:gd name="T44" fmla="*/ 2147483647 w 1189"/>
              <a:gd name="T45" fmla="*/ 2147483647 h 937"/>
              <a:gd name="T46" fmla="*/ 2147483647 w 1189"/>
              <a:gd name="T47" fmla="*/ 2147483647 h 937"/>
              <a:gd name="T48" fmla="*/ 2147483647 w 1189"/>
              <a:gd name="T49" fmla="*/ 2147483647 h 937"/>
              <a:gd name="T50" fmla="*/ 2147483647 w 1189"/>
              <a:gd name="T51" fmla="*/ 2147483647 h 937"/>
              <a:gd name="T52" fmla="*/ 2147483647 w 1189"/>
              <a:gd name="T53" fmla="*/ 2147483647 h 937"/>
              <a:gd name="T54" fmla="*/ 2147483647 w 1189"/>
              <a:gd name="T55" fmla="*/ 2147483647 h 937"/>
              <a:gd name="T56" fmla="*/ 2147483647 w 1189"/>
              <a:gd name="T57" fmla="*/ 2147483647 h 937"/>
              <a:gd name="T58" fmla="*/ 2147483647 w 1189"/>
              <a:gd name="T59" fmla="*/ 2147483647 h 937"/>
              <a:gd name="T60" fmla="*/ 2147483647 w 1189"/>
              <a:gd name="T61" fmla="*/ 2147483647 h 937"/>
              <a:gd name="T62" fmla="*/ 2147483647 w 1189"/>
              <a:gd name="T63" fmla="*/ 2147483647 h 937"/>
              <a:gd name="T64" fmla="*/ 2147483647 w 1189"/>
              <a:gd name="T65" fmla="*/ 2147483647 h 937"/>
              <a:gd name="T66" fmla="*/ 2147483647 w 1189"/>
              <a:gd name="T67" fmla="*/ 2147483647 h 937"/>
              <a:gd name="T68" fmla="*/ 2147483647 w 1189"/>
              <a:gd name="T69" fmla="*/ 2147483647 h 937"/>
              <a:gd name="T70" fmla="*/ 2147483647 w 1189"/>
              <a:gd name="T71" fmla="*/ 2147483647 h 937"/>
              <a:gd name="T72" fmla="*/ 2147483647 w 1189"/>
              <a:gd name="T73" fmla="*/ 2147483647 h 937"/>
              <a:gd name="T74" fmla="*/ 2147483647 w 1189"/>
              <a:gd name="T75" fmla="*/ 2147483647 h 937"/>
              <a:gd name="T76" fmla="*/ 2147483647 w 1189"/>
              <a:gd name="T77" fmla="*/ 2147483647 h 937"/>
              <a:gd name="T78" fmla="*/ 2147483647 w 1189"/>
              <a:gd name="T79" fmla="*/ 2147483647 h 937"/>
              <a:gd name="T80" fmla="*/ 2147483647 w 1189"/>
              <a:gd name="T81" fmla="*/ 2147483647 h 937"/>
              <a:gd name="T82" fmla="*/ 2147483647 w 1189"/>
              <a:gd name="T83" fmla="*/ 2147483647 h 937"/>
              <a:gd name="T84" fmla="*/ 2147483647 w 1189"/>
              <a:gd name="T85" fmla="*/ 2147483647 h 937"/>
              <a:gd name="T86" fmla="*/ 2147483647 w 1189"/>
              <a:gd name="T87" fmla="*/ 2147483647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PG</a:t>
            </a:r>
          </a:p>
        </p:txBody>
      </p:sp>
      <p:sp>
        <p:nvSpPr>
          <p:cNvPr id="154635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2147483647 w 277"/>
              <a:gd name="T1" fmla="*/ 0 h 577"/>
              <a:gd name="T2" fmla="*/ 2147483647 w 277"/>
              <a:gd name="T3" fmla="*/ 2147483647 h 577"/>
              <a:gd name="T4" fmla="*/ 2147483647 w 277"/>
              <a:gd name="T5" fmla="*/ 2147483647 h 577"/>
              <a:gd name="T6" fmla="*/ 2147483647 w 277"/>
              <a:gd name="T7" fmla="*/ 2147483647 h 577"/>
              <a:gd name="T8" fmla="*/ 2147483647 w 277"/>
              <a:gd name="T9" fmla="*/ 2147483647 h 577"/>
              <a:gd name="T10" fmla="*/ 2147483647 w 277"/>
              <a:gd name="T11" fmla="*/ 2147483647 h 577"/>
              <a:gd name="T12" fmla="*/ 2147483647 w 277"/>
              <a:gd name="T13" fmla="*/ 2147483647 h 577"/>
              <a:gd name="T14" fmla="*/ 2147483647 w 277"/>
              <a:gd name="T15" fmla="*/ 2147483647 h 577"/>
              <a:gd name="T16" fmla="*/ 2147483647 w 277"/>
              <a:gd name="T17" fmla="*/ 2147483647 h 577"/>
              <a:gd name="T18" fmla="*/ 2147483647 w 277"/>
              <a:gd name="T19" fmla="*/ 2147483647 h 577"/>
              <a:gd name="T20" fmla="*/ 2147483647 w 277"/>
              <a:gd name="T21" fmla="*/ 2147483647 h 577"/>
              <a:gd name="T22" fmla="*/ 2147483647 w 277"/>
              <a:gd name="T23" fmla="*/ 2147483647 h 577"/>
              <a:gd name="T24" fmla="*/ 2147483647 w 277"/>
              <a:gd name="T25" fmla="*/ 2147483647 h 577"/>
              <a:gd name="T26" fmla="*/ 2147483647 w 277"/>
              <a:gd name="T27" fmla="*/ 2147483647 h 577"/>
              <a:gd name="T28" fmla="*/ 2147483647 w 277"/>
              <a:gd name="T29" fmla="*/ 2147483647 h 577"/>
              <a:gd name="T30" fmla="*/ 2147483647 w 277"/>
              <a:gd name="T31" fmla="*/ 2147483647 h 577"/>
              <a:gd name="T32" fmla="*/ 2147483647 w 277"/>
              <a:gd name="T33" fmla="*/ 2147483647 h 577"/>
              <a:gd name="T34" fmla="*/ 2147483647 w 277"/>
              <a:gd name="T35" fmla="*/ 2147483647 h 577"/>
              <a:gd name="T36" fmla="*/ 2147483647 w 277"/>
              <a:gd name="T37" fmla="*/ 2147483647 h 577"/>
              <a:gd name="T38" fmla="*/ 2147483647 w 277"/>
              <a:gd name="T39" fmla="*/ 2147483647 h 577"/>
              <a:gd name="T40" fmla="*/ 2147483647 w 277"/>
              <a:gd name="T41" fmla="*/ 2147483647 h 577"/>
              <a:gd name="T42" fmla="*/ 2147483647 w 277"/>
              <a:gd name="T43" fmla="*/ 2147483647 h 577"/>
              <a:gd name="T44" fmla="*/ 2147483647 w 277"/>
              <a:gd name="T45" fmla="*/ 2147483647 h 577"/>
              <a:gd name="T46" fmla="*/ 2147483647 w 277"/>
              <a:gd name="T47" fmla="*/ 2147483647 h 577"/>
              <a:gd name="T48" fmla="*/ 2147483647 w 277"/>
              <a:gd name="T49" fmla="*/ 2147483647 h 577"/>
              <a:gd name="T50" fmla="*/ 2147483647 w 277"/>
              <a:gd name="T51" fmla="*/ 2147483647 h 577"/>
              <a:gd name="T52" fmla="*/ 2147483647 w 277"/>
              <a:gd name="T53" fmla="*/ 2147483647 h 577"/>
              <a:gd name="T54" fmla="*/ 2147483647 w 277"/>
              <a:gd name="T55" fmla="*/ 2147483647 h 577"/>
              <a:gd name="T56" fmla="*/ 2147483647 w 277"/>
              <a:gd name="T57" fmla="*/ 2147483647 h 577"/>
              <a:gd name="T58" fmla="*/ 2147483647 w 277"/>
              <a:gd name="T59" fmla="*/ 2147483647 h 577"/>
              <a:gd name="T60" fmla="*/ 2147483647 w 277"/>
              <a:gd name="T61" fmla="*/ 2147483647 h 577"/>
              <a:gd name="T62" fmla="*/ 0 w 277"/>
              <a:gd name="T63" fmla="*/ 2147483647 h 577"/>
              <a:gd name="T64" fmla="*/ 2147483647 w 277"/>
              <a:gd name="T65" fmla="*/ 2147483647 h 577"/>
              <a:gd name="T66" fmla="*/ 2147483647 w 277"/>
              <a:gd name="T67" fmla="*/ 2147483647 h 577"/>
              <a:gd name="T68" fmla="*/ 2147483647 w 277"/>
              <a:gd name="T69" fmla="*/ 2147483647 h 577"/>
              <a:gd name="T70" fmla="*/ 2147483647 w 277"/>
              <a:gd name="T71" fmla="*/ 2147483647 h 577"/>
              <a:gd name="T72" fmla="*/ 2147483647 w 277"/>
              <a:gd name="T73" fmla="*/ 2147483647 h 577"/>
              <a:gd name="T74" fmla="*/ 2147483647 w 277"/>
              <a:gd name="T75" fmla="*/ 2147483647 h 577"/>
              <a:gd name="T76" fmla="*/ 2147483647 w 277"/>
              <a:gd name="T77" fmla="*/ 2147483647 h 577"/>
              <a:gd name="T78" fmla="*/ 2147483647 w 277"/>
              <a:gd name="T79" fmla="*/ 2147483647 h 577"/>
              <a:gd name="T80" fmla="*/ 2147483647 w 277"/>
              <a:gd name="T81" fmla="*/ 2147483647 h 577"/>
              <a:gd name="T82" fmla="*/ 2147483647 w 277"/>
              <a:gd name="T83" fmla="*/ 2147483647 h 577"/>
              <a:gd name="T84" fmla="*/ 2147483647 w 277"/>
              <a:gd name="T85" fmla="*/ 2147483647 h 577"/>
              <a:gd name="T86" fmla="*/ 2147483647 w 277"/>
              <a:gd name="T87" fmla="*/ 2147483647 h 577"/>
              <a:gd name="T88" fmla="*/ 2147483647 w 277"/>
              <a:gd name="T89" fmla="*/ 2147483647 h 577"/>
              <a:gd name="T90" fmla="*/ 2147483647 w 277"/>
              <a:gd name="T91" fmla="*/ 2147483647 h 577"/>
              <a:gd name="T92" fmla="*/ 2147483647 w 277"/>
              <a:gd name="T93" fmla="*/ 2147483647 h 577"/>
              <a:gd name="T94" fmla="*/ 2147483647 w 277"/>
              <a:gd name="T95" fmla="*/ 2147483647 h 577"/>
              <a:gd name="T96" fmla="*/ 2147483647 w 277"/>
              <a:gd name="T97" fmla="*/ 2147483647 h 577"/>
              <a:gd name="T98" fmla="*/ 2147483647 w 277"/>
              <a:gd name="T99" fmla="*/ 2147483647 h 577"/>
              <a:gd name="T100" fmla="*/ 2147483647 w 277"/>
              <a:gd name="T101" fmla="*/ 2147483647 h 577"/>
              <a:gd name="T102" fmla="*/ 2147483647 w 277"/>
              <a:gd name="T103" fmla="*/ 2147483647 h 577"/>
              <a:gd name="T104" fmla="*/ 2147483647 w 277"/>
              <a:gd name="T105" fmla="*/ 2147483647 h 577"/>
              <a:gd name="T106" fmla="*/ 2147483647 w 277"/>
              <a:gd name="T107" fmla="*/ 0 h 577"/>
              <a:gd name="T108" fmla="*/ 2147483647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folHlink"/>
                </a:solidFill>
                <a:latin typeface="Times" charset="0"/>
              </a:rPr>
              <a:t>BĐ</a:t>
            </a:r>
          </a:p>
        </p:txBody>
      </p:sp>
      <p:sp>
        <p:nvSpPr>
          <p:cNvPr id="601104" name="Rectangle 16"/>
          <p:cNvSpPr>
            <a:spLocks noChangeArrowheads="1"/>
          </p:cNvSpPr>
          <p:nvPr/>
        </p:nvSpPr>
        <p:spPr bwMode="auto">
          <a:xfrm>
            <a:off x="2020888" y="992188"/>
            <a:ext cx="962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ĐTH</a:t>
            </a:r>
          </a:p>
        </p:txBody>
      </p:sp>
      <p:sp>
        <p:nvSpPr>
          <p:cNvPr id="154638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9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0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DS</a:t>
            </a:r>
          </a:p>
        </p:txBody>
      </p:sp>
      <p:sp>
        <p:nvSpPr>
          <p:cNvPr id="154642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1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601122" name="Rectangle 34"/>
          <p:cNvSpPr>
            <a:spLocks noChangeArrowheads="1"/>
          </p:cNvSpPr>
          <p:nvPr/>
        </p:nvSpPr>
        <p:spPr bwMode="auto">
          <a:xfrm>
            <a:off x="2727325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154645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25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KB</a:t>
            </a:r>
          </a:p>
        </p:txBody>
      </p:sp>
      <p:sp>
        <p:nvSpPr>
          <p:cNvPr id="154647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27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MS</a:t>
            </a:r>
          </a:p>
        </p:txBody>
      </p:sp>
      <p:sp>
        <p:nvSpPr>
          <p:cNvPr id="154649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29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</a:t>
            </a:r>
          </a:p>
        </p:txBody>
      </p:sp>
      <p:sp>
        <p:nvSpPr>
          <p:cNvPr id="601130" name="Rectangle 42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NN</a:t>
            </a:r>
          </a:p>
        </p:txBody>
      </p:sp>
      <p:sp>
        <p:nvSpPr>
          <p:cNvPr id="601131" name="Rectangle 43"/>
          <p:cNvSpPr>
            <a:spLocks noChangeArrowheads="1"/>
          </p:cNvSpPr>
          <p:nvPr/>
        </p:nvSpPr>
        <p:spPr bwMode="auto">
          <a:xfrm>
            <a:off x="77724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3" name="Line 44"/>
          <p:cNvSpPr>
            <a:spLocks noChangeShapeType="1"/>
          </p:cNvSpPr>
          <p:nvPr/>
        </p:nvSpPr>
        <p:spPr bwMode="auto">
          <a:xfrm>
            <a:off x="8077200" y="38830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4" name="Line 46"/>
          <p:cNvSpPr>
            <a:spLocks noChangeShapeType="1"/>
          </p:cNvSpPr>
          <p:nvPr/>
        </p:nvSpPr>
        <p:spPr bwMode="auto">
          <a:xfrm>
            <a:off x="8077200" y="40608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5" name="Line 47"/>
          <p:cNvSpPr>
            <a:spLocks noChangeShapeType="1"/>
          </p:cNvSpPr>
          <p:nvPr/>
        </p:nvSpPr>
        <p:spPr bwMode="auto">
          <a:xfrm>
            <a:off x="8077200" y="44545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6" name="Line 48"/>
          <p:cNvSpPr>
            <a:spLocks noChangeShapeType="1"/>
          </p:cNvSpPr>
          <p:nvPr/>
        </p:nvSpPr>
        <p:spPr bwMode="auto">
          <a:xfrm>
            <a:off x="8077200" y="425767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7" name="Text Box 6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1156" name="Rectangle 68"/>
          <p:cNvSpPr>
            <a:spLocks noChangeArrowheads="1"/>
          </p:cNvSpPr>
          <p:nvPr/>
        </p:nvSpPr>
        <p:spPr bwMode="auto">
          <a:xfrm>
            <a:off x="71770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N(A)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635000" y="1816100"/>
            <a:ext cx="5118100" cy="1460500"/>
            <a:chOff x="400" y="1144"/>
            <a:chExt cx="3224" cy="920"/>
          </a:xfrm>
        </p:grpSpPr>
        <p:sp>
          <p:nvSpPr>
            <p:cNvPr id="601158" name="Freeform 70"/>
            <p:cNvSpPr>
              <a:spLocks/>
            </p:cNvSpPr>
            <p:nvPr/>
          </p:nvSpPr>
          <p:spPr bwMode="auto">
            <a:xfrm>
              <a:off x="1832" y="1144"/>
              <a:ext cx="1792" cy="920"/>
            </a:xfrm>
            <a:custGeom>
              <a:avLst/>
              <a:gdLst/>
              <a:ahLst/>
              <a:cxnLst>
                <a:cxn ang="0">
                  <a:pos x="1792" y="848"/>
                </a:cxn>
                <a:cxn ang="0">
                  <a:pos x="1744" y="680"/>
                </a:cxn>
                <a:cxn ang="0">
                  <a:pos x="1696" y="608"/>
                </a:cxn>
                <a:cxn ang="0">
                  <a:pos x="1640" y="552"/>
                </a:cxn>
                <a:cxn ang="0">
                  <a:pos x="1544" y="432"/>
                </a:cxn>
                <a:cxn ang="0">
                  <a:pos x="1392" y="216"/>
                </a:cxn>
                <a:cxn ang="0">
                  <a:pos x="1328" y="160"/>
                </a:cxn>
                <a:cxn ang="0">
                  <a:pos x="1144" y="80"/>
                </a:cxn>
                <a:cxn ang="0">
                  <a:pos x="992" y="24"/>
                </a:cxn>
                <a:cxn ang="0">
                  <a:pos x="816" y="0"/>
                </a:cxn>
                <a:cxn ang="0">
                  <a:pos x="576" y="32"/>
                </a:cxn>
                <a:cxn ang="0">
                  <a:pos x="496" y="64"/>
                </a:cxn>
                <a:cxn ang="0">
                  <a:pos x="296" y="160"/>
                </a:cxn>
                <a:cxn ang="0">
                  <a:pos x="192" y="296"/>
                </a:cxn>
                <a:cxn ang="0">
                  <a:pos x="136" y="376"/>
                </a:cxn>
                <a:cxn ang="0">
                  <a:pos x="88" y="528"/>
                </a:cxn>
                <a:cxn ang="0">
                  <a:pos x="72" y="584"/>
                </a:cxn>
                <a:cxn ang="0">
                  <a:pos x="0" y="744"/>
                </a:cxn>
                <a:cxn ang="0">
                  <a:pos x="8" y="816"/>
                </a:cxn>
                <a:cxn ang="0">
                  <a:pos x="96" y="920"/>
                </a:cxn>
              </a:cxnLst>
              <a:rect l="0" t="0" r="r" b="b"/>
              <a:pathLst>
                <a:path w="1792" h="920">
                  <a:moveTo>
                    <a:pt x="1792" y="848"/>
                  </a:moveTo>
                  <a:cubicBezTo>
                    <a:pt x="1758" y="798"/>
                    <a:pt x="1778" y="731"/>
                    <a:pt x="1744" y="680"/>
                  </a:cubicBezTo>
                  <a:cubicBezTo>
                    <a:pt x="1728" y="656"/>
                    <a:pt x="1716" y="628"/>
                    <a:pt x="1696" y="608"/>
                  </a:cubicBezTo>
                  <a:cubicBezTo>
                    <a:pt x="1677" y="589"/>
                    <a:pt x="1654" y="573"/>
                    <a:pt x="1640" y="552"/>
                  </a:cubicBezTo>
                  <a:cubicBezTo>
                    <a:pt x="1612" y="510"/>
                    <a:pt x="1579" y="467"/>
                    <a:pt x="1544" y="432"/>
                  </a:cubicBezTo>
                  <a:cubicBezTo>
                    <a:pt x="1515" y="345"/>
                    <a:pt x="1459" y="274"/>
                    <a:pt x="1392" y="216"/>
                  </a:cubicBezTo>
                  <a:cubicBezTo>
                    <a:pt x="1361" y="189"/>
                    <a:pt x="1362" y="179"/>
                    <a:pt x="1328" y="160"/>
                  </a:cubicBezTo>
                  <a:cubicBezTo>
                    <a:pt x="1270" y="127"/>
                    <a:pt x="1203" y="107"/>
                    <a:pt x="1144" y="80"/>
                  </a:cubicBezTo>
                  <a:cubicBezTo>
                    <a:pt x="1093" y="56"/>
                    <a:pt x="1048" y="33"/>
                    <a:pt x="992" y="24"/>
                  </a:cubicBezTo>
                  <a:cubicBezTo>
                    <a:pt x="933" y="14"/>
                    <a:pt x="874" y="8"/>
                    <a:pt x="816" y="0"/>
                  </a:cubicBezTo>
                  <a:cubicBezTo>
                    <a:pt x="733" y="6"/>
                    <a:pt x="657" y="18"/>
                    <a:pt x="576" y="32"/>
                  </a:cubicBezTo>
                  <a:cubicBezTo>
                    <a:pt x="548" y="50"/>
                    <a:pt x="527" y="56"/>
                    <a:pt x="496" y="64"/>
                  </a:cubicBezTo>
                  <a:cubicBezTo>
                    <a:pt x="433" y="105"/>
                    <a:pt x="354" y="109"/>
                    <a:pt x="296" y="160"/>
                  </a:cubicBezTo>
                  <a:cubicBezTo>
                    <a:pt x="253" y="196"/>
                    <a:pt x="224" y="250"/>
                    <a:pt x="192" y="296"/>
                  </a:cubicBezTo>
                  <a:cubicBezTo>
                    <a:pt x="180" y="311"/>
                    <a:pt x="140" y="362"/>
                    <a:pt x="136" y="376"/>
                  </a:cubicBezTo>
                  <a:cubicBezTo>
                    <a:pt x="119" y="425"/>
                    <a:pt x="100" y="477"/>
                    <a:pt x="88" y="528"/>
                  </a:cubicBezTo>
                  <a:cubicBezTo>
                    <a:pt x="85" y="538"/>
                    <a:pt x="77" y="572"/>
                    <a:pt x="72" y="584"/>
                  </a:cubicBezTo>
                  <a:cubicBezTo>
                    <a:pt x="45" y="637"/>
                    <a:pt x="14" y="684"/>
                    <a:pt x="0" y="744"/>
                  </a:cubicBezTo>
                  <a:cubicBezTo>
                    <a:pt x="2" y="768"/>
                    <a:pt x="4" y="792"/>
                    <a:pt x="8" y="816"/>
                  </a:cubicBezTo>
                  <a:cubicBezTo>
                    <a:pt x="16" y="866"/>
                    <a:pt x="63" y="887"/>
                    <a:pt x="96" y="92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59" name="Text Box 71"/>
            <p:cNvSpPr txBox="1">
              <a:spLocks noChangeArrowheads="1"/>
            </p:cNvSpPr>
            <p:nvPr/>
          </p:nvSpPr>
          <p:spPr bwMode="auto">
            <a:xfrm>
              <a:off x="400" y="1520"/>
              <a:ext cx="1744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GIU-ĐA</a:t>
              </a:r>
            </a:p>
          </p:txBody>
        </p:sp>
      </p:grpSp>
      <p:grpSp>
        <p:nvGrpSpPr>
          <p:cNvPr id="154660" name="Group 134"/>
          <p:cNvGrpSpPr>
            <a:grpSpLocks/>
          </p:cNvGrpSpPr>
          <p:nvPr/>
        </p:nvGrpSpPr>
        <p:grpSpPr bwMode="auto">
          <a:xfrm>
            <a:off x="2873375" y="863600"/>
            <a:ext cx="5426075" cy="2559050"/>
            <a:chOff x="1810" y="544"/>
            <a:chExt cx="3418" cy="1612"/>
          </a:xfrm>
        </p:grpSpPr>
        <p:sp>
          <p:nvSpPr>
            <p:cNvPr id="601096" name="Rectangle 8"/>
            <p:cNvSpPr>
              <a:spLocks noChangeArrowheads="1"/>
            </p:cNvSpPr>
            <p:nvPr/>
          </p:nvSpPr>
          <p:spPr bwMode="auto">
            <a:xfrm>
              <a:off x="2917" y="1669"/>
              <a:ext cx="958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folHlink"/>
                  </a:solidFill>
                  <a:latin typeface="Times New Roman" charset="0"/>
                  <a:cs typeface="Times New Roman" charset="0"/>
                </a:rPr>
                <a:t>S.Ơ</a:t>
              </a:r>
            </a:p>
          </p:txBody>
        </p:sp>
        <p:sp>
          <p:nvSpPr>
            <p:cNvPr id="154692" name="Freeform 11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9"/>
                <a:gd name="T70" fmla="*/ 0 h 193"/>
                <a:gd name="T71" fmla="*/ 169 w 169"/>
                <a:gd name="T72" fmla="*/ 193 h 1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54693" name="Freeform 13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265"/>
                <a:gd name="T41" fmla="*/ 37 w 37"/>
                <a:gd name="T42" fmla="*/ 265 h 2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>
              <a:solidFill>
                <a:srgbClr val="00A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601102" name="Rectangle 14"/>
            <p:cNvSpPr>
              <a:spLocks noChangeArrowheads="1"/>
            </p:cNvSpPr>
            <p:nvPr/>
          </p:nvSpPr>
          <p:spPr bwMode="auto">
            <a:xfrm>
              <a:off x="2173" y="1501"/>
              <a:ext cx="802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SG</a:t>
              </a:r>
            </a:p>
          </p:txBody>
        </p:sp>
        <p:sp>
          <p:nvSpPr>
            <p:cNvPr id="601110" name="Line 22"/>
            <p:cNvSpPr>
              <a:spLocks noChangeShapeType="1"/>
            </p:cNvSpPr>
            <p:nvPr/>
          </p:nvSpPr>
          <p:spPr bwMode="auto">
            <a:xfrm>
              <a:off x="2592" y="1008"/>
              <a:ext cx="1067" cy="0"/>
            </a:xfrm>
            <a:prstGeom prst="line">
              <a:avLst/>
            </a:prstGeom>
            <a:noFill/>
            <a:ln w="25400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12" name="Rectangle 24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14" name="Rectangle 26"/>
            <p:cNvSpPr>
              <a:spLocks noChangeArrowheads="1"/>
            </p:cNvSpPr>
            <p:nvPr/>
          </p:nvSpPr>
          <p:spPr bwMode="auto">
            <a:xfrm>
              <a:off x="3673" y="1817"/>
              <a:ext cx="52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54698" name="Oval 27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601116" name="Rectangle 28"/>
            <p:cNvSpPr>
              <a:spLocks noChangeArrowheads="1"/>
            </p:cNvSpPr>
            <p:nvPr/>
          </p:nvSpPr>
          <p:spPr bwMode="auto">
            <a:xfrm>
              <a:off x="3457" y="1141"/>
              <a:ext cx="526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</a:t>
              </a:r>
            </a:p>
          </p:txBody>
        </p:sp>
        <p:sp>
          <p:nvSpPr>
            <p:cNvPr id="154700" name="Oval 29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54701" name="Oval 30"/>
            <p:cNvSpPr>
              <a:spLocks noChangeArrowheads="1"/>
            </p:cNvSpPr>
            <p:nvPr/>
          </p:nvSpPr>
          <p:spPr bwMode="auto">
            <a:xfrm>
              <a:off x="4416" y="1036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54702" name="Oval 31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601120" name="Rectangle 32"/>
            <p:cNvSpPr>
              <a:spLocks noChangeArrowheads="1"/>
            </p:cNvSpPr>
            <p:nvPr/>
          </p:nvSpPr>
          <p:spPr bwMode="auto">
            <a:xfrm>
              <a:off x="1942" y="1618"/>
              <a:ext cx="235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400" b="1">
                  <a:solidFill>
                    <a:schemeClr val="folHlink"/>
                  </a:solidFill>
                  <a:latin typeface="Comic Sans MS" pitchFamily="66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54704" name="Oval 33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54705" name="Oval 35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solidFill>
              <a:srgbClr val="FAF200"/>
            </a:solidFill>
            <a:ln w="25400">
              <a:solidFill>
                <a:srgbClr val="00AE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601164" name="Freeform 7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65" name="Freeform 7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66" name="Freeform 7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67" name="Freeform 7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68" name="Freeform 8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69" name="Freeform 8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70" name="Freeform 82"/>
            <p:cNvSpPr>
              <a:spLocks/>
            </p:cNvSpPr>
            <p:nvPr/>
          </p:nvSpPr>
          <p:spPr bwMode="auto">
            <a:xfrm>
              <a:off x="1952" y="1093"/>
              <a:ext cx="2433" cy="844"/>
            </a:xfrm>
            <a:custGeom>
              <a:avLst/>
              <a:gdLst/>
              <a:ahLst/>
              <a:cxnLst>
                <a:cxn ang="0">
                  <a:pos x="11" y="822"/>
                </a:cxn>
                <a:cxn ang="0">
                  <a:pos x="53" y="779"/>
                </a:cxn>
                <a:cxn ang="0">
                  <a:pos x="85" y="736"/>
                </a:cxn>
                <a:cxn ang="0">
                  <a:pos x="139" y="694"/>
                </a:cxn>
                <a:cxn ang="0">
                  <a:pos x="181" y="651"/>
                </a:cxn>
                <a:cxn ang="0">
                  <a:pos x="224" y="619"/>
                </a:cxn>
                <a:cxn ang="0">
                  <a:pos x="267" y="576"/>
                </a:cxn>
                <a:cxn ang="0">
                  <a:pos x="309" y="544"/>
                </a:cxn>
                <a:cxn ang="0">
                  <a:pos x="352" y="512"/>
                </a:cxn>
                <a:cxn ang="0">
                  <a:pos x="405" y="470"/>
                </a:cxn>
                <a:cxn ang="0">
                  <a:pos x="448" y="448"/>
                </a:cxn>
                <a:cxn ang="0">
                  <a:pos x="491" y="416"/>
                </a:cxn>
                <a:cxn ang="0">
                  <a:pos x="533" y="395"/>
                </a:cxn>
                <a:cxn ang="0">
                  <a:pos x="576" y="374"/>
                </a:cxn>
                <a:cxn ang="0">
                  <a:pos x="629" y="342"/>
                </a:cxn>
                <a:cxn ang="0">
                  <a:pos x="704" y="310"/>
                </a:cxn>
                <a:cxn ang="0">
                  <a:pos x="757" y="278"/>
                </a:cxn>
                <a:cxn ang="0">
                  <a:pos x="821" y="256"/>
                </a:cxn>
                <a:cxn ang="0">
                  <a:pos x="875" y="235"/>
                </a:cxn>
                <a:cxn ang="0">
                  <a:pos x="917" y="214"/>
                </a:cxn>
                <a:cxn ang="0">
                  <a:pos x="971" y="192"/>
                </a:cxn>
                <a:cxn ang="0">
                  <a:pos x="1024" y="171"/>
                </a:cxn>
                <a:cxn ang="0">
                  <a:pos x="1067" y="160"/>
                </a:cxn>
                <a:cxn ang="0">
                  <a:pos x="1120" y="139"/>
                </a:cxn>
                <a:cxn ang="0">
                  <a:pos x="1173" y="128"/>
                </a:cxn>
                <a:cxn ang="0">
                  <a:pos x="1216" y="107"/>
                </a:cxn>
                <a:cxn ang="0">
                  <a:pos x="1269" y="96"/>
                </a:cxn>
                <a:cxn ang="0">
                  <a:pos x="1312" y="86"/>
                </a:cxn>
                <a:cxn ang="0">
                  <a:pos x="1365" y="75"/>
                </a:cxn>
                <a:cxn ang="0">
                  <a:pos x="1419" y="64"/>
                </a:cxn>
                <a:cxn ang="0">
                  <a:pos x="1461" y="54"/>
                </a:cxn>
                <a:cxn ang="0">
                  <a:pos x="1525" y="54"/>
                </a:cxn>
                <a:cxn ang="0">
                  <a:pos x="1568" y="43"/>
                </a:cxn>
                <a:cxn ang="0">
                  <a:pos x="1632" y="32"/>
                </a:cxn>
                <a:cxn ang="0">
                  <a:pos x="1685" y="32"/>
                </a:cxn>
                <a:cxn ang="0">
                  <a:pos x="1739" y="22"/>
                </a:cxn>
                <a:cxn ang="0">
                  <a:pos x="1781" y="11"/>
                </a:cxn>
                <a:cxn ang="0">
                  <a:pos x="1824" y="11"/>
                </a:cxn>
                <a:cxn ang="0">
                  <a:pos x="1888" y="11"/>
                </a:cxn>
                <a:cxn ang="0">
                  <a:pos x="1941" y="0"/>
                </a:cxn>
                <a:cxn ang="0">
                  <a:pos x="1995" y="0"/>
                </a:cxn>
                <a:cxn ang="0">
                  <a:pos x="2037" y="0"/>
                </a:cxn>
                <a:cxn ang="0">
                  <a:pos x="2101" y="11"/>
                </a:cxn>
                <a:cxn ang="0">
                  <a:pos x="2165" y="11"/>
                </a:cxn>
                <a:cxn ang="0">
                  <a:pos x="2208" y="22"/>
                </a:cxn>
                <a:cxn ang="0">
                  <a:pos x="2251" y="22"/>
                </a:cxn>
                <a:cxn ang="0">
                  <a:pos x="2315" y="32"/>
                </a:cxn>
                <a:cxn ang="0">
                  <a:pos x="2357" y="32"/>
                </a:cxn>
                <a:cxn ang="0">
                  <a:pos x="2411" y="43"/>
                </a:cxn>
              </a:cxnLst>
              <a:rect l="0" t="0" r="r" b="b"/>
              <a:pathLst>
                <a:path w="2433" h="844">
                  <a:moveTo>
                    <a:pt x="0" y="843"/>
                  </a:moveTo>
                  <a:lnTo>
                    <a:pt x="11" y="822"/>
                  </a:lnTo>
                  <a:lnTo>
                    <a:pt x="32" y="800"/>
                  </a:lnTo>
                  <a:lnTo>
                    <a:pt x="53" y="779"/>
                  </a:lnTo>
                  <a:lnTo>
                    <a:pt x="64" y="758"/>
                  </a:lnTo>
                  <a:lnTo>
                    <a:pt x="85" y="736"/>
                  </a:lnTo>
                  <a:lnTo>
                    <a:pt x="107" y="715"/>
                  </a:lnTo>
                  <a:lnTo>
                    <a:pt x="139" y="694"/>
                  </a:lnTo>
                  <a:lnTo>
                    <a:pt x="160" y="662"/>
                  </a:lnTo>
                  <a:lnTo>
                    <a:pt x="181" y="651"/>
                  </a:lnTo>
                  <a:lnTo>
                    <a:pt x="203" y="640"/>
                  </a:lnTo>
                  <a:lnTo>
                    <a:pt x="224" y="619"/>
                  </a:lnTo>
                  <a:lnTo>
                    <a:pt x="245" y="598"/>
                  </a:lnTo>
                  <a:lnTo>
                    <a:pt x="267" y="576"/>
                  </a:lnTo>
                  <a:lnTo>
                    <a:pt x="288" y="566"/>
                  </a:lnTo>
                  <a:lnTo>
                    <a:pt x="309" y="544"/>
                  </a:lnTo>
                  <a:lnTo>
                    <a:pt x="331" y="523"/>
                  </a:lnTo>
                  <a:lnTo>
                    <a:pt x="352" y="512"/>
                  </a:lnTo>
                  <a:lnTo>
                    <a:pt x="384" y="491"/>
                  </a:lnTo>
                  <a:lnTo>
                    <a:pt x="405" y="470"/>
                  </a:lnTo>
                  <a:lnTo>
                    <a:pt x="427" y="459"/>
                  </a:lnTo>
                  <a:lnTo>
                    <a:pt x="448" y="448"/>
                  </a:lnTo>
                  <a:lnTo>
                    <a:pt x="469" y="438"/>
                  </a:lnTo>
                  <a:lnTo>
                    <a:pt x="491" y="416"/>
                  </a:lnTo>
                  <a:lnTo>
                    <a:pt x="512" y="406"/>
                  </a:lnTo>
                  <a:lnTo>
                    <a:pt x="533" y="395"/>
                  </a:lnTo>
                  <a:lnTo>
                    <a:pt x="555" y="384"/>
                  </a:lnTo>
                  <a:lnTo>
                    <a:pt x="576" y="374"/>
                  </a:lnTo>
                  <a:lnTo>
                    <a:pt x="608" y="352"/>
                  </a:lnTo>
                  <a:lnTo>
                    <a:pt x="629" y="342"/>
                  </a:lnTo>
                  <a:lnTo>
                    <a:pt x="661" y="320"/>
                  </a:lnTo>
                  <a:lnTo>
                    <a:pt x="704" y="310"/>
                  </a:lnTo>
                  <a:lnTo>
                    <a:pt x="725" y="299"/>
                  </a:lnTo>
                  <a:lnTo>
                    <a:pt x="757" y="278"/>
                  </a:lnTo>
                  <a:lnTo>
                    <a:pt x="789" y="267"/>
                  </a:lnTo>
                  <a:lnTo>
                    <a:pt x="821" y="256"/>
                  </a:lnTo>
                  <a:lnTo>
                    <a:pt x="843" y="235"/>
                  </a:lnTo>
                  <a:lnTo>
                    <a:pt x="875" y="235"/>
                  </a:lnTo>
                  <a:lnTo>
                    <a:pt x="896" y="224"/>
                  </a:lnTo>
                  <a:lnTo>
                    <a:pt x="917" y="214"/>
                  </a:lnTo>
                  <a:lnTo>
                    <a:pt x="949" y="203"/>
                  </a:lnTo>
                  <a:lnTo>
                    <a:pt x="971" y="192"/>
                  </a:lnTo>
                  <a:lnTo>
                    <a:pt x="1003" y="182"/>
                  </a:lnTo>
                  <a:lnTo>
                    <a:pt x="1024" y="171"/>
                  </a:lnTo>
                  <a:lnTo>
                    <a:pt x="1045" y="160"/>
                  </a:lnTo>
                  <a:lnTo>
                    <a:pt x="1067" y="160"/>
                  </a:lnTo>
                  <a:lnTo>
                    <a:pt x="1088" y="160"/>
                  </a:lnTo>
                  <a:lnTo>
                    <a:pt x="1120" y="139"/>
                  </a:lnTo>
                  <a:lnTo>
                    <a:pt x="1152" y="128"/>
                  </a:lnTo>
                  <a:lnTo>
                    <a:pt x="1173" y="128"/>
                  </a:lnTo>
                  <a:lnTo>
                    <a:pt x="1195" y="118"/>
                  </a:lnTo>
                  <a:lnTo>
                    <a:pt x="1216" y="107"/>
                  </a:lnTo>
                  <a:lnTo>
                    <a:pt x="1237" y="107"/>
                  </a:lnTo>
                  <a:lnTo>
                    <a:pt x="1269" y="96"/>
                  </a:lnTo>
                  <a:lnTo>
                    <a:pt x="1291" y="86"/>
                  </a:lnTo>
                  <a:lnTo>
                    <a:pt x="1312" y="86"/>
                  </a:lnTo>
                  <a:lnTo>
                    <a:pt x="1344" y="86"/>
                  </a:lnTo>
                  <a:lnTo>
                    <a:pt x="1365" y="75"/>
                  </a:lnTo>
                  <a:lnTo>
                    <a:pt x="1397" y="64"/>
                  </a:lnTo>
                  <a:lnTo>
                    <a:pt x="1419" y="64"/>
                  </a:lnTo>
                  <a:lnTo>
                    <a:pt x="1440" y="64"/>
                  </a:lnTo>
                  <a:lnTo>
                    <a:pt x="1461" y="54"/>
                  </a:lnTo>
                  <a:lnTo>
                    <a:pt x="1493" y="54"/>
                  </a:lnTo>
                  <a:lnTo>
                    <a:pt x="1525" y="54"/>
                  </a:lnTo>
                  <a:lnTo>
                    <a:pt x="1547" y="43"/>
                  </a:lnTo>
                  <a:lnTo>
                    <a:pt x="1568" y="43"/>
                  </a:lnTo>
                  <a:lnTo>
                    <a:pt x="1589" y="43"/>
                  </a:lnTo>
                  <a:lnTo>
                    <a:pt x="1632" y="32"/>
                  </a:lnTo>
                  <a:lnTo>
                    <a:pt x="1653" y="32"/>
                  </a:lnTo>
                  <a:lnTo>
                    <a:pt x="1685" y="32"/>
                  </a:lnTo>
                  <a:lnTo>
                    <a:pt x="1707" y="22"/>
                  </a:lnTo>
                  <a:lnTo>
                    <a:pt x="1739" y="22"/>
                  </a:lnTo>
                  <a:lnTo>
                    <a:pt x="1760" y="22"/>
                  </a:lnTo>
                  <a:lnTo>
                    <a:pt x="1781" y="11"/>
                  </a:lnTo>
                  <a:lnTo>
                    <a:pt x="1803" y="11"/>
                  </a:lnTo>
                  <a:lnTo>
                    <a:pt x="1824" y="11"/>
                  </a:lnTo>
                  <a:lnTo>
                    <a:pt x="1856" y="11"/>
                  </a:lnTo>
                  <a:lnTo>
                    <a:pt x="1888" y="11"/>
                  </a:lnTo>
                  <a:lnTo>
                    <a:pt x="1920" y="0"/>
                  </a:lnTo>
                  <a:lnTo>
                    <a:pt x="1941" y="0"/>
                  </a:lnTo>
                  <a:lnTo>
                    <a:pt x="1973" y="0"/>
                  </a:lnTo>
                  <a:lnTo>
                    <a:pt x="1995" y="0"/>
                  </a:lnTo>
                  <a:lnTo>
                    <a:pt x="2016" y="0"/>
                  </a:lnTo>
                  <a:lnTo>
                    <a:pt x="2037" y="0"/>
                  </a:lnTo>
                  <a:lnTo>
                    <a:pt x="2069" y="0"/>
                  </a:lnTo>
                  <a:lnTo>
                    <a:pt x="2101" y="11"/>
                  </a:lnTo>
                  <a:lnTo>
                    <a:pt x="2133" y="11"/>
                  </a:lnTo>
                  <a:lnTo>
                    <a:pt x="2165" y="11"/>
                  </a:lnTo>
                  <a:lnTo>
                    <a:pt x="2187" y="11"/>
                  </a:lnTo>
                  <a:lnTo>
                    <a:pt x="2208" y="22"/>
                  </a:lnTo>
                  <a:lnTo>
                    <a:pt x="2229" y="22"/>
                  </a:lnTo>
                  <a:lnTo>
                    <a:pt x="2251" y="22"/>
                  </a:lnTo>
                  <a:lnTo>
                    <a:pt x="2283" y="32"/>
                  </a:lnTo>
                  <a:lnTo>
                    <a:pt x="2315" y="32"/>
                  </a:lnTo>
                  <a:lnTo>
                    <a:pt x="2336" y="32"/>
                  </a:lnTo>
                  <a:lnTo>
                    <a:pt x="2357" y="32"/>
                  </a:lnTo>
                  <a:lnTo>
                    <a:pt x="2379" y="43"/>
                  </a:lnTo>
                  <a:lnTo>
                    <a:pt x="2411" y="43"/>
                  </a:lnTo>
                  <a:lnTo>
                    <a:pt x="2432" y="43"/>
                  </a:lnTo>
                </a:path>
              </a:pathLst>
            </a:custGeom>
            <a:noFill/>
            <a:ln w="762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01171" name="Text Box 83"/>
            <p:cNvSpPr txBox="1">
              <a:spLocks noChangeArrowheads="1"/>
            </p:cNvSpPr>
            <p:nvPr/>
          </p:nvSpPr>
          <p:spPr bwMode="auto">
            <a:xfrm>
              <a:off x="1992" y="544"/>
              <a:ext cx="2648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400" b="1" dirty="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Y-SƠ-RA-ÊN</a:t>
              </a:r>
            </a:p>
          </p:txBody>
        </p:sp>
      </p:grpSp>
      <p:sp>
        <p:nvSpPr>
          <p:cNvPr id="601172" name="Rectangle 84"/>
          <p:cNvSpPr>
            <a:spLocks noChangeArrowheads="1"/>
          </p:cNvSpPr>
          <p:nvPr/>
        </p:nvSpPr>
        <p:spPr bwMode="auto">
          <a:xfrm>
            <a:off x="8081963" y="65373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68</a:t>
            </a:r>
          </a:p>
        </p:txBody>
      </p:sp>
      <p:sp>
        <p:nvSpPr>
          <p:cNvPr id="154662" name="Rectangle 90"/>
          <p:cNvSpPr>
            <a:spLocks noChangeArrowheads="1"/>
          </p:cNvSpPr>
          <p:nvPr/>
        </p:nvSpPr>
        <p:spPr bwMode="auto">
          <a:xfrm>
            <a:off x="922338" y="3786188"/>
            <a:ext cx="776128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3" name="Rectangle 100"/>
          <p:cNvSpPr>
            <a:spLocks noChangeArrowheads="1"/>
          </p:cNvSpPr>
          <p:nvPr/>
        </p:nvSpPr>
        <p:spPr bwMode="auto">
          <a:xfrm>
            <a:off x="922338" y="3786188"/>
            <a:ext cx="776128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93" name="Rectangle 105"/>
          <p:cNvSpPr>
            <a:spLocks noChangeArrowheads="1"/>
          </p:cNvSpPr>
          <p:nvPr/>
        </p:nvSpPr>
        <p:spPr bwMode="auto">
          <a:xfrm>
            <a:off x="898525" y="3765550"/>
            <a:ext cx="7467600" cy="19685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rgbClr val="0842DE"/>
            </a:solidFill>
            <a:miter lim="800000"/>
            <a:headEnd/>
            <a:tailEnd/>
          </a:ln>
          <a:effectLst>
            <a:outerShdw dist="143684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01189" name="Text Box 101"/>
          <p:cNvSpPr txBox="1">
            <a:spLocks noChangeArrowheads="1"/>
          </p:cNvSpPr>
          <p:nvPr/>
        </p:nvSpPr>
        <p:spPr bwMode="auto">
          <a:xfrm>
            <a:off x="892175" y="3832225"/>
            <a:ext cx="8101013" cy="95408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charset="0"/>
              </a:rPr>
              <a:t>Vào cuối thời Cựu Ước                           Y-sơ-ra-ên</a:t>
            </a:r>
            <a:r>
              <a:rPr lang="en-US" b="1" i="1" u="sng">
                <a:solidFill>
                  <a:srgbClr val="FFFF00"/>
                </a:solidFill>
                <a:latin typeface="Comic Sans MS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bị tản lạc; </a:t>
            </a:r>
            <a:r>
              <a:rPr lang="en-US" b="1" i="1" u="sng">
                <a:solidFill>
                  <a:srgbClr val="FFFF00"/>
                </a:solidFill>
                <a:latin typeface="Comic Sans MS" charset="0"/>
              </a:rPr>
              <a:t>Giu-đa</a:t>
            </a:r>
            <a:r>
              <a:rPr lang="en-US" b="1">
                <a:solidFill>
                  <a:srgbClr val="FFFF00"/>
                </a:solidFill>
                <a:latin typeface="Comic Sans MS" charset="0"/>
              </a:rPr>
              <a:t> được trở về.  </a:t>
            </a:r>
          </a:p>
        </p:txBody>
      </p:sp>
      <p:sp>
        <p:nvSpPr>
          <p:cNvPr id="601190" name="Oval 102"/>
          <p:cNvSpPr>
            <a:spLocks noChangeArrowheads="1"/>
          </p:cNvSpPr>
          <p:nvPr/>
        </p:nvSpPr>
        <p:spPr bwMode="auto">
          <a:xfrm>
            <a:off x="860425" y="4254500"/>
            <a:ext cx="2373313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01191" name="Oval 103"/>
          <p:cNvSpPr>
            <a:spLocks noChangeArrowheads="1"/>
          </p:cNvSpPr>
          <p:nvPr/>
        </p:nvSpPr>
        <p:spPr bwMode="auto">
          <a:xfrm>
            <a:off x="4951413" y="4275138"/>
            <a:ext cx="1516062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601192" name="Text Box 104"/>
          <p:cNvSpPr txBox="1">
            <a:spLocks noChangeArrowheads="1"/>
          </p:cNvSpPr>
          <p:nvPr/>
        </p:nvSpPr>
        <p:spPr bwMode="auto">
          <a:xfrm>
            <a:off x="1019175" y="4805363"/>
            <a:ext cx="7346950" cy="954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8131B"/>
                </a:solidFill>
                <a:latin typeface="Comic Sans MS" charset="0"/>
              </a:rPr>
              <a:t>Đấng Mê-si được hứa ban </a:t>
            </a:r>
            <a:r>
              <a:rPr lang="ja-JP" altLang="en-US" b="1">
                <a:solidFill>
                  <a:srgbClr val="F8131B"/>
                </a:solidFill>
                <a:latin typeface="Comic Sans MS" charset="0"/>
              </a:rPr>
              <a:t>“</a:t>
            </a:r>
            <a:r>
              <a:rPr lang="en-US" b="1">
                <a:solidFill>
                  <a:srgbClr val="F8131B"/>
                </a:solidFill>
                <a:latin typeface="Comic Sans MS" charset="0"/>
              </a:rPr>
              <a:t>khi kỳ được trọn.</a:t>
            </a:r>
            <a:r>
              <a:rPr lang="ja-JP" altLang="en-US" b="1">
                <a:solidFill>
                  <a:srgbClr val="F8131B"/>
                </a:solidFill>
                <a:latin typeface="Comic Sans MS" charset="0"/>
              </a:rPr>
              <a:t>”</a:t>
            </a:r>
            <a:endParaRPr lang="en-US" b="1">
              <a:solidFill>
                <a:srgbClr val="F8131B"/>
              </a:solidFill>
              <a:latin typeface="Comic Sans MS" charset="0"/>
            </a:endParaRPr>
          </a:p>
        </p:txBody>
      </p:sp>
      <p:sp>
        <p:nvSpPr>
          <p:cNvPr id="601199" name="Text Box 111"/>
          <p:cNvSpPr txBox="1">
            <a:spLocks noChangeArrowheads="1"/>
          </p:cNvSpPr>
          <p:nvPr/>
        </p:nvSpPr>
        <p:spPr bwMode="auto">
          <a:xfrm>
            <a:off x="996950" y="4770438"/>
            <a:ext cx="7346950" cy="954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latin typeface="Comic Sans MS" charset="0"/>
              </a:rPr>
              <a:t>Đấng Mê-si được hứa ban </a:t>
            </a:r>
            <a:r>
              <a:rPr lang="ja-JP" altLang="en-US" b="1">
                <a:solidFill>
                  <a:schemeClr val="accent1"/>
                </a:solidFill>
                <a:latin typeface="Comic Sans MS" charset="0"/>
              </a:rPr>
              <a:t>“</a:t>
            </a:r>
            <a:r>
              <a:rPr lang="en-US" b="1">
                <a:solidFill>
                  <a:schemeClr val="accent1"/>
                </a:solidFill>
                <a:latin typeface="Comic Sans MS" charset="0"/>
              </a:rPr>
              <a:t>khi kỳ được trọn.</a:t>
            </a:r>
            <a:r>
              <a:rPr lang="ja-JP" altLang="en-US" b="1">
                <a:solidFill>
                  <a:schemeClr val="accent1"/>
                </a:solidFill>
                <a:latin typeface="Comic Sans MS" charset="0"/>
              </a:rPr>
              <a:t>”</a:t>
            </a:r>
            <a:endParaRPr lang="en-US" b="1">
              <a:solidFill>
                <a:schemeClr val="accent1"/>
              </a:solidFill>
              <a:latin typeface="Comic Sans MS" charset="0"/>
            </a:endParaRPr>
          </a:p>
        </p:txBody>
      </p:sp>
      <p:sp>
        <p:nvSpPr>
          <p:cNvPr id="601201" name="Text Box 113"/>
          <p:cNvSpPr txBox="1">
            <a:spLocks noChangeArrowheads="1"/>
          </p:cNvSpPr>
          <p:nvPr/>
        </p:nvSpPr>
        <p:spPr bwMode="auto">
          <a:xfrm>
            <a:off x="981075" y="4810125"/>
            <a:ext cx="7346950" cy="95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Comic Sans MS" charset="0"/>
              </a:rPr>
              <a:t>Đấng Mê-si được hứa ban </a:t>
            </a:r>
            <a:r>
              <a:rPr lang="ja-JP" altLang="en-US" b="1">
                <a:solidFill>
                  <a:schemeClr val="tx1"/>
                </a:solidFill>
                <a:latin typeface="Comic Sans MS" charset="0"/>
              </a:rPr>
              <a:t>“</a:t>
            </a:r>
            <a:r>
              <a:rPr lang="en-US" b="1">
                <a:solidFill>
                  <a:schemeClr val="tx1"/>
                </a:solidFill>
                <a:latin typeface="Comic Sans MS" charset="0"/>
              </a:rPr>
              <a:t>khi kỳ được trọn.</a:t>
            </a:r>
            <a:r>
              <a:rPr lang="ja-JP" altLang="en-US" b="1">
                <a:solidFill>
                  <a:schemeClr val="tx1"/>
                </a:solidFill>
                <a:latin typeface="Comic Sans MS" charset="0"/>
              </a:rPr>
              <a:t>”</a:t>
            </a:r>
            <a:endParaRPr lang="en-US" b="1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54671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37-38</a:t>
            </a:r>
          </a:p>
        </p:txBody>
      </p:sp>
      <p:grpSp>
        <p:nvGrpSpPr>
          <p:cNvPr id="154672" name="Group 79"/>
          <p:cNvGrpSpPr>
            <a:grpSpLocks/>
          </p:cNvGrpSpPr>
          <p:nvPr/>
        </p:nvGrpSpPr>
        <p:grpSpPr bwMode="auto">
          <a:xfrm>
            <a:off x="7983538" y="2833688"/>
            <a:ext cx="1160462" cy="1085850"/>
            <a:chOff x="3566" y="2597"/>
            <a:chExt cx="731" cy="684"/>
          </a:xfrm>
        </p:grpSpPr>
        <p:sp>
          <p:nvSpPr>
            <p:cNvPr id="154677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78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79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80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81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82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83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84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85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54686" name="Rectangle 90"/>
            <p:cNvSpPr>
              <a:spLocks noChangeArrowheads="1"/>
            </p:cNvSpPr>
            <p:nvPr/>
          </p:nvSpPr>
          <p:spPr bwMode="auto">
            <a:xfrm>
              <a:off x="3566" y="2864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54687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4688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89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90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54673" name="Rectangle 46"/>
          <p:cNvSpPr>
            <a:spLocks noChangeArrowheads="1"/>
          </p:cNvSpPr>
          <p:nvPr/>
        </p:nvSpPr>
        <p:spPr bwMode="auto">
          <a:xfrm>
            <a:off x="7953375" y="2835275"/>
            <a:ext cx="8048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  <p:sp>
        <p:nvSpPr>
          <p:cNvPr id="154674" name="Rectangle 90"/>
          <p:cNvSpPr>
            <a:spLocks noChangeArrowheads="1"/>
          </p:cNvSpPr>
          <p:nvPr/>
        </p:nvSpPr>
        <p:spPr bwMode="auto">
          <a:xfrm>
            <a:off x="7969250" y="3465513"/>
            <a:ext cx="11160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100 năm/50,000</a:t>
            </a:r>
          </a:p>
        </p:txBody>
      </p:sp>
      <p:sp>
        <p:nvSpPr>
          <p:cNvPr id="154675" name="Rectangle 90"/>
          <p:cNvSpPr>
            <a:spLocks noChangeArrowheads="1"/>
          </p:cNvSpPr>
          <p:nvPr/>
        </p:nvSpPr>
        <p:spPr bwMode="auto">
          <a:xfrm>
            <a:off x="8202613" y="3644900"/>
            <a:ext cx="58261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Gi-Ê-N</a:t>
            </a:r>
          </a:p>
        </p:txBody>
      </p:sp>
      <p:sp>
        <p:nvSpPr>
          <p:cNvPr id="154676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3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1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1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190" grpId="0" animBg="1"/>
      <p:bldP spid="601191" grpId="0" animBg="1"/>
      <p:bldP spid="601192" grpId="0"/>
      <p:bldP spid="601199" grpId="0"/>
      <p:bldP spid="60120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01" name="Rectangle 5"/>
          <p:cNvSpPr>
            <a:spLocks noChangeArrowheads="1"/>
          </p:cNvSpPr>
          <p:nvPr/>
        </p:nvSpPr>
        <p:spPr bwMode="auto">
          <a:xfrm>
            <a:off x="4900613" y="1968500"/>
            <a:ext cx="83185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(2000 T.C..)</a:t>
            </a:r>
          </a:p>
        </p:txBody>
      </p:sp>
      <p:sp>
        <p:nvSpPr>
          <p:cNvPr id="156676" name="Rectangle 6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329" name="Rectangle 33"/>
          <p:cNvSpPr>
            <a:spLocks noChangeArrowheads="1"/>
          </p:cNvSpPr>
          <p:nvPr/>
        </p:nvSpPr>
        <p:spPr bwMode="auto">
          <a:xfrm>
            <a:off x="4913313" y="4203700"/>
            <a:ext cx="80010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(1500 T.C.)</a:t>
            </a:r>
          </a:p>
        </p:txBody>
      </p:sp>
      <p:sp>
        <p:nvSpPr>
          <p:cNvPr id="567397" name="Rectangle 101"/>
          <p:cNvSpPr>
            <a:spLocks noChangeArrowheads="1"/>
          </p:cNvSpPr>
          <p:nvPr/>
        </p:nvSpPr>
        <p:spPr bwMode="auto">
          <a:xfrm>
            <a:off x="7262813" y="1219200"/>
            <a:ext cx="800100" cy="242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(1000 T.C.)</a:t>
            </a:r>
          </a:p>
        </p:txBody>
      </p:sp>
      <p:pic>
        <p:nvPicPr>
          <p:cNvPr id="156679" name="Picture 19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0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56681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2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3" name="Rectangle 19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4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5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86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7498" name="Rectangle 202"/>
          <p:cNvSpPr>
            <a:spLocks noChangeArrowheads="1"/>
          </p:cNvSpPr>
          <p:nvPr/>
        </p:nvSpPr>
        <p:spPr bwMode="auto">
          <a:xfrm>
            <a:off x="992188" y="2355850"/>
            <a:ext cx="2511425" cy="920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S 7 Y G </a:t>
            </a:r>
          </a:p>
        </p:txBody>
      </p:sp>
      <p:sp>
        <p:nvSpPr>
          <p:cNvPr id="567500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7 = 4 + 3 </a:t>
            </a:r>
          </a:p>
        </p:txBody>
      </p:sp>
      <p:sp>
        <p:nvSpPr>
          <p:cNvPr id="567503" name="Line 207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56690" name="Rectangle 208"/>
          <p:cNvSpPr>
            <a:spLocks noChangeArrowheads="1"/>
          </p:cNvSpPr>
          <p:nvPr/>
        </p:nvSpPr>
        <p:spPr bwMode="auto">
          <a:xfrm>
            <a:off x="5930900" y="504825"/>
            <a:ext cx="511175" cy="3794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05" name="Text Box 209"/>
          <p:cNvSpPr txBox="1">
            <a:spLocks noChangeArrowheads="1"/>
          </p:cNvSpPr>
          <p:nvPr/>
        </p:nvSpPr>
        <p:spPr bwMode="auto">
          <a:xfrm rot="16200000">
            <a:off x="4529137" y="2133601"/>
            <a:ext cx="3306763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3 XÃ HỘI</a:t>
            </a:r>
          </a:p>
        </p:txBody>
      </p:sp>
      <p:sp>
        <p:nvSpPr>
          <p:cNvPr id="156692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693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08" name="Text Box 212"/>
          <p:cNvSpPr txBox="1">
            <a:spLocks noChangeArrowheads="1"/>
          </p:cNvSpPr>
          <p:nvPr/>
        </p:nvSpPr>
        <p:spPr bwMode="auto">
          <a:xfrm rot="-5385664">
            <a:off x="5989638" y="4411663"/>
            <a:ext cx="354012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Y</a:t>
            </a:r>
          </a:p>
        </p:txBody>
      </p:sp>
      <p:sp>
        <p:nvSpPr>
          <p:cNvPr id="567509" name="Text Box 213"/>
          <p:cNvSpPr txBox="1">
            <a:spLocks noChangeArrowheads="1"/>
          </p:cNvSpPr>
          <p:nvPr/>
        </p:nvSpPr>
        <p:spPr bwMode="auto">
          <a:xfrm rot="-5400000">
            <a:off x="5940426" y="5348287"/>
            <a:ext cx="4937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G</a:t>
            </a:r>
          </a:p>
        </p:txBody>
      </p:sp>
      <p:sp>
        <p:nvSpPr>
          <p:cNvPr id="156696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11" name="Text Box 215"/>
          <p:cNvSpPr txBox="1">
            <a:spLocks noChangeArrowheads="1"/>
          </p:cNvSpPr>
          <p:nvPr/>
        </p:nvSpPr>
        <p:spPr bwMode="auto">
          <a:xfrm rot="-5388536">
            <a:off x="2391569" y="3834606"/>
            <a:ext cx="2689225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EEFF4B"/>
                </a:solidFill>
                <a:latin typeface="Times" charset="0"/>
              </a:rPr>
              <a:t>4 NHÂN VẬT</a:t>
            </a:r>
          </a:p>
        </p:txBody>
      </p:sp>
      <p:grpSp>
        <p:nvGrpSpPr>
          <p:cNvPr id="156698" name="Group 358"/>
          <p:cNvGrpSpPr>
            <a:grpSpLocks/>
          </p:cNvGrpSpPr>
          <p:nvPr/>
        </p:nvGrpSpPr>
        <p:grpSpPr bwMode="auto">
          <a:xfrm>
            <a:off x="3798888" y="546100"/>
            <a:ext cx="1485900" cy="5807075"/>
            <a:chOff x="2393" y="344"/>
            <a:chExt cx="936" cy="3658"/>
          </a:xfrm>
        </p:grpSpPr>
        <p:sp>
          <p:nvSpPr>
            <p:cNvPr id="156859" name="Freeform 7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60" name="AutoShape 8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61" name="Rectangle 9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62" name="Freeform 10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63" name="Rectangle 11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64" name="Freeform 12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444 w 129"/>
                <a:gd name="T1" fmla="*/ 2479 h 49"/>
                <a:gd name="T2" fmla="*/ 0 w 129"/>
                <a:gd name="T3" fmla="*/ 2479 h 49"/>
                <a:gd name="T4" fmla="*/ 0 w 129"/>
                <a:gd name="T5" fmla="*/ 0 h 49"/>
                <a:gd name="T6" fmla="*/ 444 w 129"/>
                <a:gd name="T7" fmla="*/ 247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65" name="AutoShape 13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66" name="Rectangle 14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67" name="Rectangle 15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68" name="AutoShape 16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69" name="Rectangle 17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70" name="AutoShape 18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71" name="AutoShape 19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72" name="AutoShape 20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73" name="Rectangle 21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74" name="Rectangle 22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56875" name="AutoShape 23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76" name="Rectangle 24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77" name="AutoShape 25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78" name="Freeform 26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79" name="Rectangle 27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80" name="Freeform 28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444 w 129"/>
                <a:gd name="T1" fmla="*/ 2479 h 49"/>
                <a:gd name="T2" fmla="*/ 0 w 129"/>
                <a:gd name="T3" fmla="*/ 2479 h 49"/>
                <a:gd name="T4" fmla="*/ 0 w 129"/>
                <a:gd name="T5" fmla="*/ 0 h 49"/>
                <a:gd name="T6" fmla="*/ 444 w 129"/>
                <a:gd name="T7" fmla="*/ 2479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81" name="AutoShape 29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82" name="Rectangle 30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83" name="Rectangle 31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84" name="AutoShape 32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85" name="Line 34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86" name="Line 35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87" name="Line 36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88" name="Line 37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89" name="Line 38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90" name="Line 39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91" name="Rectangle 40"/>
            <p:cNvSpPr>
              <a:spLocks noChangeArrowheads="1"/>
            </p:cNvSpPr>
            <p:nvPr/>
          </p:nvSpPr>
          <p:spPr bwMode="auto">
            <a:xfrm>
              <a:off x="2591" y="532"/>
              <a:ext cx="65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Tội  lỗi đầu tiên</a:t>
              </a:r>
            </a:p>
          </p:txBody>
        </p:sp>
        <p:sp>
          <p:nvSpPr>
            <p:cNvPr id="156892" name="Rectangle 41"/>
            <p:cNvSpPr>
              <a:spLocks noChangeArrowheads="1"/>
            </p:cNvSpPr>
            <p:nvPr/>
          </p:nvSpPr>
          <p:spPr bwMode="auto">
            <a:xfrm>
              <a:off x="2578" y="640"/>
              <a:ext cx="71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Phúc âm đầu tiên</a:t>
              </a:r>
            </a:p>
          </p:txBody>
        </p:sp>
        <p:sp>
          <p:nvSpPr>
            <p:cNvPr id="156893" name="Rectangle 42"/>
            <p:cNvSpPr>
              <a:spLocks noChangeArrowheads="1"/>
            </p:cNvSpPr>
            <p:nvPr/>
          </p:nvSpPr>
          <p:spPr bwMode="auto">
            <a:xfrm>
              <a:off x="2618" y="741"/>
              <a:ext cx="7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Gia đình đầu tiên</a:t>
              </a:r>
            </a:p>
          </p:txBody>
        </p:sp>
        <p:sp>
          <p:nvSpPr>
            <p:cNvPr id="156894" name="Rectangle 43"/>
            <p:cNvSpPr>
              <a:spLocks noChangeArrowheads="1"/>
            </p:cNvSpPr>
            <p:nvPr/>
          </p:nvSpPr>
          <p:spPr bwMode="auto">
            <a:xfrm>
              <a:off x="2608" y="848"/>
              <a:ext cx="72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Sát nhân đầu tiên</a:t>
              </a:r>
            </a:p>
          </p:txBody>
        </p:sp>
        <p:sp>
          <p:nvSpPr>
            <p:cNvPr id="156895" name="Rectangle 44"/>
            <p:cNvSpPr>
              <a:spLocks noChangeArrowheads="1"/>
            </p:cNvSpPr>
            <p:nvPr/>
          </p:nvSpPr>
          <p:spPr bwMode="auto">
            <a:xfrm>
              <a:off x="2657" y="938"/>
              <a:ext cx="5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Lụt/Cầu vồng</a:t>
              </a:r>
            </a:p>
          </p:txBody>
        </p:sp>
        <p:sp>
          <p:nvSpPr>
            <p:cNvPr id="156896" name="Rectangle 45"/>
            <p:cNvSpPr>
              <a:spLocks noChangeArrowheads="1"/>
            </p:cNvSpPr>
            <p:nvPr/>
          </p:nvSpPr>
          <p:spPr bwMode="auto">
            <a:xfrm>
              <a:off x="2781" y="1042"/>
              <a:ext cx="286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Tháp</a:t>
              </a:r>
            </a:p>
          </p:txBody>
        </p:sp>
        <p:sp>
          <p:nvSpPr>
            <p:cNvPr id="156897" name="Rectangle 46"/>
            <p:cNvSpPr>
              <a:spLocks noChangeArrowheads="1"/>
            </p:cNvSpPr>
            <p:nvPr/>
          </p:nvSpPr>
          <p:spPr bwMode="auto">
            <a:xfrm>
              <a:off x="2607" y="344"/>
              <a:ext cx="49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SÁNG TẠO</a:t>
              </a:r>
            </a:p>
          </p:txBody>
        </p:sp>
        <p:sp>
          <p:nvSpPr>
            <p:cNvPr id="156898" name="Rectangle 47"/>
            <p:cNvSpPr>
              <a:spLocks noChangeArrowheads="1"/>
            </p:cNvSpPr>
            <p:nvPr/>
          </p:nvSpPr>
          <p:spPr bwMode="auto">
            <a:xfrm>
              <a:off x="2619" y="450"/>
              <a:ext cx="6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Nam &amp; nữ đầu tiên</a:t>
              </a:r>
            </a:p>
          </p:txBody>
        </p:sp>
        <p:sp>
          <p:nvSpPr>
            <p:cNvPr id="156899" name="Line 48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00" name="Line 49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01" name="Rectangle 50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02" name="Rectangle 51"/>
            <p:cNvSpPr>
              <a:spLocks noChangeArrowheads="1"/>
            </p:cNvSpPr>
            <p:nvPr/>
          </p:nvSpPr>
          <p:spPr bwMode="auto">
            <a:xfrm>
              <a:off x="2749" y="1531"/>
              <a:ext cx="42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Đ - H - P</a:t>
              </a:r>
            </a:p>
          </p:txBody>
        </p:sp>
        <p:sp>
          <p:nvSpPr>
            <p:cNvPr id="156903" name="Rectangle 52"/>
            <p:cNvSpPr>
              <a:spLocks noChangeArrowheads="1"/>
            </p:cNvSpPr>
            <p:nvPr/>
          </p:nvSpPr>
          <p:spPr bwMode="auto">
            <a:xfrm>
              <a:off x="2812" y="1771"/>
              <a:ext cx="30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G - E</a:t>
              </a:r>
            </a:p>
          </p:txBody>
        </p:sp>
        <p:sp>
          <p:nvSpPr>
            <p:cNvPr id="156904" name="Rectangle 53"/>
            <p:cNvSpPr>
              <a:spLocks noChangeArrowheads="1"/>
            </p:cNvSpPr>
            <p:nvPr/>
          </p:nvSpPr>
          <p:spPr bwMode="auto">
            <a:xfrm>
              <a:off x="2846" y="1891"/>
              <a:ext cx="20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12</a:t>
              </a:r>
            </a:p>
          </p:txBody>
        </p:sp>
        <p:sp>
          <p:nvSpPr>
            <p:cNvPr id="156905" name="Rectangle 54"/>
            <p:cNvSpPr>
              <a:spLocks noChangeArrowheads="1"/>
            </p:cNvSpPr>
            <p:nvPr/>
          </p:nvSpPr>
          <p:spPr bwMode="auto">
            <a:xfrm>
              <a:off x="2712" y="1402"/>
              <a:ext cx="53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Sự KÊU GỌI</a:t>
              </a:r>
            </a:p>
          </p:txBody>
        </p:sp>
        <p:sp>
          <p:nvSpPr>
            <p:cNvPr id="156906" name="Rectangle 55"/>
            <p:cNvSpPr>
              <a:spLocks noChangeArrowheads="1"/>
            </p:cNvSpPr>
            <p:nvPr/>
          </p:nvSpPr>
          <p:spPr bwMode="auto">
            <a:xfrm>
              <a:off x="2634" y="1304"/>
              <a:ext cx="53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AP-RA-HAM</a:t>
              </a:r>
            </a:p>
          </p:txBody>
        </p:sp>
        <p:sp>
          <p:nvSpPr>
            <p:cNvPr id="156907" name="Rectangle 56"/>
            <p:cNvSpPr>
              <a:spLocks noChangeArrowheads="1"/>
            </p:cNvSpPr>
            <p:nvPr/>
          </p:nvSpPr>
          <p:spPr bwMode="auto">
            <a:xfrm>
              <a:off x="2834" y="1653"/>
              <a:ext cx="26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I - Y</a:t>
              </a:r>
            </a:p>
          </p:txBody>
        </p:sp>
        <p:sp>
          <p:nvSpPr>
            <p:cNvPr id="156908" name="Line 57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09" name="Line 58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10" name="Rectangle 59"/>
            <p:cNvSpPr>
              <a:spLocks noChangeArrowheads="1"/>
            </p:cNvSpPr>
            <p:nvPr/>
          </p:nvSpPr>
          <p:spPr bwMode="auto">
            <a:xfrm>
              <a:off x="2694" y="2164"/>
              <a:ext cx="4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GIÔ-SÉP</a:t>
              </a:r>
            </a:p>
          </p:txBody>
        </p:sp>
        <p:sp>
          <p:nvSpPr>
            <p:cNvPr id="156911" name="Rectangle 60"/>
            <p:cNvSpPr>
              <a:spLocks noChangeArrowheads="1"/>
            </p:cNvSpPr>
            <p:nvPr/>
          </p:nvSpPr>
          <p:spPr bwMode="auto">
            <a:xfrm>
              <a:off x="2724" y="2301"/>
              <a:ext cx="37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   Nô Lệ</a:t>
              </a:r>
            </a:p>
          </p:txBody>
        </p:sp>
        <p:sp>
          <p:nvSpPr>
            <p:cNvPr id="156912" name="Rectangle 61"/>
            <p:cNvSpPr>
              <a:spLocks noChangeArrowheads="1"/>
            </p:cNvSpPr>
            <p:nvPr/>
          </p:nvSpPr>
          <p:spPr bwMode="auto">
            <a:xfrm>
              <a:off x="2826" y="2420"/>
              <a:ext cx="23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430</a:t>
              </a:r>
            </a:p>
          </p:txBody>
        </p:sp>
        <p:sp>
          <p:nvSpPr>
            <p:cNvPr id="156913" name="Line 62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14" name="Line 63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15" name="Line 64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16" name="Line 65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17" name="Line 66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18" name="Line 67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19" name="Line 68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20" name="Line 69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21" name="Rectangle 70"/>
            <p:cNvSpPr>
              <a:spLocks noChangeArrowheads="1"/>
            </p:cNvSpPr>
            <p:nvPr/>
          </p:nvSpPr>
          <p:spPr bwMode="auto">
            <a:xfrm>
              <a:off x="2708" y="2692"/>
              <a:ext cx="37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MÔI-SE</a:t>
              </a:r>
            </a:p>
          </p:txBody>
        </p:sp>
        <p:sp>
          <p:nvSpPr>
            <p:cNvPr id="156922" name="Rectangle 71"/>
            <p:cNvSpPr>
              <a:spLocks noChangeArrowheads="1"/>
            </p:cNvSpPr>
            <p:nvPr/>
          </p:nvSpPr>
          <p:spPr bwMode="auto">
            <a:xfrm>
              <a:off x="2802" y="2934"/>
              <a:ext cx="33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Si-na-i</a:t>
              </a:r>
            </a:p>
          </p:txBody>
        </p:sp>
        <p:sp>
          <p:nvSpPr>
            <p:cNvPr id="156923" name="Rectangle 72"/>
            <p:cNvSpPr>
              <a:spLocks noChangeArrowheads="1"/>
            </p:cNvSpPr>
            <p:nvPr/>
          </p:nvSpPr>
          <p:spPr bwMode="auto">
            <a:xfrm>
              <a:off x="2751" y="3050"/>
              <a:ext cx="41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D – Đ - L</a:t>
              </a:r>
            </a:p>
          </p:txBody>
        </p:sp>
        <p:sp>
          <p:nvSpPr>
            <p:cNvPr id="156924" name="Rectangle 73"/>
            <p:cNvSpPr>
              <a:spLocks noChangeArrowheads="1"/>
            </p:cNvSpPr>
            <p:nvPr/>
          </p:nvSpPr>
          <p:spPr bwMode="auto">
            <a:xfrm>
              <a:off x="2648" y="3158"/>
              <a:ext cx="59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Ca-đe Ba-nê-a</a:t>
              </a:r>
            </a:p>
          </p:txBody>
        </p:sp>
        <p:sp>
          <p:nvSpPr>
            <p:cNvPr id="156925" name="Rectangle 74"/>
            <p:cNvSpPr>
              <a:spLocks noChangeArrowheads="1"/>
            </p:cNvSpPr>
            <p:nvPr/>
          </p:nvSpPr>
          <p:spPr bwMode="auto">
            <a:xfrm>
              <a:off x="2872" y="3274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56926" name="Rectangle 75"/>
            <p:cNvSpPr>
              <a:spLocks noChangeArrowheads="1"/>
            </p:cNvSpPr>
            <p:nvPr/>
          </p:nvSpPr>
          <p:spPr bwMode="auto">
            <a:xfrm>
              <a:off x="2724" y="3382"/>
              <a:ext cx="51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5 Bài Giảng</a:t>
              </a:r>
            </a:p>
          </p:txBody>
        </p:sp>
        <p:sp>
          <p:nvSpPr>
            <p:cNvPr id="156927" name="Line 76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28" name="Rectangle 77"/>
            <p:cNvSpPr>
              <a:spLocks noChangeArrowheads="1"/>
            </p:cNvSpPr>
            <p:nvPr/>
          </p:nvSpPr>
          <p:spPr bwMode="auto">
            <a:xfrm>
              <a:off x="2731" y="2826"/>
              <a:ext cx="5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Xuất Ê-díp-tô</a:t>
              </a:r>
            </a:p>
          </p:txBody>
        </p:sp>
        <p:sp>
          <p:nvSpPr>
            <p:cNvPr id="156929" name="Line 78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30" name="Line 79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31" name="Line 80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32" name="Rectangle 81"/>
            <p:cNvSpPr>
              <a:spLocks noChangeArrowheads="1"/>
            </p:cNvSpPr>
            <p:nvPr/>
          </p:nvSpPr>
          <p:spPr bwMode="auto">
            <a:xfrm>
              <a:off x="2697" y="3562"/>
              <a:ext cx="418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GIÔ-SUÊ</a:t>
              </a:r>
            </a:p>
          </p:txBody>
        </p:sp>
        <p:sp>
          <p:nvSpPr>
            <p:cNvPr id="156933" name="Rectangle 82"/>
            <p:cNvSpPr>
              <a:spLocks noChangeArrowheads="1"/>
            </p:cNvSpPr>
            <p:nvPr/>
          </p:nvSpPr>
          <p:spPr bwMode="auto">
            <a:xfrm>
              <a:off x="2678" y="3686"/>
              <a:ext cx="57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Giê-ri-cô/A-hi</a:t>
              </a:r>
            </a:p>
          </p:txBody>
        </p:sp>
        <p:sp>
          <p:nvSpPr>
            <p:cNvPr id="156934" name="Rectangle 83"/>
            <p:cNvSpPr>
              <a:spLocks noChangeArrowheads="1"/>
            </p:cNvSpPr>
            <p:nvPr/>
          </p:nvSpPr>
          <p:spPr bwMode="auto">
            <a:xfrm>
              <a:off x="2656" y="3806"/>
              <a:ext cx="5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Phân chia Đất</a:t>
              </a:r>
            </a:p>
          </p:txBody>
        </p:sp>
        <p:sp>
          <p:nvSpPr>
            <p:cNvPr id="156935" name="Freeform 143"/>
            <p:cNvSpPr>
              <a:spLocks/>
            </p:cNvSpPr>
            <p:nvPr/>
          </p:nvSpPr>
          <p:spPr bwMode="auto">
            <a:xfrm>
              <a:off x="2495" y="391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36" name="Freeform 144"/>
            <p:cNvSpPr>
              <a:spLocks/>
            </p:cNvSpPr>
            <p:nvPr/>
          </p:nvSpPr>
          <p:spPr bwMode="auto">
            <a:xfrm>
              <a:off x="2495" y="388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37" name="Freeform 145"/>
            <p:cNvSpPr>
              <a:spLocks/>
            </p:cNvSpPr>
            <p:nvPr/>
          </p:nvSpPr>
          <p:spPr bwMode="auto">
            <a:xfrm>
              <a:off x="2495" y="380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38" name="Freeform 146"/>
            <p:cNvSpPr>
              <a:spLocks/>
            </p:cNvSpPr>
            <p:nvPr/>
          </p:nvSpPr>
          <p:spPr bwMode="auto">
            <a:xfrm>
              <a:off x="2495" y="377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39" name="Freeform 147"/>
            <p:cNvSpPr>
              <a:spLocks/>
            </p:cNvSpPr>
            <p:nvPr/>
          </p:nvSpPr>
          <p:spPr bwMode="auto">
            <a:xfrm>
              <a:off x="2495" y="369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0" name="Freeform 148"/>
            <p:cNvSpPr>
              <a:spLocks/>
            </p:cNvSpPr>
            <p:nvPr/>
          </p:nvSpPr>
          <p:spPr bwMode="auto">
            <a:xfrm>
              <a:off x="2495" y="367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1" name="Freeform 149"/>
            <p:cNvSpPr>
              <a:spLocks/>
            </p:cNvSpPr>
            <p:nvPr/>
          </p:nvSpPr>
          <p:spPr bwMode="auto">
            <a:xfrm>
              <a:off x="2495" y="359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2" name="Freeform 150"/>
            <p:cNvSpPr>
              <a:spLocks/>
            </p:cNvSpPr>
            <p:nvPr/>
          </p:nvSpPr>
          <p:spPr bwMode="auto">
            <a:xfrm>
              <a:off x="2495" y="3560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3" name="Freeform 151"/>
            <p:cNvSpPr>
              <a:spLocks/>
            </p:cNvSpPr>
            <p:nvPr/>
          </p:nvSpPr>
          <p:spPr bwMode="auto">
            <a:xfrm>
              <a:off x="2495" y="3456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4" name="Freeform 152"/>
            <p:cNvSpPr>
              <a:spLocks/>
            </p:cNvSpPr>
            <p:nvPr/>
          </p:nvSpPr>
          <p:spPr bwMode="auto">
            <a:xfrm>
              <a:off x="2495" y="337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5" name="Freeform 153"/>
            <p:cNvSpPr>
              <a:spLocks/>
            </p:cNvSpPr>
            <p:nvPr/>
          </p:nvSpPr>
          <p:spPr bwMode="auto">
            <a:xfrm>
              <a:off x="2495" y="335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6" name="Freeform 154"/>
            <p:cNvSpPr>
              <a:spLocks/>
            </p:cNvSpPr>
            <p:nvPr/>
          </p:nvSpPr>
          <p:spPr bwMode="auto">
            <a:xfrm>
              <a:off x="2495" y="327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7" name="Freeform 155"/>
            <p:cNvSpPr>
              <a:spLocks/>
            </p:cNvSpPr>
            <p:nvPr/>
          </p:nvSpPr>
          <p:spPr bwMode="auto">
            <a:xfrm>
              <a:off x="2495" y="3240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8" name="Freeform 156"/>
            <p:cNvSpPr>
              <a:spLocks/>
            </p:cNvSpPr>
            <p:nvPr/>
          </p:nvSpPr>
          <p:spPr bwMode="auto">
            <a:xfrm>
              <a:off x="2495" y="316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49" name="Freeform 157"/>
            <p:cNvSpPr>
              <a:spLocks/>
            </p:cNvSpPr>
            <p:nvPr/>
          </p:nvSpPr>
          <p:spPr bwMode="auto">
            <a:xfrm>
              <a:off x="2495" y="3136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0" name="Freeform 158"/>
            <p:cNvSpPr>
              <a:spLocks/>
            </p:cNvSpPr>
            <p:nvPr/>
          </p:nvSpPr>
          <p:spPr bwMode="auto">
            <a:xfrm>
              <a:off x="2495" y="305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1" name="Freeform 159"/>
            <p:cNvSpPr>
              <a:spLocks/>
            </p:cNvSpPr>
            <p:nvPr/>
          </p:nvSpPr>
          <p:spPr bwMode="auto">
            <a:xfrm>
              <a:off x="2495" y="3024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2" name="Freeform 160"/>
            <p:cNvSpPr>
              <a:spLocks/>
            </p:cNvSpPr>
            <p:nvPr/>
          </p:nvSpPr>
          <p:spPr bwMode="auto">
            <a:xfrm>
              <a:off x="2495" y="294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3" name="Freeform 161"/>
            <p:cNvSpPr>
              <a:spLocks/>
            </p:cNvSpPr>
            <p:nvPr/>
          </p:nvSpPr>
          <p:spPr bwMode="auto">
            <a:xfrm>
              <a:off x="2495" y="292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4" name="Freeform 162"/>
            <p:cNvSpPr>
              <a:spLocks/>
            </p:cNvSpPr>
            <p:nvPr/>
          </p:nvSpPr>
          <p:spPr bwMode="auto">
            <a:xfrm>
              <a:off x="2495" y="284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5" name="Freeform 163"/>
            <p:cNvSpPr>
              <a:spLocks/>
            </p:cNvSpPr>
            <p:nvPr/>
          </p:nvSpPr>
          <p:spPr bwMode="auto">
            <a:xfrm>
              <a:off x="2495" y="2816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6" name="Freeform 164"/>
            <p:cNvSpPr>
              <a:spLocks/>
            </p:cNvSpPr>
            <p:nvPr/>
          </p:nvSpPr>
          <p:spPr bwMode="auto">
            <a:xfrm>
              <a:off x="2495" y="273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7" name="Freeform 165"/>
            <p:cNvSpPr>
              <a:spLocks/>
            </p:cNvSpPr>
            <p:nvPr/>
          </p:nvSpPr>
          <p:spPr bwMode="auto">
            <a:xfrm>
              <a:off x="2495" y="2704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8" name="Freeform 166"/>
            <p:cNvSpPr>
              <a:spLocks/>
            </p:cNvSpPr>
            <p:nvPr/>
          </p:nvSpPr>
          <p:spPr bwMode="auto">
            <a:xfrm>
              <a:off x="2495" y="262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59" name="Freeform 167"/>
            <p:cNvSpPr>
              <a:spLocks/>
            </p:cNvSpPr>
            <p:nvPr/>
          </p:nvSpPr>
          <p:spPr bwMode="auto">
            <a:xfrm>
              <a:off x="2495" y="260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0" name="Freeform 168"/>
            <p:cNvSpPr>
              <a:spLocks/>
            </p:cNvSpPr>
            <p:nvPr/>
          </p:nvSpPr>
          <p:spPr bwMode="auto">
            <a:xfrm>
              <a:off x="2495" y="252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1" name="Freeform 169"/>
            <p:cNvSpPr>
              <a:spLocks/>
            </p:cNvSpPr>
            <p:nvPr/>
          </p:nvSpPr>
          <p:spPr bwMode="auto">
            <a:xfrm>
              <a:off x="2495" y="2488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2" name="Freeform 170"/>
            <p:cNvSpPr>
              <a:spLocks/>
            </p:cNvSpPr>
            <p:nvPr/>
          </p:nvSpPr>
          <p:spPr bwMode="auto">
            <a:xfrm>
              <a:off x="2495" y="240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3" name="Freeform 171"/>
            <p:cNvSpPr>
              <a:spLocks/>
            </p:cNvSpPr>
            <p:nvPr/>
          </p:nvSpPr>
          <p:spPr bwMode="auto">
            <a:xfrm>
              <a:off x="2495" y="238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4" name="Freeform 172"/>
            <p:cNvSpPr>
              <a:spLocks/>
            </p:cNvSpPr>
            <p:nvPr/>
          </p:nvSpPr>
          <p:spPr bwMode="auto">
            <a:xfrm>
              <a:off x="2495" y="230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5" name="Freeform 173"/>
            <p:cNvSpPr>
              <a:spLocks/>
            </p:cNvSpPr>
            <p:nvPr/>
          </p:nvSpPr>
          <p:spPr bwMode="auto">
            <a:xfrm>
              <a:off x="2495" y="2280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6" name="Freeform 174"/>
            <p:cNvSpPr>
              <a:spLocks/>
            </p:cNvSpPr>
            <p:nvPr/>
          </p:nvSpPr>
          <p:spPr bwMode="auto">
            <a:xfrm>
              <a:off x="2495" y="2200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7" name="Freeform 175"/>
            <p:cNvSpPr>
              <a:spLocks/>
            </p:cNvSpPr>
            <p:nvPr/>
          </p:nvSpPr>
          <p:spPr bwMode="auto">
            <a:xfrm>
              <a:off x="2495" y="2168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8" name="Freeform 176"/>
            <p:cNvSpPr>
              <a:spLocks/>
            </p:cNvSpPr>
            <p:nvPr/>
          </p:nvSpPr>
          <p:spPr bwMode="auto">
            <a:xfrm>
              <a:off x="2495" y="208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69" name="Freeform 177"/>
            <p:cNvSpPr>
              <a:spLocks/>
            </p:cNvSpPr>
            <p:nvPr/>
          </p:nvSpPr>
          <p:spPr bwMode="auto">
            <a:xfrm>
              <a:off x="2495" y="2064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0" name="Freeform 178"/>
            <p:cNvSpPr>
              <a:spLocks/>
            </p:cNvSpPr>
            <p:nvPr/>
          </p:nvSpPr>
          <p:spPr bwMode="auto">
            <a:xfrm>
              <a:off x="2495" y="1984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1" name="Freeform 179"/>
            <p:cNvSpPr>
              <a:spLocks/>
            </p:cNvSpPr>
            <p:nvPr/>
          </p:nvSpPr>
          <p:spPr bwMode="auto">
            <a:xfrm>
              <a:off x="2495" y="1952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2" name="Freeform 180"/>
            <p:cNvSpPr>
              <a:spLocks/>
            </p:cNvSpPr>
            <p:nvPr/>
          </p:nvSpPr>
          <p:spPr bwMode="auto">
            <a:xfrm>
              <a:off x="2495" y="187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3" name="Freeform 181"/>
            <p:cNvSpPr>
              <a:spLocks/>
            </p:cNvSpPr>
            <p:nvPr/>
          </p:nvSpPr>
          <p:spPr bwMode="auto">
            <a:xfrm>
              <a:off x="2495" y="184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4" name="Freeform 182"/>
            <p:cNvSpPr>
              <a:spLocks/>
            </p:cNvSpPr>
            <p:nvPr/>
          </p:nvSpPr>
          <p:spPr bwMode="auto">
            <a:xfrm>
              <a:off x="2495" y="176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5" name="Freeform 183"/>
            <p:cNvSpPr>
              <a:spLocks/>
            </p:cNvSpPr>
            <p:nvPr/>
          </p:nvSpPr>
          <p:spPr bwMode="auto">
            <a:xfrm>
              <a:off x="2495" y="173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6" name="Freeform 184"/>
            <p:cNvSpPr>
              <a:spLocks/>
            </p:cNvSpPr>
            <p:nvPr/>
          </p:nvSpPr>
          <p:spPr bwMode="auto">
            <a:xfrm>
              <a:off x="2495" y="165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7" name="Freeform 185"/>
            <p:cNvSpPr>
              <a:spLocks/>
            </p:cNvSpPr>
            <p:nvPr/>
          </p:nvSpPr>
          <p:spPr bwMode="auto">
            <a:xfrm>
              <a:off x="2495" y="1632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8" name="Freeform 186"/>
            <p:cNvSpPr>
              <a:spLocks/>
            </p:cNvSpPr>
            <p:nvPr/>
          </p:nvSpPr>
          <p:spPr bwMode="auto">
            <a:xfrm>
              <a:off x="2495" y="1552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79" name="Freeform 187"/>
            <p:cNvSpPr>
              <a:spLocks/>
            </p:cNvSpPr>
            <p:nvPr/>
          </p:nvSpPr>
          <p:spPr bwMode="auto">
            <a:xfrm>
              <a:off x="2495" y="1528"/>
              <a:ext cx="17" cy="17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1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  <a:gd name="T10" fmla="*/ 11 w 17"/>
                <a:gd name="T11" fmla="*/ 16 h 17"/>
                <a:gd name="T12" fmla="*/ 0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0" y="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80" name="Freeform 188"/>
            <p:cNvSpPr>
              <a:spLocks/>
            </p:cNvSpPr>
            <p:nvPr/>
          </p:nvSpPr>
          <p:spPr bwMode="auto">
            <a:xfrm>
              <a:off x="2495" y="1448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81" name="Freeform 189"/>
            <p:cNvSpPr>
              <a:spLocks/>
            </p:cNvSpPr>
            <p:nvPr/>
          </p:nvSpPr>
          <p:spPr bwMode="auto">
            <a:xfrm>
              <a:off x="2495" y="1416"/>
              <a:ext cx="17" cy="25"/>
            </a:xfrm>
            <a:custGeom>
              <a:avLst/>
              <a:gdLst>
                <a:gd name="T0" fmla="*/ 0 w 17"/>
                <a:gd name="T1" fmla="*/ 24 h 25"/>
                <a:gd name="T2" fmla="*/ 0 w 17"/>
                <a:gd name="T3" fmla="*/ 0 h 25"/>
                <a:gd name="T4" fmla="*/ 11 w 17"/>
                <a:gd name="T5" fmla="*/ 0 h 25"/>
                <a:gd name="T6" fmla="*/ 16 w 17"/>
                <a:gd name="T7" fmla="*/ 0 h 25"/>
                <a:gd name="T8" fmla="*/ 16 w 17"/>
                <a:gd name="T9" fmla="*/ 24 h 25"/>
                <a:gd name="T10" fmla="*/ 11 w 17"/>
                <a:gd name="T11" fmla="*/ 24 h 25"/>
                <a:gd name="T12" fmla="*/ 0 w 17"/>
                <a:gd name="T13" fmla="*/ 24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24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82" name="Freeform 190"/>
            <p:cNvSpPr>
              <a:spLocks/>
            </p:cNvSpPr>
            <p:nvPr/>
          </p:nvSpPr>
          <p:spPr bwMode="auto">
            <a:xfrm>
              <a:off x="2495" y="1336"/>
              <a:ext cx="17" cy="73"/>
            </a:xfrm>
            <a:custGeom>
              <a:avLst/>
              <a:gdLst>
                <a:gd name="T0" fmla="*/ 0 w 17"/>
                <a:gd name="T1" fmla="*/ 72 h 73"/>
                <a:gd name="T2" fmla="*/ 0 w 17"/>
                <a:gd name="T3" fmla="*/ 0 h 73"/>
                <a:gd name="T4" fmla="*/ 11 w 17"/>
                <a:gd name="T5" fmla="*/ 0 h 73"/>
                <a:gd name="T6" fmla="*/ 16 w 17"/>
                <a:gd name="T7" fmla="*/ 0 h 73"/>
                <a:gd name="T8" fmla="*/ 16 w 17"/>
                <a:gd name="T9" fmla="*/ 72 h 73"/>
                <a:gd name="T10" fmla="*/ 11 w 17"/>
                <a:gd name="T11" fmla="*/ 72 h 73"/>
                <a:gd name="T12" fmla="*/ 0 w 17"/>
                <a:gd name="T13" fmla="*/ 7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3"/>
                <a:gd name="T23" fmla="*/ 17 w 17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3">
                  <a:moveTo>
                    <a:pt x="0" y="72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72"/>
                  </a:lnTo>
                  <a:lnTo>
                    <a:pt x="11" y="72"/>
                  </a:lnTo>
                  <a:lnTo>
                    <a:pt x="0" y="7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83" name="Rectangle 216"/>
            <p:cNvSpPr>
              <a:spLocks noChangeArrowheads="1"/>
            </p:cNvSpPr>
            <p:nvPr/>
          </p:nvSpPr>
          <p:spPr bwMode="auto">
            <a:xfrm>
              <a:off x="2393" y="3520"/>
              <a:ext cx="173" cy="482"/>
            </a:xfrm>
            <a:prstGeom prst="rect">
              <a:avLst/>
            </a:prstGeom>
            <a:solidFill>
              <a:srgbClr val="4C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84" name="Rectangle 217"/>
            <p:cNvSpPr>
              <a:spLocks noChangeArrowheads="1"/>
            </p:cNvSpPr>
            <p:nvPr/>
          </p:nvSpPr>
          <p:spPr bwMode="auto">
            <a:xfrm>
              <a:off x="2428" y="1274"/>
              <a:ext cx="95" cy="439"/>
            </a:xfrm>
            <a:prstGeom prst="rect">
              <a:avLst/>
            </a:prstGeom>
            <a:solidFill>
              <a:srgbClr val="4C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985" name="Rectangle 218"/>
            <p:cNvSpPr>
              <a:spLocks noChangeArrowheads="1"/>
            </p:cNvSpPr>
            <p:nvPr/>
          </p:nvSpPr>
          <p:spPr bwMode="auto">
            <a:xfrm>
              <a:off x="2413" y="1572"/>
              <a:ext cx="119" cy="136"/>
            </a:xfrm>
            <a:prstGeom prst="rect">
              <a:avLst/>
            </a:prstGeom>
            <a:solidFill>
              <a:srgbClr val="5C66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6699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16" name="Text Box 220"/>
          <p:cNvSpPr txBox="1">
            <a:spLocks noChangeArrowheads="1"/>
          </p:cNvSpPr>
          <p:nvPr/>
        </p:nvSpPr>
        <p:spPr bwMode="auto">
          <a:xfrm rot="-5400000">
            <a:off x="3508376" y="1027112"/>
            <a:ext cx="3413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EEFF4B"/>
                </a:solidFill>
                <a:latin typeface="Times" charset="0"/>
                <a:ea typeface="+mn-ea"/>
                <a:cs typeface="+mn-cs"/>
              </a:rPr>
              <a:t>S</a:t>
            </a:r>
          </a:p>
        </p:txBody>
      </p:sp>
      <p:sp>
        <p:nvSpPr>
          <p:cNvPr id="567519" name="Rectangle 223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FFFF00"/>
                </a:solidFill>
                <a:latin typeface="Times" charset="0"/>
                <a:ea typeface="+mn-ea"/>
                <a:cs typeface="+mn-cs"/>
              </a:rPr>
              <a:t>(500 B.C.)</a:t>
            </a:r>
          </a:p>
        </p:txBody>
      </p:sp>
      <p:grpSp>
        <p:nvGrpSpPr>
          <p:cNvPr id="156702" name="Group 359"/>
          <p:cNvGrpSpPr>
            <a:grpSpLocks/>
          </p:cNvGrpSpPr>
          <p:nvPr/>
        </p:nvGrpSpPr>
        <p:grpSpPr bwMode="auto">
          <a:xfrm>
            <a:off x="6494463" y="558800"/>
            <a:ext cx="1366837" cy="5788025"/>
            <a:chOff x="4091" y="352"/>
            <a:chExt cx="861" cy="3646"/>
          </a:xfrm>
        </p:grpSpPr>
        <p:sp>
          <p:nvSpPr>
            <p:cNvPr id="156785" name="Freeform 85"/>
            <p:cNvSpPr>
              <a:spLocks/>
            </p:cNvSpPr>
            <p:nvPr/>
          </p:nvSpPr>
          <p:spPr bwMode="auto">
            <a:xfrm>
              <a:off x="4615" y="21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6" name="Freeform 86"/>
            <p:cNvSpPr>
              <a:spLocks/>
            </p:cNvSpPr>
            <p:nvPr/>
          </p:nvSpPr>
          <p:spPr bwMode="auto">
            <a:xfrm>
              <a:off x="4631" y="880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7" name="Freeform 87"/>
            <p:cNvSpPr>
              <a:spLocks/>
            </p:cNvSpPr>
            <p:nvPr/>
          </p:nvSpPr>
          <p:spPr bwMode="auto">
            <a:xfrm>
              <a:off x="4615" y="21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88" name="AutoShape 88"/>
            <p:cNvSpPr>
              <a:spLocks noChangeArrowheads="1"/>
            </p:cNvSpPr>
            <p:nvPr/>
          </p:nvSpPr>
          <p:spPr bwMode="auto">
            <a:xfrm>
              <a:off x="4156" y="2038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89" name="Freeform 89"/>
            <p:cNvSpPr>
              <a:spLocks/>
            </p:cNvSpPr>
            <p:nvPr/>
          </p:nvSpPr>
          <p:spPr bwMode="auto">
            <a:xfrm>
              <a:off x="4623" y="452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90" name="Freeform 90"/>
            <p:cNvSpPr>
              <a:spLocks/>
            </p:cNvSpPr>
            <p:nvPr/>
          </p:nvSpPr>
          <p:spPr bwMode="auto">
            <a:xfrm>
              <a:off x="4615" y="452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91" name="Rectangle 91"/>
            <p:cNvSpPr>
              <a:spLocks noChangeArrowheads="1"/>
            </p:cNvSpPr>
            <p:nvPr/>
          </p:nvSpPr>
          <p:spPr bwMode="auto">
            <a:xfrm>
              <a:off x="4328" y="618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56792" name="Freeform 92"/>
            <p:cNvSpPr>
              <a:spLocks/>
            </p:cNvSpPr>
            <p:nvPr/>
          </p:nvSpPr>
          <p:spPr bwMode="auto">
            <a:xfrm>
              <a:off x="4623" y="4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93" name="AutoShape 93"/>
            <p:cNvSpPr>
              <a:spLocks noChangeArrowheads="1"/>
            </p:cNvSpPr>
            <p:nvPr/>
          </p:nvSpPr>
          <p:spPr bwMode="auto">
            <a:xfrm>
              <a:off x="4156" y="364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94" name="Rectangle 94"/>
            <p:cNvSpPr>
              <a:spLocks noChangeArrowheads="1"/>
            </p:cNvSpPr>
            <p:nvPr/>
          </p:nvSpPr>
          <p:spPr bwMode="auto">
            <a:xfrm>
              <a:off x="4155" y="463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95" name="AutoShape 95"/>
            <p:cNvSpPr>
              <a:spLocks noChangeArrowheads="1"/>
            </p:cNvSpPr>
            <p:nvPr/>
          </p:nvSpPr>
          <p:spPr bwMode="auto">
            <a:xfrm>
              <a:off x="4168" y="380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96" name="AutoShape 96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97" name="Rectangle 97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98" name="AutoShape 98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99" name="Rectangle 99"/>
            <p:cNvSpPr>
              <a:spLocks noChangeArrowheads="1"/>
            </p:cNvSpPr>
            <p:nvPr/>
          </p:nvSpPr>
          <p:spPr bwMode="auto">
            <a:xfrm>
              <a:off x="4155" y="2151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00" name="AutoShape 100"/>
            <p:cNvSpPr>
              <a:spLocks noChangeArrowheads="1"/>
            </p:cNvSpPr>
            <p:nvPr/>
          </p:nvSpPr>
          <p:spPr bwMode="auto">
            <a:xfrm>
              <a:off x="4168" y="2058"/>
              <a:ext cx="440" cy="44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01" name="Line 102"/>
            <p:cNvSpPr>
              <a:spLocks noChangeShapeType="1"/>
            </p:cNvSpPr>
            <p:nvPr/>
          </p:nvSpPr>
          <p:spPr bwMode="auto">
            <a:xfrm>
              <a:off x="4179" y="5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02" name="Line 103"/>
            <p:cNvSpPr>
              <a:spLocks noChangeShapeType="1"/>
            </p:cNvSpPr>
            <p:nvPr/>
          </p:nvSpPr>
          <p:spPr bwMode="auto">
            <a:xfrm>
              <a:off x="4175" y="7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03" name="Rectangle 104"/>
            <p:cNvSpPr>
              <a:spLocks noChangeArrowheads="1"/>
            </p:cNvSpPr>
            <p:nvPr/>
          </p:nvSpPr>
          <p:spPr bwMode="auto">
            <a:xfrm>
              <a:off x="4312" y="586"/>
              <a:ext cx="2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156804" name="Rectangle 105"/>
            <p:cNvSpPr>
              <a:spLocks noChangeArrowheads="1"/>
            </p:cNvSpPr>
            <p:nvPr/>
          </p:nvSpPr>
          <p:spPr bwMode="auto">
            <a:xfrm>
              <a:off x="4153" y="480"/>
              <a:ext cx="63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Các Quan Xét</a:t>
              </a:r>
            </a:p>
          </p:txBody>
        </p:sp>
        <p:sp>
          <p:nvSpPr>
            <p:cNvPr id="156805" name="Rectangle 106"/>
            <p:cNvSpPr>
              <a:spLocks noChangeArrowheads="1"/>
            </p:cNvSpPr>
            <p:nvPr/>
          </p:nvSpPr>
          <p:spPr bwMode="auto">
            <a:xfrm>
              <a:off x="4141" y="352"/>
              <a:ext cx="6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  <p:sp>
          <p:nvSpPr>
            <p:cNvPr id="156806" name="Line 107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07" name="Line 108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08" name="Line 109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406" name="Rectangle 110"/>
            <p:cNvSpPr>
              <a:spLocks noChangeArrowheads="1"/>
            </p:cNvSpPr>
            <p:nvPr/>
          </p:nvSpPr>
          <p:spPr bwMode="auto">
            <a:xfrm>
              <a:off x="4095" y="1008"/>
              <a:ext cx="688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••• CHIA CẮT ••• </a:t>
              </a:r>
            </a:p>
          </p:txBody>
        </p:sp>
        <p:sp>
          <p:nvSpPr>
            <p:cNvPr id="156810" name="Rectangle 112"/>
            <p:cNvSpPr>
              <a:spLocks noChangeArrowheads="1"/>
            </p:cNvSpPr>
            <p:nvPr/>
          </p:nvSpPr>
          <p:spPr bwMode="auto">
            <a:xfrm>
              <a:off x="4208" y="1350"/>
              <a:ext cx="47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10              2</a:t>
              </a:r>
            </a:p>
          </p:txBody>
        </p:sp>
        <p:sp>
          <p:nvSpPr>
            <p:cNvPr id="156811" name="Rectangle 113"/>
            <p:cNvSpPr>
              <a:spLocks noChangeArrowheads="1"/>
            </p:cNvSpPr>
            <p:nvPr/>
          </p:nvSpPr>
          <p:spPr bwMode="auto">
            <a:xfrm>
              <a:off x="4156" y="1574"/>
              <a:ext cx="57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20-G         20-R</a:t>
              </a:r>
            </a:p>
          </p:txBody>
        </p:sp>
        <p:sp>
          <p:nvSpPr>
            <p:cNvPr id="156812" name="Rectangle 114"/>
            <p:cNvSpPr>
              <a:spLocks noChangeArrowheads="1"/>
            </p:cNvSpPr>
            <p:nvPr/>
          </p:nvSpPr>
          <p:spPr bwMode="auto">
            <a:xfrm>
              <a:off x="4167" y="1694"/>
              <a:ext cx="54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200           350</a:t>
              </a:r>
            </a:p>
          </p:txBody>
        </p:sp>
        <p:sp>
          <p:nvSpPr>
            <p:cNvPr id="156813" name="Line 116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14" name="Rectangle 117"/>
            <p:cNvSpPr>
              <a:spLocks noChangeArrowheads="1"/>
            </p:cNvSpPr>
            <p:nvPr/>
          </p:nvSpPr>
          <p:spPr bwMode="auto">
            <a:xfrm>
              <a:off x="4169" y="1134"/>
              <a:ext cx="55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Bắc          Nam</a:t>
              </a:r>
            </a:p>
          </p:txBody>
        </p:sp>
        <p:sp>
          <p:nvSpPr>
            <p:cNvPr id="156815" name="Line 118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16" name="Line 119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416" name="Rectangle 120"/>
            <p:cNvSpPr>
              <a:spLocks noChangeArrowheads="1"/>
            </p:cNvSpPr>
            <p:nvPr/>
          </p:nvSpPr>
          <p:spPr bwMode="auto">
            <a:xfrm>
              <a:off x="4150" y="1454"/>
              <a:ext cx="517" cy="1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Các TIÊN TRI</a:t>
              </a:r>
            </a:p>
          </p:txBody>
        </p:sp>
        <p:sp>
          <p:nvSpPr>
            <p:cNvPr id="156818" name="Line 121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19" name="Rectangle 122"/>
            <p:cNvSpPr>
              <a:spLocks noChangeArrowheads="1"/>
            </p:cNvSpPr>
            <p:nvPr/>
          </p:nvSpPr>
          <p:spPr bwMode="auto">
            <a:xfrm>
              <a:off x="4251" y="908"/>
              <a:ext cx="390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S - Đ - S</a:t>
              </a:r>
            </a:p>
          </p:txBody>
        </p:sp>
        <p:sp>
          <p:nvSpPr>
            <p:cNvPr id="156820" name="Line 123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21" name="Line 124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22" name="Line 125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23" name="Rectangle 126"/>
            <p:cNvSpPr>
              <a:spLocks noChangeArrowheads="1"/>
            </p:cNvSpPr>
            <p:nvPr/>
          </p:nvSpPr>
          <p:spPr bwMode="auto">
            <a:xfrm>
              <a:off x="4127" y="796"/>
              <a:ext cx="593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HOÀNG GIA</a:t>
              </a:r>
            </a:p>
          </p:txBody>
        </p:sp>
        <p:sp>
          <p:nvSpPr>
            <p:cNvPr id="156824" name="Rectangle 127"/>
            <p:cNvSpPr>
              <a:spLocks noChangeArrowheads="1"/>
            </p:cNvSpPr>
            <p:nvPr/>
          </p:nvSpPr>
          <p:spPr bwMode="auto">
            <a:xfrm>
              <a:off x="4415" y="1246"/>
              <a:ext cx="35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Giu-đa</a:t>
              </a:r>
            </a:p>
          </p:txBody>
        </p:sp>
        <p:sp>
          <p:nvSpPr>
            <p:cNvPr id="156825" name="Line 128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26" name="Line 129"/>
            <p:cNvSpPr>
              <a:spLocks noChangeShapeType="1"/>
            </p:cNvSpPr>
            <p:nvPr/>
          </p:nvSpPr>
          <p:spPr bwMode="auto">
            <a:xfrm>
              <a:off x="4187" y="23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27" name="Line 130"/>
            <p:cNvSpPr>
              <a:spLocks noChangeShapeType="1"/>
            </p:cNvSpPr>
            <p:nvPr/>
          </p:nvSpPr>
          <p:spPr bwMode="auto">
            <a:xfrm>
              <a:off x="4187" y="242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28" name="Rectangle 131"/>
            <p:cNvSpPr>
              <a:spLocks noChangeArrowheads="1"/>
            </p:cNvSpPr>
            <p:nvPr/>
          </p:nvSpPr>
          <p:spPr bwMode="auto">
            <a:xfrm>
              <a:off x="4125" y="2302"/>
              <a:ext cx="6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56829" name="Rectangle 132"/>
            <p:cNvSpPr>
              <a:spLocks noChangeArrowheads="1"/>
            </p:cNvSpPr>
            <p:nvPr/>
          </p:nvSpPr>
          <p:spPr bwMode="auto">
            <a:xfrm>
              <a:off x="4128" y="2424"/>
              <a:ext cx="76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100 Năm/50,000</a:t>
              </a:r>
            </a:p>
          </p:txBody>
        </p:sp>
        <p:sp>
          <p:nvSpPr>
            <p:cNvPr id="156830" name="Rectangle 133"/>
            <p:cNvSpPr>
              <a:spLocks noChangeArrowheads="1"/>
            </p:cNvSpPr>
            <p:nvPr/>
          </p:nvSpPr>
          <p:spPr bwMode="auto">
            <a:xfrm>
              <a:off x="4228" y="2540"/>
              <a:ext cx="524" cy="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Gi - Ê - N</a:t>
              </a:r>
            </a:p>
          </p:txBody>
        </p:sp>
        <p:sp>
          <p:nvSpPr>
            <p:cNvPr id="156831" name="Rectangle 134"/>
            <p:cNvSpPr>
              <a:spLocks noChangeArrowheads="1"/>
            </p:cNvSpPr>
            <p:nvPr/>
          </p:nvSpPr>
          <p:spPr bwMode="auto">
            <a:xfrm>
              <a:off x="4159" y="2042"/>
              <a:ext cx="446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LƯU ĐÀY</a:t>
              </a:r>
            </a:p>
          </p:txBody>
        </p:sp>
        <p:sp>
          <p:nvSpPr>
            <p:cNvPr id="156832" name="Rectangle 135"/>
            <p:cNvSpPr>
              <a:spLocks noChangeArrowheads="1"/>
            </p:cNvSpPr>
            <p:nvPr/>
          </p:nvSpPr>
          <p:spPr bwMode="auto">
            <a:xfrm>
              <a:off x="4214" y="2190"/>
              <a:ext cx="37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56833" name="Line 136"/>
            <p:cNvSpPr>
              <a:spLocks noChangeShapeType="1"/>
            </p:cNvSpPr>
            <p:nvPr/>
          </p:nvSpPr>
          <p:spPr bwMode="auto">
            <a:xfrm>
              <a:off x="4187" y="266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34" name="Line 137"/>
            <p:cNvSpPr>
              <a:spLocks noChangeShapeType="1"/>
            </p:cNvSpPr>
            <p:nvPr/>
          </p:nvSpPr>
          <p:spPr bwMode="auto">
            <a:xfrm>
              <a:off x="4187" y="25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35" name="Line 138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36" name="Line 193"/>
            <p:cNvSpPr>
              <a:spLocks noChangeShapeType="1"/>
            </p:cNvSpPr>
            <p:nvPr/>
          </p:nvSpPr>
          <p:spPr bwMode="auto">
            <a:xfrm>
              <a:off x="4167" y="912"/>
              <a:ext cx="464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37" name="Freeform 221"/>
            <p:cNvSpPr>
              <a:spLocks/>
            </p:cNvSpPr>
            <p:nvPr/>
          </p:nvSpPr>
          <p:spPr bwMode="auto">
            <a:xfrm>
              <a:off x="4823" y="107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38" name="AutoShape 225"/>
            <p:cNvSpPr>
              <a:spLocks noChangeArrowheads="1"/>
            </p:cNvSpPr>
            <p:nvPr/>
          </p:nvSpPr>
          <p:spPr bwMode="auto">
            <a:xfrm>
              <a:off x="4160" y="3219"/>
              <a:ext cx="430" cy="22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39" name="Freeform 226"/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6840" name="Group 227"/>
            <p:cNvGrpSpPr>
              <a:grpSpLocks/>
            </p:cNvGrpSpPr>
            <p:nvPr/>
          </p:nvGrpSpPr>
          <p:grpSpPr bwMode="auto">
            <a:xfrm>
              <a:off x="4152" y="2783"/>
              <a:ext cx="600" cy="332"/>
              <a:chOff x="4152" y="2783"/>
              <a:chExt cx="600" cy="332"/>
            </a:xfrm>
          </p:grpSpPr>
          <p:sp>
            <p:nvSpPr>
              <p:cNvPr id="156856" name="AutoShape 228"/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857" name="Rectangle 229"/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858" name="AutoShape 230"/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6841" name="Line 231"/>
            <p:cNvSpPr>
              <a:spLocks noChangeShapeType="1"/>
            </p:cNvSpPr>
            <p:nvPr/>
          </p:nvSpPr>
          <p:spPr bwMode="auto">
            <a:xfrm>
              <a:off x="4179" y="2964"/>
              <a:ext cx="5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42" name="Line 232"/>
            <p:cNvSpPr>
              <a:spLocks noChangeShapeType="1"/>
            </p:cNvSpPr>
            <p:nvPr/>
          </p:nvSpPr>
          <p:spPr bwMode="auto">
            <a:xfrm>
              <a:off x="4179" y="3060"/>
              <a:ext cx="54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43" name="Rectangle 233"/>
            <p:cNvSpPr>
              <a:spLocks noChangeArrowheads="1"/>
            </p:cNvSpPr>
            <p:nvPr/>
          </p:nvSpPr>
          <p:spPr bwMode="auto">
            <a:xfrm>
              <a:off x="4169" y="2786"/>
              <a:ext cx="49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YÊN LẶNG</a:t>
              </a:r>
            </a:p>
          </p:txBody>
        </p:sp>
        <p:sp>
          <p:nvSpPr>
            <p:cNvPr id="156844" name="Rectangle 234"/>
            <p:cNvSpPr>
              <a:spLocks noChangeArrowheads="1"/>
            </p:cNvSpPr>
            <p:nvPr/>
          </p:nvSpPr>
          <p:spPr bwMode="auto">
            <a:xfrm>
              <a:off x="4161" y="3350"/>
              <a:ext cx="600" cy="64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45" name="AutoShape 235"/>
            <p:cNvSpPr>
              <a:spLocks noChangeArrowheads="1"/>
            </p:cNvSpPr>
            <p:nvPr/>
          </p:nvSpPr>
          <p:spPr bwMode="auto">
            <a:xfrm>
              <a:off x="4171" y="3247"/>
              <a:ext cx="408" cy="22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46" name="Rectangle 236"/>
            <p:cNvSpPr>
              <a:spLocks noChangeArrowheads="1"/>
            </p:cNvSpPr>
            <p:nvPr/>
          </p:nvSpPr>
          <p:spPr bwMode="auto">
            <a:xfrm>
              <a:off x="4164" y="3214"/>
              <a:ext cx="44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  <a:latin typeface="Chicago" charset="0"/>
                </a:rPr>
                <a:t>GIÊ-XU</a:t>
              </a:r>
            </a:p>
          </p:txBody>
        </p:sp>
        <p:sp>
          <p:nvSpPr>
            <p:cNvPr id="156847" name="Line 237"/>
            <p:cNvSpPr>
              <a:spLocks noChangeShapeType="1"/>
            </p:cNvSpPr>
            <p:nvPr/>
          </p:nvSpPr>
          <p:spPr bwMode="auto">
            <a:xfrm>
              <a:off x="4190" y="342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48" name="Line 238"/>
            <p:cNvSpPr>
              <a:spLocks noChangeShapeType="1"/>
            </p:cNvSpPr>
            <p:nvPr/>
          </p:nvSpPr>
          <p:spPr bwMode="auto">
            <a:xfrm flipV="1">
              <a:off x="4191" y="351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49" name="Line 239"/>
            <p:cNvSpPr>
              <a:spLocks noChangeShapeType="1"/>
            </p:cNvSpPr>
            <p:nvPr/>
          </p:nvSpPr>
          <p:spPr bwMode="auto">
            <a:xfrm flipV="1">
              <a:off x="4192" y="3604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50" name="Line 240"/>
            <p:cNvSpPr>
              <a:spLocks noChangeShapeType="1"/>
            </p:cNvSpPr>
            <p:nvPr/>
          </p:nvSpPr>
          <p:spPr bwMode="auto">
            <a:xfrm>
              <a:off x="4193" y="369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51" name="Line 241"/>
            <p:cNvSpPr>
              <a:spLocks noChangeShapeType="1"/>
            </p:cNvSpPr>
            <p:nvPr/>
          </p:nvSpPr>
          <p:spPr bwMode="auto">
            <a:xfrm>
              <a:off x="4195" y="387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52" name="Line 242"/>
            <p:cNvSpPr>
              <a:spLocks noChangeShapeType="1"/>
            </p:cNvSpPr>
            <p:nvPr/>
          </p:nvSpPr>
          <p:spPr bwMode="auto">
            <a:xfrm flipV="1">
              <a:off x="4195" y="396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53" name="Line 243"/>
            <p:cNvSpPr>
              <a:spLocks noChangeShapeType="1"/>
            </p:cNvSpPr>
            <p:nvPr/>
          </p:nvSpPr>
          <p:spPr bwMode="auto">
            <a:xfrm>
              <a:off x="4199" y="3792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854" name="Rectangle 111"/>
            <p:cNvSpPr>
              <a:spLocks noChangeArrowheads="1"/>
            </p:cNvSpPr>
            <p:nvPr/>
          </p:nvSpPr>
          <p:spPr bwMode="auto">
            <a:xfrm>
              <a:off x="4091" y="1246"/>
              <a:ext cx="46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Y-sơ-ra-ên</a:t>
              </a:r>
            </a:p>
          </p:txBody>
        </p:sp>
        <p:sp>
          <p:nvSpPr>
            <p:cNvPr id="156855" name="Rectangle 115"/>
            <p:cNvSpPr>
              <a:spLocks noChangeArrowheads="1"/>
            </p:cNvSpPr>
            <p:nvPr/>
          </p:nvSpPr>
          <p:spPr bwMode="auto">
            <a:xfrm>
              <a:off x="4119" y="1798"/>
              <a:ext cx="65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A-si-ri   Ba-by-lôn</a:t>
              </a:r>
            </a:p>
          </p:txBody>
        </p:sp>
      </p:grpSp>
      <p:sp>
        <p:nvSpPr>
          <p:cNvPr id="567540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7543" name="Rectangle 247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7544" name="Text Box 248"/>
          <p:cNvSpPr txBox="1">
            <a:spLocks noChangeArrowheads="1"/>
          </p:cNvSpPr>
          <p:nvPr/>
        </p:nvSpPr>
        <p:spPr bwMode="auto">
          <a:xfrm>
            <a:off x="1779588" y="-22225"/>
            <a:ext cx="5957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Sáng thế ký đến Ê-xơ-tê</a:t>
            </a:r>
          </a:p>
        </p:txBody>
      </p:sp>
      <p:sp>
        <p:nvSpPr>
          <p:cNvPr id="567563" name="AutoShape 267"/>
          <p:cNvSpPr>
            <a:spLocks noChangeArrowheads="1"/>
          </p:cNvSpPr>
          <p:nvPr/>
        </p:nvSpPr>
        <p:spPr bwMode="auto">
          <a:xfrm rot="-21626442">
            <a:off x="7399338" y="3268663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156707" name="Text Box 26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7566" name="Rectangle 270"/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69</a:t>
            </a:r>
          </a:p>
        </p:txBody>
      </p:sp>
      <p:grpSp>
        <p:nvGrpSpPr>
          <p:cNvPr id="156709" name="Group 79"/>
          <p:cNvGrpSpPr>
            <a:grpSpLocks/>
          </p:cNvGrpSpPr>
          <p:nvPr/>
        </p:nvGrpSpPr>
        <p:grpSpPr bwMode="auto">
          <a:xfrm>
            <a:off x="8061325" y="3925888"/>
            <a:ext cx="1160463" cy="1085850"/>
            <a:chOff x="3566" y="2597"/>
            <a:chExt cx="731" cy="684"/>
          </a:xfrm>
        </p:grpSpPr>
        <p:sp>
          <p:nvSpPr>
            <p:cNvPr id="156771" name="Freeform 80"/>
            <p:cNvSpPr>
              <a:spLocks/>
            </p:cNvSpPr>
            <p:nvPr/>
          </p:nvSpPr>
          <p:spPr bwMode="auto">
            <a:xfrm>
              <a:off x="4054" y="2719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2" name="Freeform 81"/>
            <p:cNvSpPr>
              <a:spLocks/>
            </p:cNvSpPr>
            <p:nvPr/>
          </p:nvSpPr>
          <p:spPr bwMode="auto">
            <a:xfrm>
              <a:off x="4054" y="2711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73" name="AutoShape 82"/>
            <p:cNvSpPr>
              <a:spLocks noChangeArrowheads="1"/>
            </p:cNvSpPr>
            <p:nvPr/>
          </p:nvSpPr>
          <p:spPr bwMode="auto">
            <a:xfrm>
              <a:off x="3595" y="2597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74" name="Rectangle 83"/>
            <p:cNvSpPr>
              <a:spLocks noChangeArrowheads="1"/>
            </p:cNvSpPr>
            <p:nvPr/>
          </p:nvSpPr>
          <p:spPr bwMode="auto">
            <a:xfrm>
              <a:off x="3594" y="2710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75" name="Line 84"/>
            <p:cNvSpPr>
              <a:spLocks noChangeShapeType="1"/>
            </p:cNvSpPr>
            <p:nvPr/>
          </p:nvSpPr>
          <p:spPr bwMode="auto">
            <a:xfrm>
              <a:off x="3626" y="286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76" name="Line 85"/>
            <p:cNvSpPr>
              <a:spLocks noChangeShapeType="1"/>
            </p:cNvSpPr>
            <p:nvPr/>
          </p:nvSpPr>
          <p:spPr bwMode="auto">
            <a:xfrm>
              <a:off x="3626" y="297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77" name="Line 87"/>
            <p:cNvSpPr>
              <a:spLocks noChangeShapeType="1"/>
            </p:cNvSpPr>
            <p:nvPr/>
          </p:nvSpPr>
          <p:spPr bwMode="auto">
            <a:xfrm>
              <a:off x="3626" y="322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78" name="Line 88"/>
            <p:cNvSpPr>
              <a:spLocks noChangeShapeType="1"/>
            </p:cNvSpPr>
            <p:nvPr/>
          </p:nvSpPr>
          <p:spPr bwMode="auto">
            <a:xfrm>
              <a:off x="3626" y="3103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79" name="Rectangle 89"/>
            <p:cNvSpPr>
              <a:spLocks noChangeArrowheads="1"/>
            </p:cNvSpPr>
            <p:nvPr/>
          </p:nvSpPr>
          <p:spPr bwMode="auto">
            <a:xfrm>
              <a:off x="3665" y="2752"/>
              <a:ext cx="3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70 Năm</a:t>
              </a:r>
            </a:p>
          </p:txBody>
        </p:sp>
        <p:sp>
          <p:nvSpPr>
            <p:cNvPr id="156780" name="Rectangle 90"/>
            <p:cNvSpPr>
              <a:spLocks noChangeArrowheads="1"/>
            </p:cNvSpPr>
            <p:nvPr/>
          </p:nvSpPr>
          <p:spPr bwMode="auto">
            <a:xfrm>
              <a:off x="3566" y="2864"/>
              <a:ext cx="68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3 chuyến di cư</a:t>
              </a:r>
            </a:p>
          </p:txBody>
        </p:sp>
        <p:sp>
          <p:nvSpPr>
            <p:cNvPr id="156781" name="Rectangle 91"/>
            <p:cNvSpPr>
              <a:spLocks noChangeArrowheads="1"/>
            </p:cNvSpPr>
            <p:nvPr/>
          </p:nvSpPr>
          <p:spPr bwMode="auto">
            <a:xfrm>
              <a:off x="3676" y="3115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782" name="Rectangle 92"/>
            <p:cNvSpPr>
              <a:spLocks noChangeArrowheads="1"/>
            </p:cNvSpPr>
            <p:nvPr/>
          </p:nvSpPr>
          <p:spPr bwMode="auto">
            <a:xfrm>
              <a:off x="3672" y="2696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83" name="Rectangle 93"/>
            <p:cNvSpPr>
              <a:spLocks noChangeArrowheads="1"/>
            </p:cNvSpPr>
            <p:nvPr/>
          </p:nvSpPr>
          <p:spPr bwMode="auto">
            <a:xfrm>
              <a:off x="3609" y="2695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84" name="Rectangle 94"/>
            <p:cNvSpPr>
              <a:spLocks noChangeArrowheads="1"/>
            </p:cNvSpPr>
            <p:nvPr/>
          </p:nvSpPr>
          <p:spPr bwMode="auto">
            <a:xfrm>
              <a:off x="3566" y="3007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56710" name="Rectangle 46"/>
          <p:cNvSpPr>
            <a:spLocks noChangeArrowheads="1"/>
          </p:cNvSpPr>
          <p:nvPr/>
        </p:nvSpPr>
        <p:spPr bwMode="auto">
          <a:xfrm>
            <a:off x="8031163" y="3925888"/>
            <a:ext cx="803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latin typeface="Chicago" charset="0"/>
              </a:rPr>
              <a:t>   LƯU ĐÀY</a:t>
            </a:r>
          </a:p>
        </p:txBody>
      </p:sp>
      <p:sp>
        <p:nvSpPr>
          <p:cNvPr id="156711" name="Rectangle 90"/>
          <p:cNvSpPr>
            <a:spLocks noChangeArrowheads="1"/>
          </p:cNvSpPr>
          <p:nvPr/>
        </p:nvSpPr>
        <p:spPr bwMode="auto">
          <a:xfrm>
            <a:off x="8045450" y="4556125"/>
            <a:ext cx="1116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100 năm/50,000</a:t>
            </a:r>
          </a:p>
        </p:txBody>
      </p:sp>
      <p:sp>
        <p:nvSpPr>
          <p:cNvPr id="156712" name="Rectangle 90"/>
          <p:cNvSpPr>
            <a:spLocks noChangeArrowheads="1"/>
          </p:cNvSpPr>
          <p:nvPr/>
        </p:nvSpPr>
        <p:spPr bwMode="auto">
          <a:xfrm>
            <a:off x="8280400" y="4735513"/>
            <a:ext cx="5826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Gi-Ê-N</a:t>
            </a:r>
          </a:p>
        </p:txBody>
      </p:sp>
      <p:sp>
        <p:nvSpPr>
          <p:cNvPr id="156713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156714" name="Group 370"/>
          <p:cNvGrpSpPr>
            <a:grpSpLocks/>
          </p:cNvGrpSpPr>
          <p:nvPr/>
        </p:nvGrpSpPr>
        <p:grpSpPr bwMode="auto">
          <a:xfrm>
            <a:off x="4876800" y="1076325"/>
            <a:ext cx="3482975" cy="5106988"/>
            <a:chOff x="9566996" y="1272126"/>
            <a:chExt cx="3482974" cy="5106987"/>
          </a:xfrm>
        </p:grpSpPr>
        <p:grpSp>
          <p:nvGrpSpPr>
            <p:cNvPr id="156727" name="Group 113"/>
            <p:cNvGrpSpPr>
              <a:grpSpLocks/>
            </p:cNvGrpSpPr>
            <p:nvPr/>
          </p:nvGrpSpPr>
          <p:grpSpPr bwMode="auto">
            <a:xfrm>
              <a:off x="12018096" y="2464338"/>
              <a:ext cx="1017587" cy="1235075"/>
              <a:chOff x="1084" y="711"/>
              <a:chExt cx="2950" cy="2769"/>
            </a:xfrm>
          </p:grpSpPr>
          <p:grpSp>
            <p:nvGrpSpPr>
              <p:cNvPr id="156761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56767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56769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770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6768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6762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63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64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65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66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728" name="Group 113"/>
            <p:cNvGrpSpPr>
              <a:grpSpLocks/>
            </p:cNvGrpSpPr>
            <p:nvPr/>
          </p:nvGrpSpPr>
          <p:grpSpPr bwMode="auto">
            <a:xfrm>
              <a:off x="9566996" y="2105563"/>
              <a:ext cx="1017587" cy="1235075"/>
              <a:chOff x="1084" y="711"/>
              <a:chExt cx="2950" cy="2769"/>
            </a:xfrm>
          </p:grpSpPr>
          <p:grpSp>
            <p:nvGrpSpPr>
              <p:cNvPr id="156751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56757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56759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760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6758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6752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53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54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55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56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729" name="Group 113"/>
            <p:cNvGrpSpPr>
              <a:grpSpLocks/>
            </p:cNvGrpSpPr>
            <p:nvPr/>
          </p:nvGrpSpPr>
          <p:grpSpPr bwMode="auto">
            <a:xfrm>
              <a:off x="9633671" y="5144038"/>
              <a:ext cx="1017587" cy="1235075"/>
              <a:chOff x="1084" y="711"/>
              <a:chExt cx="2950" cy="2769"/>
            </a:xfrm>
          </p:grpSpPr>
          <p:grpSp>
            <p:nvGrpSpPr>
              <p:cNvPr id="156741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56747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56749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750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6748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6742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43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44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45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46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730" name="Group 113"/>
            <p:cNvGrpSpPr>
              <a:grpSpLocks/>
            </p:cNvGrpSpPr>
            <p:nvPr/>
          </p:nvGrpSpPr>
          <p:grpSpPr bwMode="auto">
            <a:xfrm>
              <a:off x="12032383" y="1272126"/>
              <a:ext cx="1017587" cy="1235075"/>
              <a:chOff x="1084" y="711"/>
              <a:chExt cx="2950" cy="2769"/>
            </a:xfrm>
          </p:grpSpPr>
          <p:grpSp>
            <p:nvGrpSpPr>
              <p:cNvPr id="156731" name="Group 114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56737" name="Group 115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56739" name="Freeform 11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147483647 w 592"/>
                      <a:gd name="T1" fmla="*/ 2147483647 h 90"/>
                      <a:gd name="T2" fmla="*/ 2147483647 w 592"/>
                      <a:gd name="T3" fmla="*/ 2147483647 h 90"/>
                      <a:gd name="T4" fmla="*/ 2147483647 w 592"/>
                      <a:gd name="T5" fmla="*/ 2147483647 h 90"/>
                      <a:gd name="T6" fmla="*/ 2147483647 w 592"/>
                      <a:gd name="T7" fmla="*/ 2147483647 h 90"/>
                      <a:gd name="T8" fmla="*/ 2147483647 w 592"/>
                      <a:gd name="T9" fmla="*/ 2147483647 h 90"/>
                      <a:gd name="T10" fmla="*/ 2147483647 w 592"/>
                      <a:gd name="T11" fmla="*/ 2147483647 h 90"/>
                      <a:gd name="T12" fmla="*/ 2147483647 w 592"/>
                      <a:gd name="T13" fmla="*/ 2147483647 h 90"/>
                      <a:gd name="T14" fmla="*/ 2147483647 w 592"/>
                      <a:gd name="T15" fmla="*/ 2147483647 h 90"/>
                      <a:gd name="T16" fmla="*/ 2147483647 w 592"/>
                      <a:gd name="T17" fmla="*/ 2147483647 h 90"/>
                      <a:gd name="T18" fmla="*/ 2147483647 w 592"/>
                      <a:gd name="T19" fmla="*/ 2147483647 h 90"/>
                      <a:gd name="T20" fmla="*/ 2147483647 w 592"/>
                      <a:gd name="T21" fmla="*/ 0 h 90"/>
                      <a:gd name="T22" fmla="*/ 2147483647 w 592"/>
                      <a:gd name="T23" fmla="*/ 884756315 h 90"/>
                      <a:gd name="T24" fmla="*/ 2147483647 w 592"/>
                      <a:gd name="T25" fmla="*/ 2147483647 h 90"/>
                      <a:gd name="T26" fmla="*/ 2147483647 w 592"/>
                      <a:gd name="T27" fmla="*/ 2147483647 h 90"/>
                      <a:gd name="T28" fmla="*/ 2147483647 w 592"/>
                      <a:gd name="T29" fmla="*/ 2147483647 h 90"/>
                      <a:gd name="T30" fmla="*/ 2147483647 w 592"/>
                      <a:gd name="T31" fmla="*/ 2147483647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740" name="Freeform 11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147483647 w 599"/>
                      <a:gd name="T1" fmla="*/ 0 h 432"/>
                      <a:gd name="T2" fmla="*/ 2147483647 w 599"/>
                      <a:gd name="T3" fmla="*/ 2147483647 h 432"/>
                      <a:gd name="T4" fmla="*/ 2147483647 w 599"/>
                      <a:gd name="T5" fmla="*/ 2147483647 h 432"/>
                      <a:gd name="T6" fmla="*/ 2147483647 w 599"/>
                      <a:gd name="T7" fmla="*/ 2147483647 h 432"/>
                      <a:gd name="T8" fmla="*/ 2147483647 w 599"/>
                      <a:gd name="T9" fmla="*/ 2147483647 h 432"/>
                      <a:gd name="T10" fmla="*/ 2147483647 w 599"/>
                      <a:gd name="T11" fmla="*/ 2147483647 h 432"/>
                      <a:gd name="T12" fmla="*/ 2147483647 w 599"/>
                      <a:gd name="T13" fmla="*/ 2147483647 h 432"/>
                      <a:gd name="T14" fmla="*/ 2147483647 w 599"/>
                      <a:gd name="T15" fmla="*/ 2147483647 h 432"/>
                      <a:gd name="T16" fmla="*/ 2147483647 w 599"/>
                      <a:gd name="T17" fmla="*/ 2147483647 h 432"/>
                      <a:gd name="T18" fmla="*/ 2147483647 w 599"/>
                      <a:gd name="T19" fmla="*/ 2147483647 h 432"/>
                      <a:gd name="T20" fmla="*/ 2147483647 w 599"/>
                      <a:gd name="T21" fmla="*/ 2147483647 h 432"/>
                      <a:gd name="T22" fmla="*/ 2147483647 w 599"/>
                      <a:gd name="T23" fmla="*/ 2147483647 h 432"/>
                      <a:gd name="T24" fmla="*/ 2147483647 w 599"/>
                      <a:gd name="T25" fmla="*/ 2147483647 h 432"/>
                      <a:gd name="T26" fmla="*/ 2147483647 w 599"/>
                      <a:gd name="T27" fmla="*/ 2147483647 h 432"/>
                      <a:gd name="T28" fmla="*/ 2147483647 w 599"/>
                      <a:gd name="T29" fmla="*/ 2147483647 h 432"/>
                      <a:gd name="T30" fmla="*/ 2147483647 w 599"/>
                      <a:gd name="T31" fmla="*/ 2147483647 h 432"/>
                      <a:gd name="T32" fmla="*/ 2147483647 w 599"/>
                      <a:gd name="T33" fmla="*/ 2147483647 h 432"/>
                      <a:gd name="T34" fmla="*/ 2147483647 w 599"/>
                      <a:gd name="T35" fmla="*/ 2147483647 h 432"/>
                      <a:gd name="T36" fmla="*/ 2147483647 w 599"/>
                      <a:gd name="T37" fmla="*/ 2147483647 h 432"/>
                      <a:gd name="T38" fmla="*/ 2147483647 w 599"/>
                      <a:gd name="T39" fmla="*/ 2147483647 h 432"/>
                      <a:gd name="T40" fmla="*/ 2147483647 w 599"/>
                      <a:gd name="T41" fmla="*/ 2147483647 h 432"/>
                      <a:gd name="T42" fmla="*/ 2147483647 w 599"/>
                      <a:gd name="T43" fmla="*/ 2147483647 h 432"/>
                      <a:gd name="T44" fmla="*/ 2147483647 w 599"/>
                      <a:gd name="T45" fmla="*/ 2147483647 h 432"/>
                      <a:gd name="T46" fmla="*/ 2147483647 w 599"/>
                      <a:gd name="T47" fmla="*/ 2147483647 h 432"/>
                      <a:gd name="T48" fmla="*/ 2147483647 w 599"/>
                      <a:gd name="T49" fmla="*/ 2147483647 h 432"/>
                      <a:gd name="T50" fmla="*/ 2147483647 w 599"/>
                      <a:gd name="T51" fmla="*/ 2147483647 h 432"/>
                      <a:gd name="T52" fmla="*/ 2147483647 w 599"/>
                      <a:gd name="T53" fmla="*/ 2147483647 h 432"/>
                      <a:gd name="T54" fmla="*/ 2147483647 w 599"/>
                      <a:gd name="T55" fmla="*/ 2147483647 h 432"/>
                      <a:gd name="T56" fmla="*/ 2147483647 w 599"/>
                      <a:gd name="T57" fmla="*/ 2147483647 h 432"/>
                      <a:gd name="T58" fmla="*/ 2147483647 w 599"/>
                      <a:gd name="T59" fmla="*/ 2147483647 h 432"/>
                      <a:gd name="T60" fmla="*/ 2147483647 w 599"/>
                      <a:gd name="T61" fmla="*/ 2147483647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>
                      <a:lum bright="-20000"/>
                    </a:blip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6738" name="Picture 118"/>
                <p:cNvPicPr>
                  <a:picLocks noChangeArrowheads="1"/>
                </p:cNvPicPr>
                <p:nvPr/>
              </p:nvPicPr>
              <p:blipFill>
                <a:blip r:embed="rId5" cstate="screen">
                  <a:lum bright="-20000"/>
                  <a:alphaModFix amt="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>
                          <a:alpha val="0"/>
                        </a:srgbClr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6732" name="Freeform 11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40 w 85"/>
                  <a:gd name="T1" fmla="*/ 11 h 318"/>
                  <a:gd name="T2" fmla="*/ 122 w 85"/>
                  <a:gd name="T3" fmla="*/ 5 h 318"/>
                  <a:gd name="T4" fmla="*/ 92 w 85"/>
                  <a:gd name="T5" fmla="*/ 3 h 318"/>
                  <a:gd name="T6" fmla="*/ 105 w 85"/>
                  <a:gd name="T7" fmla="*/ 5 h 318"/>
                  <a:gd name="T8" fmla="*/ 122 w 85"/>
                  <a:gd name="T9" fmla="*/ 3 h 318"/>
                  <a:gd name="T10" fmla="*/ 71 w 85"/>
                  <a:gd name="T11" fmla="*/ 3 h 318"/>
                  <a:gd name="T12" fmla="*/ 71 w 85"/>
                  <a:gd name="T13" fmla="*/ 3 h 318"/>
                  <a:gd name="T14" fmla="*/ 92 w 85"/>
                  <a:gd name="T15" fmla="*/ 14 h 318"/>
                  <a:gd name="T16" fmla="*/ 55 w 85"/>
                  <a:gd name="T17" fmla="*/ 11 h 318"/>
                  <a:gd name="T18" fmla="*/ 71 w 85"/>
                  <a:gd name="T19" fmla="*/ 9 h 318"/>
                  <a:gd name="T20" fmla="*/ 92 w 85"/>
                  <a:gd name="T21" fmla="*/ 11 h 318"/>
                  <a:gd name="T22" fmla="*/ 71 w 85"/>
                  <a:gd name="T23" fmla="*/ 8 h 318"/>
                  <a:gd name="T24" fmla="*/ 92 w 85"/>
                  <a:gd name="T25" fmla="*/ 11 h 318"/>
                  <a:gd name="T26" fmla="*/ 71 w 85"/>
                  <a:gd name="T27" fmla="*/ 9 h 318"/>
                  <a:gd name="T28" fmla="*/ 92 w 85"/>
                  <a:gd name="T29" fmla="*/ 10 h 318"/>
                  <a:gd name="T30" fmla="*/ 105 w 85"/>
                  <a:gd name="T31" fmla="*/ 12 h 318"/>
                  <a:gd name="T32" fmla="*/ 140 w 85"/>
                  <a:gd name="T33" fmla="*/ 15 h 318"/>
                  <a:gd name="T34" fmla="*/ 154 w 85"/>
                  <a:gd name="T35" fmla="*/ 17 h 318"/>
                  <a:gd name="T36" fmla="*/ 140 w 85"/>
                  <a:gd name="T37" fmla="*/ 20 h 318"/>
                  <a:gd name="T38" fmla="*/ 122 w 85"/>
                  <a:gd name="T39" fmla="*/ 19 h 318"/>
                  <a:gd name="T40" fmla="*/ 105 w 85"/>
                  <a:gd name="T41" fmla="*/ 23 h 318"/>
                  <a:gd name="T42" fmla="*/ 71 w 85"/>
                  <a:gd name="T43" fmla="*/ 21 h 318"/>
                  <a:gd name="T44" fmla="*/ 55 w 85"/>
                  <a:gd name="T45" fmla="*/ 15 h 318"/>
                  <a:gd name="T46" fmla="*/ 41 w 85"/>
                  <a:gd name="T47" fmla="*/ 18 h 318"/>
                  <a:gd name="T48" fmla="*/ 5 w 85"/>
                  <a:gd name="T49" fmla="*/ 15 h 318"/>
                  <a:gd name="T50" fmla="*/ 71 w 85"/>
                  <a:gd name="T51" fmla="*/ 10 h 318"/>
                  <a:gd name="T52" fmla="*/ 122 w 85"/>
                  <a:gd name="T53" fmla="*/ 12 h 318"/>
                  <a:gd name="T54" fmla="*/ 140 w 85"/>
                  <a:gd name="T55" fmla="*/ 16 h 318"/>
                  <a:gd name="T56" fmla="*/ 122 w 85"/>
                  <a:gd name="T57" fmla="*/ 14 h 318"/>
                  <a:gd name="T58" fmla="*/ 122 w 85"/>
                  <a:gd name="T59" fmla="*/ 3 h 318"/>
                  <a:gd name="T60" fmla="*/ 92 w 85"/>
                  <a:gd name="T61" fmla="*/ 3 h 318"/>
                  <a:gd name="T62" fmla="*/ 41 w 85"/>
                  <a:gd name="T63" fmla="*/ 3 h 318"/>
                  <a:gd name="T64" fmla="*/ 71 w 85"/>
                  <a:gd name="T65" fmla="*/ 7 h 318"/>
                  <a:gd name="T66" fmla="*/ 105 w 85"/>
                  <a:gd name="T67" fmla="*/ 10 h 318"/>
                  <a:gd name="T68" fmla="*/ 140 w 85"/>
                  <a:gd name="T69" fmla="*/ 11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33" name="Freeform 12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89 w 105"/>
                  <a:gd name="T3" fmla="*/ 3 h 354"/>
                  <a:gd name="T4" fmla="*/ 147 w 105"/>
                  <a:gd name="T5" fmla="*/ 3 h 354"/>
                  <a:gd name="T6" fmla="*/ 170 w 105"/>
                  <a:gd name="T7" fmla="*/ 4 h 354"/>
                  <a:gd name="T8" fmla="*/ 170 w 105"/>
                  <a:gd name="T9" fmla="*/ 11 h 354"/>
                  <a:gd name="T10" fmla="*/ 197 w 105"/>
                  <a:gd name="T11" fmla="*/ 13 h 354"/>
                  <a:gd name="T12" fmla="*/ 197 w 105"/>
                  <a:gd name="T13" fmla="*/ 18 h 354"/>
                  <a:gd name="T14" fmla="*/ 170 w 105"/>
                  <a:gd name="T15" fmla="*/ 25 h 354"/>
                  <a:gd name="T16" fmla="*/ 140 w 105"/>
                  <a:gd name="T17" fmla="*/ 27 h 354"/>
                  <a:gd name="T18" fmla="*/ 33 w 105"/>
                  <a:gd name="T19" fmla="*/ 24 h 354"/>
                  <a:gd name="T20" fmla="*/ 12 w 105"/>
                  <a:gd name="T21" fmla="*/ 21 h 354"/>
                  <a:gd name="T22" fmla="*/ 33 w 105"/>
                  <a:gd name="T23" fmla="*/ 18 h 354"/>
                  <a:gd name="T24" fmla="*/ 9 w 105"/>
                  <a:gd name="T25" fmla="*/ 8 h 354"/>
                  <a:gd name="T26" fmla="*/ 39 w 105"/>
                  <a:gd name="T27" fmla="*/ 3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34" name="Freeform 12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98 w 149"/>
                  <a:gd name="T1" fmla="*/ 3 h 376"/>
                  <a:gd name="T2" fmla="*/ 283 w 149"/>
                  <a:gd name="T3" fmla="*/ 8 h 376"/>
                  <a:gd name="T4" fmla="*/ 263 w 149"/>
                  <a:gd name="T5" fmla="*/ 10 h 376"/>
                  <a:gd name="T6" fmla="*/ 259 w 149"/>
                  <a:gd name="T7" fmla="*/ 10 h 376"/>
                  <a:gd name="T8" fmla="*/ 221 w 149"/>
                  <a:gd name="T9" fmla="*/ 18 h 376"/>
                  <a:gd name="T10" fmla="*/ 174 w 149"/>
                  <a:gd name="T11" fmla="*/ 24 h 376"/>
                  <a:gd name="T12" fmla="*/ 140 w 149"/>
                  <a:gd name="T13" fmla="*/ 27 h 376"/>
                  <a:gd name="T14" fmla="*/ 117 w 149"/>
                  <a:gd name="T15" fmla="*/ 27 h 376"/>
                  <a:gd name="T16" fmla="*/ 37 w 149"/>
                  <a:gd name="T17" fmla="*/ 28 h 376"/>
                  <a:gd name="T18" fmla="*/ 2 w 149"/>
                  <a:gd name="T19" fmla="*/ 25 h 376"/>
                  <a:gd name="T20" fmla="*/ 5 w 149"/>
                  <a:gd name="T21" fmla="*/ 24 h 376"/>
                  <a:gd name="T22" fmla="*/ 8 w 149"/>
                  <a:gd name="T23" fmla="*/ 17 h 376"/>
                  <a:gd name="T24" fmla="*/ 42 w 149"/>
                  <a:gd name="T25" fmla="*/ 15 h 376"/>
                  <a:gd name="T26" fmla="*/ 70 w 149"/>
                  <a:gd name="T27" fmla="*/ 8 h 376"/>
                  <a:gd name="T28" fmla="*/ 88 w 149"/>
                  <a:gd name="T29" fmla="*/ 6 h 376"/>
                  <a:gd name="T30" fmla="*/ 169 w 149"/>
                  <a:gd name="T31" fmla="*/ 3 h 376"/>
                  <a:gd name="T32" fmla="*/ 259 w 149"/>
                  <a:gd name="T33" fmla="*/ 3 h 376"/>
                  <a:gd name="T34" fmla="*/ 298 w 149"/>
                  <a:gd name="T35" fmla="*/ 3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35" name="Freeform 12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45 w 96"/>
                  <a:gd name="T1" fmla="*/ 37 h 504"/>
                  <a:gd name="T2" fmla="*/ 108 w 96"/>
                  <a:gd name="T3" fmla="*/ 38 h 504"/>
                  <a:gd name="T4" fmla="*/ 129 w 96"/>
                  <a:gd name="T5" fmla="*/ 34 h 504"/>
                  <a:gd name="T6" fmla="*/ 129 w 96"/>
                  <a:gd name="T7" fmla="*/ 24 h 504"/>
                  <a:gd name="T8" fmla="*/ 159 w 96"/>
                  <a:gd name="T9" fmla="*/ 16 h 504"/>
                  <a:gd name="T10" fmla="*/ 171 w 96"/>
                  <a:gd name="T11" fmla="*/ 13 h 504"/>
                  <a:gd name="T12" fmla="*/ 159 w 96"/>
                  <a:gd name="T13" fmla="*/ 3 h 504"/>
                  <a:gd name="T14" fmla="*/ 138 w 96"/>
                  <a:gd name="T15" fmla="*/ 3 h 504"/>
                  <a:gd name="T16" fmla="*/ 48 w 96"/>
                  <a:gd name="T17" fmla="*/ 3 h 504"/>
                  <a:gd name="T18" fmla="*/ 45 w 96"/>
                  <a:gd name="T19" fmla="*/ 9 h 504"/>
                  <a:gd name="T20" fmla="*/ 54 w 96"/>
                  <a:gd name="T21" fmla="*/ 27 h 504"/>
                  <a:gd name="T22" fmla="*/ 70 w 96"/>
                  <a:gd name="T23" fmla="*/ 31 h 504"/>
                  <a:gd name="T24" fmla="*/ 43 w 96"/>
                  <a:gd name="T25" fmla="*/ 36 h 504"/>
                  <a:gd name="T26" fmla="*/ 45 w 96"/>
                  <a:gd name="T27" fmla="*/ 37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736" name="Freeform 12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 h 410"/>
                  <a:gd name="T2" fmla="*/ 85 w 150"/>
                  <a:gd name="T3" fmla="*/ 31 h 410"/>
                  <a:gd name="T4" fmla="*/ 168 w 150"/>
                  <a:gd name="T5" fmla="*/ 30 h 410"/>
                  <a:gd name="T6" fmla="*/ 197 w 150"/>
                  <a:gd name="T7" fmla="*/ 27 h 410"/>
                  <a:gd name="T8" fmla="*/ 242 w 150"/>
                  <a:gd name="T9" fmla="*/ 21 h 410"/>
                  <a:gd name="T10" fmla="*/ 270 w 150"/>
                  <a:gd name="T11" fmla="*/ 17 h 410"/>
                  <a:gd name="T12" fmla="*/ 286 w 150"/>
                  <a:gd name="T13" fmla="*/ 15 h 410"/>
                  <a:gd name="T14" fmla="*/ 292 w 150"/>
                  <a:gd name="T15" fmla="*/ 9 h 410"/>
                  <a:gd name="T16" fmla="*/ 304 w 150"/>
                  <a:gd name="T17" fmla="*/ 8 h 410"/>
                  <a:gd name="T18" fmla="*/ 308 w 150"/>
                  <a:gd name="T19" fmla="*/ 3 h 410"/>
                  <a:gd name="T20" fmla="*/ 274 w 150"/>
                  <a:gd name="T21" fmla="*/ 0 h 410"/>
                  <a:gd name="T22" fmla="*/ 197 w 150"/>
                  <a:gd name="T23" fmla="*/ 3 h 410"/>
                  <a:gd name="T24" fmla="*/ 162 w 150"/>
                  <a:gd name="T25" fmla="*/ 3 h 410"/>
                  <a:gd name="T26" fmla="*/ 139 w 150"/>
                  <a:gd name="T27" fmla="*/ 10 h 410"/>
                  <a:gd name="T28" fmla="*/ 121 w 150"/>
                  <a:gd name="T29" fmla="*/ 12 h 410"/>
                  <a:gd name="T30" fmla="*/ 88 w 150"/>
                  <a:gd name="T31" fmla="*/ 17 h 410"/>
                  <a:gd name="T32" fmla="*/ 85 w 150"/>
                  <a:gd name="T33" fmla="*/ 17 h 410"/>
                  <a:gd name="T34" fmla="*/ 70 w 150"/>
                  <a:gd name="T35" fmla="*/ 17 h 410"/>
                  <a:gd name="T36" fmla="*/ 64 w 150"/>
                  <a:gd name="T37" fmla="*/ 19 h 410"/>
                  <a:gd name="T38" fmla="*/ 58 w 150"/>
                  <a:gd name="T39" fmla="*/ 20 h 410"/>
                  <a:gd name="T40" fmla="*/ 35 w 150"/>
                  <a:gd name="T41" fmla="*/ 26 h 410"/>
                  <a:gd name="T42" fmla="*/ 10 w 150"/>
                  <a:gd name="T43" fmla="*/ 29 h 410"/>
                  <a:gd name="T44" fmla="*/ 2 w 150"/>
                  <a:gd name="T45" fmla="*/ 30 h 410"/>
                  <a:gd name="T46" fmla="*/ 5 w 150"/>
                  <a:gd name="T47" fmla="*/ 29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7541" name="Rectangle 245"/>
          <p:cNvSpPr>
            <a:spLocks noChangeArrowheads="1"/>
          </p:cNvSpPr>
          <p:nvPr/>
        </p:nvSpPr>
        <p:spPr bwMode="auto">
          <a:xfrm>
            <a:off x="4097338" y="1987550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567542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grpSp>
        <p:nvGrpSpPr>
          <p:cNvPr id="156717" name="Group 336"/>
          <p:cNvGrpSpPr>
            <a:grpSpLocks/>
          </p:cNvGrpSpPr>
          <p:nvPr/>
        </p:nvGrpSpPr>
        <p:grpSpPr bwMode="auto">
          <a:xfrm>
            <a:off x="4994275" y="1312863"/>
            <a:ext cx="3175000" cy="4505325"/>
            <a:chOff x="3135" y="800"/>
            <a:chExt cx="2000" cy="2838"/>
          </a:xfrm>
        </p:grpSpPr>
        <p:grpSp>
          <p:nvGrpSpPr>
            <p:cNvPr id="156718" name="Group 328"/>
            <p:cNvGrpSpPr>
              <a:grpSpLocks/>
            </p:cNvGrpSpPr>
            <p:nvPr/>
          </p:nvGrpSpPr>
          <p:grpSpPr bwMode="auto">
            <a:xfrm>
              <a:off x="3215" y="800"/>
              <a:ext cx="1849" cy="2838"/>
              <a:chOff x="3215" y="800"/>
              <a:chExt cx="1849" cy="2838"/>
            </a:xfrm>
          </p:grpSpPr>
          <p:sp>
            <p:nvSpPr>
              <p:cNvPr id="567620" name="AutoShape 324"/>
              <p:cNvSpPr>
                <a:spLocks noChangeArrowheads="1"/>
              </p:cNvSpPr>
              <p:nvPr/>
            </p:nvSpPr>
            <p:spPr bwMode="auto">
              <a:xfrm>
                <a:off x="3215" y="1351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67621" name="AutoShape 325"/>
              <p:cNvSpPr>
                <a:spLocks noChangeArrowheads="1"/>
              </p:cNvSpPr>
              <p:nvPr/>
            </p:nvSpPr>
            <p:spPr bwMode="auto">
              <a:xfrm>
                <a:off x="3233" y="3257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67622" name="AutoShape 326"/>
              <p:cNvSpPr>
                <a:spLocks noChangeArrowheads="1"/>
              </p:cNvSpPr>
              <p:nvPr/>
            </p:nvSpPr>
            <p:spPr bwMode="auto">
              <a:xfrm>
                <a:off x="4688" y="1534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67623" name="AutoShape 327"/>
              <p:cNvSpPr>
                <a:spLocks noChangeArrowheads="1"/>
              </p:cNvSpPr>
              <p:nvPr/>
            </p:nvSpPr>
            <p:spPr bwMode="auto">
              <a:xfrm>
                <a:off x="4691" y="800"/>
                <a:ext cx="373" cy="381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1CFF23"/>
                </a:solidFill>
                <a:round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Matura MT Script Capital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6719" name="Text Box 332"/>
            <p:cNvSpPr txBox="1">
              <a:spLocks noChangeArrowheads="1"/>
            </p:cNvSpPr>
            <p:nvPr/>
          </p:nvSpPr>
          <p:spPr bwMode="auto">
            <a:xfrm>
              <a:off x="3135" y="1410"/>
              <a:ext cx="5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chemeClr val="tx1"/>
                  </a:solidFill>
                  <a:latin typeface="Kosher-Normal" charset="0"/>
                </a:rPr>
                <a:t>GA</a:t>
              </a:r>
              <a:endParaRPr 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156720" name="Text Box 333"/>
            <p:cNvSpPr txBox="1">
              <a:spLocks noChangeArrowheads="1"/>
            </p:cNvSpPr>
            <p:nvPr/>
          </p:nvSpPr>
          <p:spPr bwMode="auto">
            <a:xfrm>
              <a:off x="3137" y="3328"/>
              <a:ext cx="5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chemeClr val="tx1"/>
                  </a:solidFill>
                  <a:latin typeface="Kosher-Normal" charset="0"/>
                </a:rPr>
                <a:t>GĐ</a:t>
              </a:r>
              <a:endParaRPr 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156721" name="Text Box 334"/>
            <p:cNvSpPr txBox="1">
              <a:spLocks noChangeArrowheads="1"/>
            </p:cNvSpPr>
            <p:nvPr/>
          </p:nvSpPr>
          <p:spPr bwMode="auto">
            <a:xfrm>
              <a:off x="4610" y="864"/>
              <a:ext cx="5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chemeClr val="tx1"/>
                  </a:solidFill>
                  <a:latin typeface="Kosher-Normal" charset="0"/>
                </a:rPr>
                <a:t>GĐv</a:t>
              </a:r>
              <a:endParaRPr 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  <p:sp>
          <p:nvSpPr>
            <p:cNvPr id="156722" name="Text Box 335"/>
            <p:cNvSpPr txBox="1">
              <a:spLocks noChangeArrowheads="1"/>
            </p:cNvSpPr>
            <p:nvPr/>
          </p:nvSpPr>
          <p:spPr bwMode="auto">
            <a:xfrm>
              <a:off x="4620" y="1605"/>
              <a:ext cx="5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Matura MT Script Capital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chemeClr val="tx1"/>
                  </a:solidFill>
                  <a:latin typeface="Kosher-Normal" charset="0"/>
                </a:rPr>
                <a:t>GM</a:t>
              </a:r>
              <a:endParaRPr lang="en-US" sz="1600" b="1" i="1">
                <a:solidFill>
                  <a:schemeClr val="bg2"/>
                </a:solidFill>
                <a:latin typeface="Kosher-Normal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40" grpId="0" animBg="1"/>
      <p:bldP spid="567563" grpId="0" animBg="1"/>
      <p:bldP spid="567541" grpId="0" animBg="1"/>
      <p:bldP spid="56754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7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592" name="Rectangle 272"/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8594" name="Rectangle 274"/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70</a:t>
            </a:r>
          </a:p>
        </p:txBody>
      </p:sp>
      <p:sp>
        <p:nvSpPr>
          <p:cNvPr id="568595" name="Rectangle 275"/>
          <p:cNvSpPr>
            <a:spLocks noChangeArrowheads="1"/>
          </p:cNvSpPr>
          <p:nvPr/>
        </p:nvSpPr>
        <p:spPr bwMode="auto">
          <a:xfrm>
            <a:off x="7540625" y="6542088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9.6.03d.</a:t>
            </a: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Kinh Thánh…Căn Bản</a:t>
            </a:r>
            <a:r>
              <a:rPr lang="en-US" sz="2800" b="1" dirty="0"/>
              <a:t>—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Thánh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332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111500" y="1011238"/>
            <a:ext cx="17224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Arial" charset="0"/>
                <a:cs typeface="Arial" charset="0"/>
              </a:rPr>
              <a:t>VÔ CHÍNH PHỦ</a:t>
            </a:r>
          </a:p>
          <a:p>
            <a:endParaRPr lang="en-US" sz="1600" b="1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27654" name="Freeform 10"/>
          <p:cNvSpPr>
            <a:spLocks/>
          </p:cNvSpPr>
          <p:nvPr/>
        </p:nvSpPr>
        <p:spPr bwMode="auto">
          <a:xfrm>
            <a:off x="1830388" y="4457700"/>
            <a:ext cx="1011237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8571" name="Rectangle 11"/>
          <p:cNvSpPr>
            <a:spLocks noChangeArrowheads="1"/>
          </p:cNvSpPr>
          <p:nvPr/>
        </p:nvSpPr>
        <p:spPr bwMode="auto">
          <a:xfrm>
            <a:off x="763588" y="4956175"/>
            <a:ext cx="184467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V</a:t>
            </a:r>
            <a:r>
              <a:rPr lang="en-US" sz="3600" dirty="0">
                <a:solidFill>
                  <a:srgbClr val="51DC00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H L</a:t>
            </a:r>
          </a:p>
        </p:txBody>
      </p:sp>
      <p:sp>
        <p:nvSpPr>
          <p:cNvPr id="27656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Rectangle 13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Line 14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Rectangle 16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61" name="Group 17"/>
          <p:cNvGrpSpPr>
            <a:grpSpLocks/>
          </p:cNvGrpSpPr>
          <p:nvPr/>
        </p:nvGrpSpPr>
        <p:grpSpPr bwMode="auto">
          <a:xfrm>
            <a:off x="7902575" y="3460750"/>
            <a:ext cx="1042988" cy="614363"/>
            <a:chOff x="4986" y="2172"/>
            <a:chExt cx="657" cy="387"/>
          </a:xfrm>
        </p:grpSpPr>
        <p:sp>
          <p:nvSpPr>
            <p:cNvPr id="27668" name="Freeform 18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Freeform 19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Rectangle 20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7671" name="Freeform 21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AutoShape 22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3" name="Rectangle 23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AutoShape 24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5" name="Line 25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Line 26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Rectangle 27"/>
            <p:cNvSpPr>
              <a:spLocks noChangeArrowheads="1"/>
            </p:cNvSpPr>
            <p:nvPr/>
          </p:nvSpPr>
          <p:spPr bwMode="auto">
            <a:xfrm>
              <a:off x="4986" y="2186"/>
              <a:ext cx="5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</p:grpSp>
      <p:sp>
        <p:nvSpPr>
          <p:cNvPr id="578589" name="Text Box 29"/>
          <p:cNvSpPr txBox="1">
            <a:spLocks noChangeArrowheads="1"/>
          </p:cNvSpPr>
          <p:nvPr/>
        </p:nvSpPr>
        <p:spPr bwMode="auto">
          <a:xfrm>
            <a:off x="1766888" y="-12700"/>
            <a:ext cx="2422525" cy="338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Các Quan Xét 17:6</a:t>
            </a:r>
          </a:p>
        </p:txBody>
      </p:sp>
      <p:sp>
        <p:nvSpPr>
          <p:cNvPr id="27663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8591" name="Rectangle 31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578603" name="Rectangle 43"/>
          <p:cNvSpPr>
            <a:spLocks noChangeArrowheads="1"/>
          </p:cNvSpPr>
          <p:nvPr/>
        </p:nvSpPr>
        <p:spPr bwMode="auto">
          <a:xfrm>
            <a:off x="638175" y="1901825"/>
            <a:ext cx="2282825" cy="304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200" b="1" i="1">
                <a:solidFill>
                  <a:srgbClr val="1CFF23"/>
                </a:solidFill>
                <a:latin typeface="Times" charset="0"/>
              </a:rPr>
              <a:t>XÃ HỘI ĐẦU TIÊN</a:t>
            </a:r>
            <a:r>
              <a:rPr lang="en-US" sz="3200">
                <a:solidFill>
                  <a:schemeClr val="tx2"/>
                </a:solidFill>
                <a:latin typeface="Times" charset="0"/>
              </a:rPr>
              <a:t>  </a:t>
            </a:r>
          </a:p>
          <a:p>
            <a:pPr algn="ctr"/>
            <a:r>
              <a:rPr lang="en-US" sz="3200">
                <a:solidFill>
                  <a:srgbClr val="FAFD00"/>
                </a:solidFill>
                <a:latin typeface="Times" charset="0"/>
              </a:rPr>
              <a:t>trong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3 </a:t>
            </a:r>
          </a:p>
          <a:p>
            <a:pPr algn="ctr"/>
            <a:r>
              <a:rPr lang="en-US" sz="3200" b="1">
                <a:solidFill>
                  <a:srgbClr val="1CFF23"/>
                </a:solidFill>
                <a:latin typeface="Times" charset="0"/>
              </a:rPr>
              <a:t>XÃ HỘI</a:t>
            </a:r>
            <a:endParaRPr lang="en-US" sz="3200">
              <a:solidFill>
                <a:schemeClr val="tx2"/>
              </a:solidFill>
              <a:latin typeface="Times" charset="0"/>
            </a:endParaRPr>
          </a:p>
          <a:p>
            <a:pPr algn="ctr"/>
            <a:r>
              <a:rPr lang="en-US" sz="3200">
                <a:solidFill>
                  <a:schemeClr val="tx2"/>
                </a:solidFill>
                <a:latin typeface="Times" charset="0"/>
              </a:rPr>
              <a:t>là:</a:t>
            </a: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857500" y="4203700"/>
            <a:ext cx="60706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FC989D"/>
                </a:solidFill>
                <a:latin typeface="Comic Sans MS" charset="0"/>
              </a:rPr>
              <a:t>Dân sự nhận thấy không có sự cai trị</a:t>
            </a:r>
          </a:p>
        </p:txBody>
      </p:sp>
      <p:sp>
        <p:nvSpPr>
          <p:cNvPr id="27667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31-32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2147483647 w 637"/>
              <a:gd name="T1" fmla="*/ 2147483647 h 601"/>
              <a:gd name="T2" fmla="*/ 2147483647 w 637"/>
              <a:gd name="T3" fmla="*/ 2147483647 h 601"/>
              <a:gd name="T4" fmla="*/ 2147483647 w 637"/>
              <a:gd name="T5" fmla="*/ 2147483647 h 601"/>
              <a:gd name="T6" fmla="*/ 2147483647 w 637"/>
              <a:gd name="T7" fmla="*/ 2147483647 h 601"/>
              <a:gd name="T8" fmla="*/ 2147483647 w 637"/>
              <a:gd name="T9" fmla="*/ 2147483647 h 601"/>
              <a:gd name="T10" fmla="*/ 2147483647 w 637"/>
              <a:gd name="T11" fmla="*/ 2147483647 h 601"/>
              <a:gd name="T12" fmla="*/ 2147483647 w 637"/>
              <a:gd name="T13" fmla="*/ 2147483647 h 601"/>
              <a:gd name="T14" fmla="*/ 2147483647 w 637"/>
              <a:gd name="T15" fmla="*/ 2147483647 h 601"/>
              <a:gd name="T16" fmla="*/ 2147483647 w 637"/>
              <a:gd name="T17" fmla="*/ 2147483647 h 601"/>
              <a:gd name="T18" fmla="*/ 2147483647 w 637"/>
              <a:gd name="T19" fmla="*/ 2147483647 h 601"/>
              <a:gd name="T20" fmla="*/ 2147483647 w 637"/>
              <a:gd name="T21" fmla="*/ 2147483647 h 601"/>
              <a:gd name="T22" fmla="*/ 2147483647 w 637"/>
              <a:gd name="T23" fmla="*/ 2147483647 h 601"/>
              <a:gd name="T24" fmla="*/ 2147483647 w 637"/>
              <a:gd name="T25" fmla="*/ 2147483647 h 601"/>
              <a:gd name="T26" fmla="*/ 2147483647 w 637"/>
              <a:gd name="T27" fmla="*/ 2147483647 h 601"/>
              <a:gd name="T28" fmla="*/ 2147483647 w 637"/>
              <a:gd name="T29" fmla="*/ 2147483647 h 601"/>
              <a:gd name="T30" fmla="*/ 2147483647 w 637"/>
              <a:gd name="T31" fmla="*/ 2147483647 h 601"/>
              <a:gd name="T32" fmla="*/ 2147483647 w 637"/>
              <a:gd name="T33" fmla="*/ 2147483647 h 601"/>
              <a:gd name="T34" fmla="*/ 2147483647 w 637"/>
              <a:gd name="T35" fmla="*/ 2147483647 h 601"/>
              <a:gd name="T36" fmla="*/ 2147483647 w 637"/>
              <a:gd name="T37" fmla="*/ 2147483647 h 601"/>
              <a:gd name="T38" fmla="*/ 2147483647 w 637"/>
              <a:gd name="T39" fmla="*/ 2147483647 h 601"/>
              <a:gd name="T40" fmla="*/ 2147483647 w 637"/>
              <a:gd name="T41" fmla="*/ 2147483647 h 601"/>
              <a:gd name="T42" fmla="*/ 2147483647 w 637"/>
              <a:gd name="T43" fmla="*/ 2147483647 h 601"/>
              <a:gd name="T44" fmla="*/ 2147483647 w 637"/>
              <a:gd name="T45" fmla="*/ 2147483647 h 601"/>
              <a:gd name="T46" fmla="*/ 2147483647 w 637"/>
              <a:gd name="T47" fmla="*/ 2147483647 h 601"/>
              <a:gd name="T48" fmla="*/ 2147483647 w 637"/>
              <a:gd name="T49" fmla="*/ 2147483647 h 601"/>
              <a:gd name="T50" fmla="*/ 2147483647 w 637"/>
              <a:gd name="T51" fmla="*/ 2147483647 h 601"/>
              <a:gd name="T52" fmla="*/ 2147483647 w 637"/>
              <a:gd name="T53" fmla="*/ 2147483647 h 601"/>
              <a:gd name="T54" fmla="*/ 2147483647 w 637"/>
              <a:gd name="T55" fmla="*/ 2147483647 h 601"/>
              <a:gd name="T56" fmla="*/ 2147483647 w 637"/>
              <a:gd name="T57" fmla="*/ 2147483647 h 601"/>
              <a:gd name="T58" fmla="*/ 2147483647 w 637"/>
              <a:gd name="T59" fmla="*/ 2147483647 h 601"/>
              <a:gd name="T60" fmla="*/ 2147483647 w 637"/>
              <a:gd name="T61" fmla="*/ 2147483647 h 601"/>
              <a:gd name="T62" fmla="*/ 2147483647 w 637"/>
              <a:gd name="T63" fmla="*/ 2147483647 h 601"/>
              <a:gd name="T64" fmla="*/ 2147483647 w 637"/>
              <a:gd name="T65" fmla="*/ 2147483647 h 601"/>
              <a:gd name="T66" fmla="*/ 2147483647 w 637"/>
              <a:gd name="T67" fmla="*/ 2147483647 h 601"/>
              <a:gd name="T68" fmla="*/ 2147483647 w 637"/>
              <a:gd name="T69" fmla="*/ 2147483647 h 601"/>
              <a:gd name="T70" fmla="*/ 2147483647 w 637"/>
              <a:gd name="T71" fmla="*/ 2147483647 h 601"/>
              <a:gd name="T72" fmla="*/ 2147483647 w 637"/>
              <a:gd name="T73" fmla="*/ 0 h 601"/>
              <a:gd name="T74" fmla="*/ 2147483647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3670300" y="1819275"/>
            <a:ext cx="2138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Arial" charset="0"/>
                <a:cs typeface="Arial" charset="0"/>
              </a:rPr>
              <a:t>CÁC QUAN XÉT</a:t>
            </a:r>
          </a:p>
        </p:txBody>
      </p:sp>
      <p:sp>
        <p:nvSpPr>
          <p:cNvPr id="29703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07" name="Group 15"/>
          <p:cNvGrpSpPr>
            <a:grpSpLocks/>
          </p:cNvGrpSpPr>
          <p:nvPr/>
        </p:nvGrpSpPr>
        <p:grpSpPr bwMode="auto">
          <a:xfrm>
            <a:off x="8005763" y="3448050"/>
            <a:ext cx="952500" cy="614363"/>
            <a:chOff x="5043" y="2172"/>
            <a:chExt cx="600" cy="387"/>
          </a:xfrm>
        </p:grpSpPr>
        <p:sp>
          <p:nvSpPr>
            <p:cNvPr id="29728" name="Freeform 16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9" name="Freeform 17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0" name="Rectangle 18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9731" name="Freeform 19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2" name="AutoShape 20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3" name="Rectangle 21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4" name="AutoShape 22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Line 23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6" name="Line 24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7" name="Rectangle 25"/>
            <p:cNvSpPr>
              <a:spLocks noChangeArrowheads="1"/>
            </p:cNvSpPr>
            <p:nvPr/>
          </p:nvSpPr>
          <p:spPr bwMode="auto">
            <a:xfrm>
              <a:off x="5136" y="2278"/>
              <a:ext cx="39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Judges</a:t>
              </a:r>
            </a:p>
          </p:txBody>
        </p:sp>
      </p:grpSp>
      <p:sp>
        <p:nvSpPr>
          <p:cNvPr id="579611" name="Text Box 27"/>
          <p:cNvSpPr txBox="1">
            <a:spLocks noChangeArrowheads="1"/>
          </p:cNvSpPr>
          <p:nvPr/>
        </p:nvSpPr>
        <p:spPr bwMode="auto">
          <a:xfrm>
            <a:off x="431800" y="3962400"/>
            <a:ext cx="8331200" cy="175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b="1" i="1">
                <a:solidFill>
                  <a:srgbClr val="FF3300"/>
                </a:solidFill>
                <a:latin typeface="Comic Sans MS" charset="0"/>
              </a:rPr>
              <a:t>THỜI KỲ CỦA DÂN TỘC BỘI ĐẠO!</a:t>
            </a:r>
          </a:p>
        </p:txBody>
      </p:sp>
      <p:sp>
        <p:nvSpPr>
          <p:cNvPr id="579612" name="Text Box 28"/>
          <p:cNvSpPr txBox="1">
            <a:spLocks noChangeArrowheads="1"/>
          </p:cNvSpPr>
          <p:nvPr/>
        </p:nvSpPr>
        <p:spPr bwMode="auto">
          <a:xfrm>
            <a:off x="1765300" y="-12700"/>
            <a:ext cx="22098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latin typeface="Comic Sans MS" charset="0"/>
                <a:ea typeface="+mn-ea"/>
                <a:cs typeface="+mn-cs"/>
              </a:rPr>
              <a:t>Quan Xét 2:16-19</a:t>
            </a:r>
          </a:p>
        </p:txBody>
      </p:sp>
      <p:sp>
        <p:nvSpPr>
          <p:cNvPr id="29710" name="Text Box 2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9614" name="Rectangle 30"/>
          <p:cNvSpPr>
            <a:spLocks noChangeArrowheads="1"/>
          </p:cNvSpPr>
          <p:nvPr/>
        </p:nvSpPr>
        <p:spPr bwMode="auto">
          <a:xfrm>
            <a:off x="8091488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579624" name="Oval 40"/>
          <p:cNvSpPr>
            <a:spLocks noChangeArrowheads="1"/>
          </p:cNvSpPr>
          <p:nvPr/>
        </p:nvSpPr>
        <p:spPr bwMode="auto">
          <a:xfrm>
            <a:off x="3492500" y="1658938"/>
            <a:ext cx="2339975" cy="728662"/>
          </a:xfrm>
          <a:prstGeom prst="ellipse">
            <a:avLst/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Matura MT Script Capitals" pitchFamily="66" charset="0"/>
              <a:ea typeface="+mn-ea"/>
              <a:cs typeface="+mn-cs"/>
            </a:endParaRPr>
          </a:p>
        </p:txBody>
      </p:sp>
      <p:sp>
        <p:nvSpPr>
          <p:cNvPr id="29713" name="Rectangle 5"/>
          <p:cNvSpPr>
            <a:spLocks noChangeArrowheads="1"/>
          </p:cNvSpPr>
          <p:nvPr/>
        </p:nvSpPr>
        <p:spPr bwMode="auto">
          <a:xfrm>
            <a:off x="3111500" y="1011238"/>
            <a:ext cx="1722438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Arial" charset="0"/>
                <a:cs typeface="Arial" charset="0"/>
              </a:rPr>
              <a:t>VÔ CHÍNH PHỦ</a:t>
            </a:r>
          </a:p>
          <a:p>
            <a:endParaRPr lang="en-US" sz="1600" b="1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grpSp>
        <p:nvGrpSpPr>
          <p:cNvPr id="29714" name="Group 17"/>
          <p:cNvGrpSpPr>
            <a:grpSpLocks/>
          </p:cNvGrpSpPr>
          <p:nvPr/>
        </p:nvGrpSpPr>
        <p:grpSpPr bwMode="auto">
          <a:xfrm>
            <a:off x="7902575" y="3460750"/>
            <a:ext cx="1042988" cy="614363"/>
            <a:chOff x="4986" y="2172"/>
            <a:chExt cx="657" cy="387"/>
          </a:xfrm>
        </p:grpSpPr>
        <p:sp>
          <p:nvSpPr>
            <p:cNvPr id="29718" name="Freeform 18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Freeform 19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Rectangle 20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9721" name="Freeform 21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2" name="AutoShape 22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Rectangle 23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AutoShape 24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Line 25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Line 26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Rectangle 27"/>
            <p:cNvSpPr>
              <a:spLocks noChangeArrowheads="1"/>
            </p:cNvSpPr>
            <p:nvPr/>
          </p:nvSpPr>
          <p:spPr bwMode="auto">
            <a:xfrm>
              <a:off x="4986" y="2186"/>
              <a:ext cx="5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Chicago" charset="0"/>
                </a:rPr>
                <a:t>VÔ CHÍNH PHỦ</a:t>
              </a:r>
            </a:p>
          </p:txBody>
        </p:sp>
      </p:grpSp>
      <p:sp>
        <p:nvSpPr>
          <p:cNvPr id="29715" name="Rectangle 25"/>
          <p:cNvSpPr>
            <a:spLocks noChangeArrowheads="1"/>
          </p:cNvSpPr>
          <p:nvPr/>
        </p:nvSpPr>
        <p:spPr bwMode="auto">
          <a:xfrm>
            <a:off x="7975600" y="3630613"/>
            <a:ext cx="101282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  <a:latin typeface="Helvetica" charset="0"/>
              </a:rPr>
              <a:t>Các Quan Xét</a:t>
            </a:r>
          </a:p>
        </p:txBody>
      </p:sp>
      <p:sp>
        <p:nvSpPr>
          <p:cNvPr id="29716" name="Text Box 133"/>
          <p:cNvSpPr txBox="1">
            <a:spLocks noChangeArrowheads="1"/>
          </p:cNvSpPr>
          <p:nvPr/>
        </p:nvSpPr>
        <p:spPr bwMode="auto">
          <a:xfrm>
            <a:off x="6902450" y="6270625"/>
            <a:ext cx="2241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Sổ Tay Hướng Dẫn, tr. 31-32</a:t>
            </a:r>
          </a:p>
        </p:txBody>
      </p:sp>
      <p:sp>
        <p:nvSpPr>
          <p:cNvPr id="29717" name="Text Box 280"/>
          <p:cNvSpPr txBox="1">
            <a:spLocks noChangeArrowheads="1"/>
          </p:cNvSpPr>
          <p:nvPr/>
        </p:nvSpPr>
        <p:spPr bwMode="auto">
          <a:xfrm>
            <a:off x="8593138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Matura MT Script Capital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  <a:latin typeface="Comic Sans MS" charset="0"/>
              </a:rPr>
              <a:t>1</a:t>
            </a:r>
            <a:endParaRPr lang="en-US" sz="1600">
              <a:solidFill>
                <a:srgbClr val="FFA27C"/>
              </a:solidFill>
              <a:latin typeface="Comic Sans M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4" grpId="0" autoUpdateAnimBg="0"/>
      <p:bldP spid="579611" grpId="0" autoUpdateAnimBg="0"/>
      <p:bldP spid="5796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nd wilderness aerial from w, tb q010703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East Jerusalem and Mt of Olives aerial from s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rea aerial from s, tb q01070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Old City aerial from north2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Western Wall\sr\Western Wall at Sukkot2, df 10030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2 Jerusalem\Western Wall\Sr\Men praying at Western Wall, tb n0102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Matura MT Script Capital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Matura MT Script Capitals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20864</TotalTime>
  <Pages>52</Pages>
  <Words>4347</Words>
  <Application>Microsoft Macintosh PowerPoint</Application>
  <PresentationFormat>On-screen Show (4:3)</PresentationFormat>
  <Paragraphs>1468</Paragraphs>
  <Slides>73</Slides>
  <Notes>72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101" baseType="lpstr">
      <vt:lpstr>B VAG Rounded Bold</vt:lpstr>
      <vt:lpstr>Casablanca-u</vt:lpstr>
      <vt:lpstr>Chicago</vt:lpstr>
      <vt:lpstr>Corporate-u</vt:lpstr>
      <vt:lpstr>Gulim</vt:lpstr>
      <vt:lpstr>Gulim</vt:lpstr>
      <vt:lpstr>Kosher-Normal</vt:lpstr>
      <vt:lpstr>ＭＳ Ｐゴシック</vt:lpstr>
      <vt:lpstr>ＭＳ Ｐゴシック</vt:lpstr>
      <vt:lpstr>VNI-Times</vt:lpstr>
      <vt:lpstr>Algerian</vt:lpstr>
      <vt:lpstr>Arial</vt:lpstr>
      <vt:lpstr>Century Gothic</vt:lpstr>
      <vt:lpstr>Comic Sans MS</vt:lpstr>
      <vt:lpstr>Cooper Black</vt:lpstr>
      <vt:lpstr>Geneva</vt:lpstr>
      <vt:lpstr>Helvetica</vt:lpstr>
      <vt:lpstr>Impact</vt:lpstr>
      <vt:lpstr>Matura MT Script Capitals</vt:lpstr>
      <vt:lpstr>Monotype Sorts</vt:lpstr>
      <vt:lpstr>Papyrus</vt:lpstr>
      <vt:lpstr>Tahoma</vt:lpstr>
      <vt:lpstr>Times</vt:lpstr>
      <vt:lpstr>Times New Roman</vt:lpstr>
      <vt:lpstr>untitled 3</vt:lpstr>
      <vt:lpstr>Blank Presentation</vt:lpstr>
      <vt:lpstr>8_Default Design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 Jerusalem and Mt of Olives aerial from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area aerial from south</vt:lpstr>
      <vt:lpstr>Old City aerial from north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Kinh Thánh…Căn Bản—BibleStudyDownloads.org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779</cp:revision>
  <cp:lastPrinted>1997-02-12T13:49:34Z</cp:lastPrinted>
  <dcterms:created xsi:type="dcterms:W3CDTF">1999-07-29T18:12:04Z</dcterms:created>
  <dcterms:modified xsi:type="dcterms:W3CDTF">2018-09-24T08:31:40Z</dcterms:modified>
</cp:coreProperties>
</file>